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Fredoka" panose="020B0604020202020204" charset="-79"/>
      <p:regular r:id="rId19"/>
      <p:bold r:id="rId20"/>
    </p:embeddedFont>
    <p:embeddedFont>
      <p:font typeface="Fredoka Medium" panose="020B0604020202020204" charset="-79"/>
      <p:regular r:id="rId21"/>
      <p:bold r:id="rId22"/>
    </p:embeddedFont>
    <p:embeddedFont>
      <p:font typeface="Fredoka SemiBold" panose="020B0604020202020204" charset="-79"/>
      <p:regular r:id="rId23"/>
      <p:bold r:id="rId24"/>
    </p:embeddedFont>
    <p:embeddedFont>
      <p:font typeface="Inter Medium" panose="020B0604020202020204" charset="0"/>
      <p:regular r:id="rId25"/>
      <p:bold r:id="rId26"/>
    </p:embeddedFont>
    <p:embeddedFont>
      <p:font typeface="Lato Light" panose="020F0502020204030204" pitchFamily="34"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Nunito" pitchFamily="2" charset="0"/>
      <p:regular r:id="rId35"/>
      <p:bold r:id="rId36"/>
      <p:italic r:id="rId37"/>
      <p:boldItalic r:id="rId38"/>
    </p:embeddedFont>
    <p:embeddedFont>
      <p:font typeface="Open Sans Medium" panose="020B0604020202020204" charset="0"/>
      <p:regular r:id="rId39"/>
      <p:bold r:id="rId40"/>
      <p:italic r:id="rId41"/>
      <p:boldItalic r:id="rId42"/>
    </p:embeddedFont>
    <p:embeddedFont>
      <p:font typeface="Poppins" panose="00000500000000000000" pitchFamily="2" charset="0"/>
      <p:regular r:id="rId43"/>
      <p:bold r:id="rId44"/>
      <p:italic r:id="rId45"/>
      <p:boldItalic r:id="rId46"/>
    </p:embeddedFont>
    <p:embeddedFont>
      <p:font typeface="Space Grotesk" panose="020B060402020202020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font" Target="fonts/font29.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1.fntdata"/><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font" Target="fonts/font30.fnt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font" Target="fonts/font28.fntdata"/><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SLIDES_API204647458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SLIDES_API204647458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b4b45dce16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b4b45dce1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SLIDES_API1706646397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SLIDES_API1706646397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SLIDES_API1706646397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SLIDES_API1706646397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SLIDES_API131910853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SLIDES_API131910853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SLIDES_API204647458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SLIDES_API204647458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SLIDES_API131910853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SLIDES_API131910853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SLIDES_API204647458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SLIDES_API204647458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SLIDES_API204647458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SLIDES_API204647458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b42375f181_1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b42375f181_1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SLIDES_API204647458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SLIDES_API204647458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SLIDES_API1706646397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SLIDES_API170664639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SLIDES_API1706646397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SLIDES_API1706646397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b4b45dce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b4b45dce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b4b45dce1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b4b45dce1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A_Introduction_Slide_1">
  <p:cSld name="TITLE_2">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spAutoFit/>
          </a:bodyPr>
          <a:lstStyle>
            <a:lvl1pPr lvl="0" algn="ctr"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53" name="Google Shape;53;p13"/>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SzPts val="1300"/>
              <a:buChar char="●"/>
              <a:defRPr sz="1300"/>
            </a:lvl1pPr>
            <a:lvl2pPr marL="914400" lvl="1" indent="-304800" algn="ctr" rtl="0">
              <a:spcBef>
                <a:spcPts val="0"/>
              </a:spcBef>
              <a:spcAft>
                <a:spcPts val="0"/>
              </a:spcAft>
              <a:buSzPts val="1200"/>
              <a:buChar char="○"/>
              <a:defRPr sz="1200"/>
            </a:lvl2pPr>
            <a:lvl3pPr marL="1371600" lvl="2" indent="-304800" algn="ctr" rtl="0">
              <a:spcBef>
                <a:spcPts val="0"/>
              </a:spcBef>
              <a:spcAft>
                <a:spcPts val="0"/>
              </a:spcAft>
              <a:buSzPts val="1200"/>
              <a:buChar char="■"/>
              <a:defRPr sz="1200"/>
            </a:lvl3pPr>
            <a:lvl4pPr marL="1828800" lvl="3" indent="-304800" algn="ctr" rtl="0">
              <a:spcBef>
                <a:spcPts val="0"/>
              </a:spcBef>
              <a:spcAft>
                <a:spcPts val="0"/>
              </a:spcAft>
              <a:buSzPts val="1200"/>
              <a:buChar char="●"/>
              <a:defRPr sz="1200"/>
            </a:lvl4pPr>
            <a:lvl5pPr marL="2286000" lvl="4" indent="-304800" algn="ctr" rtl="0">
              <a:spcBef>
                <a:spcPts val="0"/>
              </a:spcBef>
              <a:spcAft>
                <a:spcPts val="0"/>
              </a:spcAft>
              <a:buSzPts val="1200"/>
              <a:buChar char="○"/>
              <a:defRPr sz="1200"/>
            </a:lvl5pPr>
            <a:lvl6pPr marL="2743200" lvl="5" indent="-304800" algn="ctr" rtl="0">
              <a:spcBef>
                <a:spcPts val="0"/>
              </a:spcBef>
              <a:spcAft>
                <a:spcPts val="0"/>
              </a:spcAft>
              <a:buSzPts val="1200"/>
              <a:buChar char="■"/>
              <a:defRPr sz="1200"/>
            </a:lvl6pPr>
            <a:lvl7pPr marL="3200400" lvl="6" indent="-304800" algn="ctr" rtl="0">
              <a:spcBef>
                <a:spcPts val="0"/>
              </a:spcBef>
              <a:spcAft>
                <a:spcPts val="0"/>
              </a:spcAft>
              <a:buSzPts val="1200"/>
              <a:buChar char="●"/>
              <a:defRPr sz="1200"/>
            </a:lvl7pPr>
            <a:lvl8pPr marL="3657600" lvl="7" indent="-304800" algn="ctr" rtl="0">
              <a:spcBef>
                <a:spcPts val="0"/>
              </a:spcBef>
              <a:spcAft>
                <a:spcPts val="0"/>
              </a:spcAft>
              <a:buSzPts val="1200"/>
              <a:buChar char="○"/>
              <a:defRPr sz="1200"/>
            </a:lvl8pPr>
            <a:lvl9pPr marL="4114800" lvl="8" indent="-304800" algn="ctr" rtl="0">
              <a:spcBef>
                <a:spcPts val="0"/>
              </a:spcBef>
              <a:spcAft>
                <a:spcPts val="0"/>
              </a:spcAft>
              <a:buSzPts val="1200"/>
              <a:buChar char="■"/>
              <a:defRPr sz="12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ints 2_1">
  <p:cSld name="TITLE_1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56" name="Google Shape;56;p14"/>
          <p:cNvSpPr>
            <a:spLocks noGrp="1"/>
          </p:cNvSpPr>
          <p:nvPr>
            <p:ph type="pic" idx="2"/>
          </p:nvPr>
        </p:nvSpPr>
        <p:spPr>
          <a:xfrm>
            <a:off x="0" y="0"/>
            <a:ext cx="3432300" cy="5143500"/>
          </a:xfrm>
          <a:prstGeom prst="roundRect">
            <a:avLst>
              <a:gd name="adj" fmla="val 0"/>
            </a:avLst>
          </a:prstGeom>
          <a:noFill/>
          <a:ln>
            <a:noFill/>
          </a:ln>
        </p:spPr>
      </p:sp>
      <p:sp>
        <p:nvSpPr>
          <p:cNvPr id="57" name="Google Shape;57;p14"/>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58" name="Google Shape;58;p14"/>
          <p:cNvSpPr txBox="1"/>
          <p:nvPr/>
        </p:nvSpPr>
        <p:spPr>
          <a:xfrm>
            <a:off x="41351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59" name="Google Shape;59;p14"/>
          <p:cNvSpPr txBox="1">
            <a:spLocks noGrp="1"/>
          </p:cNvSpPr>
          <p:nvPr>
            <p:ph type="subTitle" idx="1"/>
          </p:nvPr>
        </p:nvSpPr>
        <p:spPr>
          <a:xfrm>
            <a:off x="4678425" y="16871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60" name="Google Shape;60;p14"/>
          <p:cNvSpPr txBox="1"/>
          <p:nvPr/>
        </p:nvSpPr>
        <p:spPr>
          <a:xfrm>
            <a:off x="41351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61" name="Google Shape;61;p14"/>
          <p:cNvSpPr txBox="1">
            <a:spLocks noGrp="1"/>
          </p:cNvSpPr>
          <p:nvPr>
            <p:ph type="subTitle" idx="3"/>
          </p:nvPr>
        </p:nvSpPr>
        <p:spPr>
          <a:xfrm>
            <a:off x="4678425" y="27263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A_Title_Body_2">
  <p:cSld name="TITLE_1_1_3">
    <p:spTree>
      <p:nvGrpSpPr>
        <p:cNvPr id="1" name="Shape 62"/>
        <p:cNvGrpSpPr/>
        <p:nvPr/>
      </p:nvGrpSpPr>
      <p:grpSpPr>
        <a:xfrm>
          <a:off x="0" y="0"/>
          <a:ext cx="0" cy="0"/>
          <a:chOff x="0" y="0"/>
          <a:chExt cx="0" cy="0"/>
        </a:xfrm>
      </p:grpSpPr>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4" name="Google Shape;64;p15"/>
          <p:cNvSpPr>
            <a:spLocks noGrp="1"/>
          </p:cNvSpPr>
          <p:nvPr>
            <p:ph type="pic" idx="2"/>
          </p:nvPr>
        </p:nvSpPr>
        <p:spPr>
          <a:xfrm>
            <a:off x="0" y="100"/>
            <a:ext cx="3432300" cy="5143500"/>
          </a:xfrm>
          <a:prstGeom prst="roundRect">
            <a:avLst>
              <a:gd name="adj" fmla="val 0"/>
            </a:avLst>
          </a:prstGeom>
          <a:noFill/>
          <a:ln>
            <a:noFill/>
          </a:ln>
        </p:spPr>
      </p:sp>
      <p:sp>
        <p:nvSpPr>
          <p:cNvPr id="65" name="Google Shape;65;p15"/>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normAutofit/>
          </a:bodyPr>
          <a:lstStyle>
            <a:lvl1pPr lvl="0" rtl="0">
              <a:spcBef>
                <a:spcPts val="0"/>
              </a:spcBef>
              <a:spcAft>
                <a:spcPts val="0"/>
              </a:spcAft>
              <a:buSzPts val="13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5"/>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oints 3_1">
  <p:cSld name="Default Slide_1">
    <p:spTree>
      <p:nvGrpSpPr>
        <p:cNvPr id="1" name="Shape 67"/>
        <p:cNvGrpSpPr/>
        <p:nvPr/>
      </p:nvGrpSpPr>
      <p:grpSpPr>
        <a:xfrm>
          <a:off x="0" y="0"/>
          <a:ext cx="0" cy="0"/>
          <a:chOff x="0" y="0"/>
          <a:chExt cx="0" cy="0"/>
        </a:xfrm>
      </p:grpSpPr>
      <p:sp>
        <p:nvSpPr>
          <p:cNvPr id="68" name="Google Shape;68;p16"/>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p16"/>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a:endParaRPr/>
          </a:p>
        </p:txBody>
      </p:sp>
      <p:sp>
        <p:nvSpPr>
          <p:cNvPr id="70" name="Google Shape;70;p16"/>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16"/>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 name="Google Shape;72;p16"/>
          <p:cNvSpPr/>
          <p:nvPr/>
        </p:nvSpPr>
        <p:spPr>
          <a:xfrm>
            <a:off x="4097288" y="1312051"/>
            <a:ext cx="2066887" cy="2072038"/>
          </a:xfrm>
          <a:custGeom>
            <a:avLst/>
            <a:gdLst/>
            <a:ahLst/>
            <a:cxnLst/>
            <a:rect l="l" t="t" r="r" b="b"/>
            <a:pathLst>
              <a:path w="958" h="1016" extrusionOk="0">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73" name="Google Shape;73;p16"/>
          <p:cNvSpPr/>
          <p:nvPr/>
        </p:nvSpPr>
        <p:spPr>
          <a:xfrm>
            <a:off x="2979825" y="1320666"/>
            <a:ext cx="2197264" cy="1922987"/>
          </a:xfrm>
          <a:custGeom>
            <a:avLst/>
            <a:gdLst/>
            <a:ahLst/>
            <a:cxnLst/>
            <a:rect l="l" t="t" r="r" b="b"/>
            <a:pathLst>
              <a:path w="1018" h="943" extrusionOk="0">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74" name="Google Shape;74;p16"/>
          <p:cNvSpPr/>
          <p:nvPr/>
        </p:nvSpPr>
        <p:spPr>
          <a:xfrm>
            <a:off x="3522899" y="2126219"/>
            <a:ext cx="2201823" cy="2066006"/>
          </a:xfrm>
          <a:custGeom>
            <a:avLst/>
            <a:gdLst/>
            <a:ahLst/>
            <a:cxnLst/>
            <a:rect l="l" t="t" r="r" b="b"/>
            <a:pathLst>
              <a:path w="1020" h="1013" extrusionOk="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75" name="Google Shape;75;p16"/>
          <p:cNvSpPr txBox="1"/>
          <p:nvPr/>
        </p:nvSpPr>
        <p:spPr>
          <a:xfrm>
            <a:off x="3437328" y="17374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76" name="Google Shape;76;p16"/>
          <p:cNvSpPr txBox="1"/>
          <p:nvPr/>
        </p:nvSpPr>
        <p:spPr>
          <a:xfrm>
            <a:off x="5422878" y="21883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77" name="Google Shape;77;p16"/>
          <p:cNvSpPr txBox="1"/>
          <p:nvPr/>
        </p:nvSpPr>
        <p:spPr>
          <a:xfrm>
            <a:off x="3969528" y="34050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A_Title_Body_1_no_image">
  <p:cSld name="TITLE_1_1_1_2">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80" name="Google Shape;80;p17"/>
          <p:cNvSpPr txBox="1">
            <a:spLocks noGrp="1"/>
          </p:cNvSpPr>
          <p:nvPr>
            <p:ph type="subTitle" idx="1"/>
          </p:nvPr>
        </p:nvSpPr>
        <p:spPr>
          <a:xfrm>
            <a:off x="383075" y="1631475"/>
            <a:ext cx="7753500" cy="40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1" name="Google Shape;81;p17"/>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oints 3_2">
  <p:cSld name="TITLE_1_1_2_1_1">
    <p:spTree>
      <p:nvGrpSpPr>
        <p:cNvPr id="1" name="Shape 82"/>
        <p:cNvGrpSpPr/>
        <p:nvPr/>
      </p:nvGrpSpPr>
      <p:grpSpPr>
        <a:xfrm>
          <a:off x="0" y="0"/>
          <a:ext cx="0" cy="0"/>
          <a:chOff x="0" y="0"/>
          <a:chExt cx="0" cy="0"/>
        </a:xfrm>
      </p:grpSpPr>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84" name="Google Shape;84;p18"/>
          <p:cNvSpPr>
            <a:spLocks noGrp="1"/>
          </p:cNvSpPr>
          <p:nvPr>
            <p:ph type="pic" idx="2"/>
          </p:nvPr>
        </p:nvSpPr>
        <p:spPr>
          <a:xfrm>
            <a:off x="5711663" y="100"/>
            <a:ext cx="3432300" cy="5143500"/>
          </a:xfrm>
          <a:prstGeom prst="roundRect">
            <a:avLst>
              <a:gd name="adj" fmla="val 0"/>
            </a:avLst>
          </a:prstGeom>
          <a:noFill/>
          <a:ln>
            <a:noFill/>
          </a:ln>
        </p:spPr>
      </p:sp>
      <p:sp>
        <p:nvSpPr>
          <p:cNvPr id="85" name="Google Shape;85;p18"/>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86" name="Google Shape;86;p18"/>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87" name="Google Shape;87;p18"/>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88" name="Google Shape;88;p18"/>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89" name="Google Shape;89;p18"/>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90" name="Google Shape;90;p18"/>
          <p:cNvSpPr txBox="1"/>
          <p:nvPr/>
        </p:nvSpPr>
        <p:spPr>
          <a:xfrm>
            <a:off x="642695" y="38073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03</a:t>
            </a:r>
            <a:endParaRPr sz="2000">
              <a:solidFill>
                <a:schemeClr val="accent4"/>
              </a:solidFill>
            </a:endParaRPr>
          </a:p>
        </p:txBody>
      </p:sp>
      <p:sp>
        <p:nvSpPr>
          <p:cNvPr id="91" name="Google Shape;91;p18"/>
          <p:cNvSpPr txBox="1">
            <a:spLocks noGrp="1"/>
          </p:cNvSpPr>
          <p:nvPr>
            <p:ph type="subTitle" idx="4"/>
          </p:nvPr>
        </p:nvSpPr>
        <p:spPr>
          <a:xfrm>
            <a:off x="1185925" y="37655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92"/>
        <p:cNvGrpSpPr/>
        <p:nvPr/>
      </p:nvGrpSpPr>
      <p:grpSpPr>
        <a:xfrm>
          <a:off x="0" y="0"/>
          <a:ext cx="0" cy="0"/>
          <a:chOff x="0" y="0"/>
          <a:chExt cx="0" cy="0"/>
        </a:xfrm>
      </p:grpSpPr>
      <p:sp>
        <p:nvSpPr>
          <p:cNvPr id="93" name="Google Shape;9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94" name="Google Shape;94;p19"/>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rtl="0">
              <a:spcBef>
                <a:spcPts val="0"/>
              </a:spcBef>
              <a:spcAft>
                <a:spcPts val="0"/>
              </a:spcAft>
              <a:buSzPts val="2800"/>
              <a:buNone/>
              <a:defRPr/>
            </a:lvl1pPr>
            <a:lvl2pPr lvl="1" algn="ctr" rtl="0">
              <a:spcBef>
                <a:spcPts val="0"/>
              </a:spcBef>
              <a:spcAft>
                <a:spcPts val="0"/>
              </a:spcAft>
              <a:buSzPts val="2800"/>
              <a:buNone/>
              <a:defRPr>
                <a:latin typeface="Poppins"/>
                <a:ea typeface="Poppins"/>
                <a:cs typeface="Poppins"/>
                <a:sym typeface="Poppins"/>
              </a:defRPr>
            </a:lvl2pPr>
            <a:lvl3pPr lvl="2" algn="ctr" rtl="0">
              <a:spcBef>
                <a:spcPts val="0"/>
              </a:spcBef>
              <a:spcAft>
                <a:spcPts val="0"/>
              </a:spcAft>
              <a:buSzPts val="2800"/>
              <a:buNone/>
              <a:defRPr>
                <a:latin typeface="Poppins"/>
                <a:ea typeface="Poppins"/>
                <a:cs typeface="Poppins"/>
                <a:sym typeface="Poppins"/>
              </a:defRPr>
            </a:lvl3pPr>
            <a:lvl4pPr lvl="3" algn="ctr" rtl="0">
              <a:spcBef>
                <a:spcPts val="0"/>
              </a:spcBef>
              <a:spcAft>
                <a:spcPts val="0"/>
              </a:spcAft>
              <a:buSzPts val="2800"/>
              <a:buNone/>
              <a:defRPr>
                <a:latin typeface="Poppins"/>
                <a:ea typeface="Poppins"/>
                <a:cs typeface="Poppins"/>
                <a:sym typeface="Poppins"/>
              </a:defRPr>
            </a:lvl4pPr>
            <a:lvl5pPr lvl="4" algn="ctr" rtl="0">
              <a:spcBef>
                <a:spcPts val="0"/>
              </a:spcBef>
              <a:spcAft>
                <a:spcPts val="0"/>
              </a:spcAft>
              <a:buSzPts val="2800"/>
              <a:buNone/>
              <a:defRPr>
                <a:latin typeface="Poppins"/>
                <a:ea typeface="Poppins"/>
                <a:cs typeface="Poppins"/>
                <a:sym typeface="Poppins"/>
              </a:defRPr>
            </a:lvl5pPr>
            <a:lvl6pPr lvl="5" algn="ctr" rtl="0">
              <a:spcBef>
                <a:spcPts val="0"/>
              </a:spcBef>
              <a:spcAft>
                <a:spcPts val="0"/>
              </a:spcAft>
              <a:buSzPts val="2800"/>
              <a:buNone/>
              <a:defRPr>
                <a:latin typeface="Poppins"/>
                <a:ea typeface="Poppins"/>
                <a:cs typeface="Poppins"/>
                <a:sym typeface="Poppins"/>
              </a:defRPr>
            </a:lvl6pPr>
            <a:lvl7pPr lvl="6" algn="ctr" rtl="0">
              <a:spcBef>
                <a:spcPts val="0"/>
              </a:spcBef>
              <a:spcAft>
                <a:spcPts val="0"/>
              </a:spcAft>
              <a:buSzPts val="2800"/>
              <a:buNone/>
              <a:defRPr>
                <a:latin typeface="Poppins"/>
                <a:ea typeface="Poppins"/>
                <a:cs typeface="Poppins"/>
                <a:sym typeface="Poppins"/>
              </a:defRPr>
            </a:lvl7pPr>
            <a:lvl8pPr lvl="7" algn="ctr" rtl="0">
              <a:spcBef>
                <a:spcPts val="0"/>
              </a:spcBef>
              <a:spcAft>
                <a:spcPts val="0"/>
              </a:spcAft>
              <a:buSzPts val="2800"/>
              <a:buNone/>
              <a:defRPr>
                <a:latin typeface="Poppins"/>
                <a:ea typeface="Poppins"/>
                <a:cs typeface="Poppins"/>
                <a:sym typeface="Poppins"/>
              </a:defRPr>
            </a:lvl8pPr>
            <a:lvl9pPr lvl="8" algn="ctr" rtl="0">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A_Introduction_Slide_1">
  <p:cSld name="TITLE_2">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101" name="Google Shape;10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02" name="Google Shape;102;p21"/>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sz="1300"/>
            </a:lvl1pPr>
            <a:lvl2pPr marL="914400" lvl="1" indent="-304800" algn="ctr">
              <a:spcBef>
                <a:spcPts val="0"/>
              </a:spcBef>
              <a:spcAft>
                <a:spcPts val="0"/>
              </a:spcAft>
              <a:buSzPts val="1200"/>
              <a:buChar char="○"/>
              <a:defRPr sz="1200"/>
            </a:lvl2pPr>
            <a:lvl3pPr marL="1371600" lvl="2" indent="-304800" algn="ctr">
              <a:spcBef>
                <a:spcPts val="0"/>
              </a:spcBef>
              <a:spcAft>
                <a:spcPts val="0"/>
              </a:spcAft>
              <a:buSzPts val="1200"/>
              <a:buChar char="■"/>
              <a:defRPr sz="1200"/>
            </a:lvl3pPr>
            <a:lvl4pPr marL="1828800" lvl="3" indent="-304800" algn="ctr">
              <a:spcBef>
                <a:spcPts val="0"/>
              </a:spcBef>
              <a:spcAft>
                <a:spcPts val="0"/>
              </a:spcAft>
              <a:buSzPts val="1200"/>
              <a:buChar char="●"/>
              <a:defRPr sz="1200"/>
            </a:lvl4pPr>
            <a:lvl5pPr marL="2286000" lvl="4" indent="-304800" algn="ctr">
              <a:spcBef>
                <a:spcPts val="0"/>
              </a:spcBef>
              <a:spcAft>
                <a:spcPts val="0"/>
              </a:spcAft>
              <a:buSzPts val="1200"/>
              <a:buChar char="○"/>
              <a:defRPr sz="1200"/>
            </a:lvl5pPr>
            <a:lvl6pPr marL="2743200" lvl="5" indent="-304800" algn="ctr">
              <a:spcBef>
                <a:spcPts val="0"/>
              </a:spcBef>
              <a:spcAft>
                <a:spcPts val="0"/>
              </a:spcAft>
              <a:buSzPts val="1200"/>
              <a:buChar char="■"/>
              <a:defRPr sz="1200"/>
            </a:lvl6pPr>
            <a:lvl7pPr marL="3200400" lvl="6" indent="-304800" algn="ctr">
              <a:spcBef>
                <a:spcPts val="0"/>
              </a:spcBef>
              <a:spcAft>
                <a:spcPts val="0"/>
              </a:spcAft>
              <a:buSzPts val="1200"/>
              <a:buChar char="●"/>
              <a:defRPr sz="1200"/>
            </a:lvl7pPr>
            <a:lvl8pPr marL="3657600" lvl="7" indent="-304800" algn="ctr">
              <a:spcBef>
                <a:spcPts val="0"/>
              </a:spcBef>
              <a:spcAft>
                <a:spcPts val="0"/>
              </a:spcAft>
              <a:buSzPts val="1200"/>
              <a:buChar char="○"/>
              <a:defRPr sz="1200"/>
            </a:lvl8pPr>
            <a:lvl9pPr marL="4114800" lvl="8" indent="-304800" algn="ctr">
              <a:spcBef>
                <a:spcPts val="0"/>
              </a:spcBef>
              <a:spcAft>
                <a:spcPts val="0"/>
              </a:spcAft>
              <a:buSzPts val="1200"/>
              <a:buChar char="■"/>
              <a:defRPr sz="12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A_Title_Body_1">
  <p:cSld name="TITLE_1">
    <p:spTree>
      <p:nvGrpSpPr>
        <p:cNvPr id="1" name="Shape 103"/>
        <p:cNvGrpSpPr/>
        <p:nvPr/>
      </p:nvGrpSpPr>
      <p:grpSpPr>
        <a:xfrm>
          <a:off x="0" y="0"/>
          <a:ext cx="0" cy="0"/>
          <a:chOff x="0" y="0"/>
          <a:chExt cx="0" cy="0"/>
        </a:xfrm>
      </p:grpSpPr>
      <p:sp>
        <p:nvSpPr>
          <p:cNvPr id="104" name="Google Shape;10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05" name="Google Shape;105;p22"/>
          <p:cNvSpPr>
            <a:spLocks noGrp="1"/>
          </p:cNvSpPr>
          <p:nvPr>
            <p:ph type="pic" idx="2"/>
          </p:nvPr>
        </p:nvSpPr>
        <p:spPr>
          <a:xfrm>
            <a:off x="5711758" y="0"/>
            <a:ext cx="3432300" cy="5143500"/>
          </a:xfrm>
          <a:prstGeom prst="roundRect">
            <a:avLst>
              <a:gd name="adj" fmla="val 0"/>
            </a:avLst>
          </a:prstGeom>
          <a:noFill/>
          <a:ln>
            <a:noFill/>
          </a:ln>
        </p:spPr>
      </p:sp>
      <p:sp>
        <p:nvSpPr>
          <p:cNvPr id="106" name="Google Shape;106;p22"/>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107" name="Google Shape;107;p22"/>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1" name="Shape 108"/>
        <p:cNvGrpSpPr/>
        <p:nvPr/>
      </p:nvGrpSpPr>
      <p:grpSpPr>
        <a:xfrm>
          <a:off x="0" y="0"/>
          <a:ext cx="0" cy="0"/>
          <a:chOff x="0" y="0"/>
          <a:chExt cx="0" cy="0"/>
        </a:xfrm>
      </p:grpSpPr>
      <p:sp>
        <p:nvSpPr>
          <p:cNvPr id="109" name="Google Shape;10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10" name="Google Shape;110;p23"/>
          <p:cNvSpPr>
            <a:spLocks noGrp="1"/>
          </p:cNvSpPr>
          <p:nvPr>
            <p:ph type="pic" idx="2"/>
          </p:nvPr>
        </p:nvSpPr>
        <p:spPr>
          <a:xfrm>
            <a:off x="0" y="100"/>
            <a:ext cx="3432300" cy="5143500"/>
          </a:xfrm>
          <a:prstGeom prst="roundRect">
            <a:avLst>
              <a:gd name="adj" fmla="val 0"/>
            </a:avLst>
          </a:prstGeom>
          <a:noFill/>
          <a:ln>
            <a:noFill/>
          </a:ln>
        </p:spPr>
      </p:sp>
      <p:sp>
        <p:nvSpPr>
          <p:cNvPr id="111" name="Google Shape;111;p23"/>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3"/>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oints 2_1">
  <p:cSld name="TITLE_1_1_2">
    <p:spTree>
      <p:nvGrpSpPr>
        <p:cNvPr id="1" name="Shape 113"/>
        <p:cNvGrpSpPr/>
        <p:nvPr/>
      </p:nvGrpSpPr>
      <p:grpSpPr>
        <a:xfrm>
          <a:off x="0" y="0"/>
          <a:ext cx="0" cy="0"/>
          <a:chOff x="0" y="0"/>
          <a:chExt cx="0" cy="0"/>
        </a:xfrm>
      </p:grpSpPr>
      <p:sp>
        <p:nvSpPr>
          <p:cNvPr id="114" name="Google Shape;11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15" name="Google Shape;115;p24"/>
          <p:cNvSpPr>
            <a:spLocks noGrp="1"/>
          </p:cNvSpPr>
          <p:nvPr>
            <p:ph type="pic" idx="2"/>
          </p:nvPr>
        </p:nvSpPr>
        <p:spPr>
          <a:xfrm>
            <a:off x="0" y="0"/>
            <a:ext cx="3432300" cy="5143500"/>
          </a:xfrm>
          <a:prstGeom prst="roundRect">
            <a:avLst>
              <a:gd name="adj" fmla="val 0"/>
            </a:avLst>
          </a:prstGeom>
          <a:noFill/>
          <a:ln>
            <a:noFill/>
          </a:ln>
        </p:spPr>
      </p:sp>
      <p:sp>
        <p:nvSpPr>
          <p:cNvPr id="116" name="Google Shape;116;p24"/>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117" name="Google Shape;117;p24"/>
          <p:cNvSpPr txBox="1"/>
          <p:nvPr/>
        </p:nvSpPr>
        <p:spPr>
          <a:xfrm>
            <a:off x="41351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118" name="Google Shape;118;p24"/>
          <p:cNvSpPr txBox="1">
            <a:spLocks noGrp="1"/>
          </p:cNvSpPr>
          <p:nvPr>
            <p:ph type="subTitle" idx="1"/>
          </p:nvPr>
        </p:nvSpPr>
        <p:spPr>
          <a:xfrm>
            <a:off x="46784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19" name="Google Shape;119;p24"/>
          <p:cNvSpPr txBox="1"/>
          <p:nvPr/>
        </p:nvSpPr>
        <p:spPr>
          <a:xfrm>
            <a:off x="41351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120" name="Google Shape;120;p24"/>
          <p:cNvSpPr txBox="1">
            <a:spLocks noGrp="1"/>
          </p:cNvSpPr>
          <p:nvPr>
            <p:ph type="subTitle" idx="3"/>
          </p:nvPr>
        </p:nvSpPr>
        <p:spPr>
          <a:xfrm>
            <a:off x="46784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oints 2_2">
  <p:cSld name="TITLE_1_1_2_1">
    <p:spTree>
      <p:nvGrpSpPr>
        <p:cNvPr id="1" name="Shape 121"/>
        <p:cNvGrpSpPr/>
        <p:nvPr/>
      </p:nvGrpSpPr>
      <p:grpSpPr>
        <a:xfrm>
          <a:off x="0" y="0"/>
          <a:ext cx="0" cy="0"/>
          <a:chOff x="0" y="0"/>
          <a:chExt cx="0" cy="0"/>
        </a:xfrm>
      </p:grpSpPr>
      <p:sp>
        <p:nvSpPr>
          <p:cNvPr id="122" name="Google Shape;12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23" name="Google Shape;123;p25"/>
          <p:cNvSpPr>
            <a:spLocks noGrp="1"/>
          </p:cNvSpPr>
          <p:nvPr>
            <p:ph type="pic" idx="2"/>
          </p:nvPr>
        </p:nvSpPr>
        <p:spPr>
          <a:xfrm>
            <a:off x="5711663" y="0"/>
            <a:ext cx="3432300" cy="5143500"/>
          </a:xfrm>
          <a:prstGeom prst="roundRect">
            <a:avLst>
              <a:gd name="adj" fmla="val 0"/>
            </a:avLst>
          </a:prstGeom>
          <a:noFill/>
          <a:ln>
            <a:noFill/>
          </a:ln>
        </p:spPr>
      </p:sp>
      <p:sp>
        <p:nvSpPr>
          <p:cNvPr id="124" name="Google Shape;124;p25"/>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125" name="Google Shape;125;p25"/>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126" name="Google Shape;126;p25"/>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27" name="Google Shape;127;p25"/>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128" name="Google Shape;128;p25"/>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oints 3_2">
  <p:cSld name="TITLE_1_1_2_1_1">
    <p:spTree>
      <p:nvGrpSpPr>
        <p:cNvPr id="1" name="Shape 129"/>
        <p:cNvGrpSpPr/>
        <p:nvPr/>
      </p:nvGrpSpPr>
      <p:grpSpPr>
        <a:xfrm>
          <a:off x="0" y="0"/>
          <a:ext cx="0" cy="0"/>
          <a:chOff x="0" y="0"/>
          <a:chExt cx="0" cy="0"/>
        </a:xfrm>
      </p:grpSpPr>
      <p:sp>
        <p:nvSpPr>
          <p:cNvPr id="130" name="Google Shape;13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1" name="Google Shape;131;p26"/>
          <p:cNvSpPr>
            <a:spLocks noGrp="1"/>
          </p:cNvSpPr>
          <p:nvPr>
            <p:ph type="pic" idx="2"/>
          </p:nvPr>
        </p:nvSpPr>
        <p:spPr>
          <a:xfrm>
            <a:off x="5711663" y="100"/>
            <a:ext cx="3432300" cy="5143500"/>
          </a:xfrm>
          <a:prstGeom prst="roundRect">
            <a:avLst>
              <a:gd name="adj" fmla="val 0"/>
            </a:avLst>
          </a:prstGeom>
          <a:noFill/>
          <a:ln>
            <a:noFill/>
          </a:ln>
        </p:spPr>
      </p:sp>
      <p:sp>
        <p:nvSpPr>
          <p:cNvPr id="132" name="Google Shape;132;p26"/>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133" name="Google Shape;133;p26"/>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134" name="Google Shape;134;p26"/>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35" name="Google Shape;135;p26"/>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136" name="Google Shape;136;p26"/>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37" name="Google Shape;137;p26"/>
          <p:cNvSpPr txBox="1"/>
          <p:nvPr/>
        </p:nvSpPr>
        <p:spPr>
          <a:xfrm>
            <a:off x="642695" y="38073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03</a:t>
            </a:r>
            <a:endParaRPr sz="2000">
              <a:solidFill>
                <a:schemeClr val="accent4"/>
              </a:solidFill>
            </a:endParaRPr>
          </a:p>
        </p:txBody>
      </p:sp>
      <p:sp>
        <p:nvSpPr>
          <p:cNvPr id="138" name="Google Shape;138;p26"/>
          <p:cNvSpPr txBox="1">
            <a:spLocks noGrp="1"/>
          </p:cNvSpPr>
          <p:nvPr>
            <p:ph type="subTitle" idx="4"/>
          </p:nvPr>
        </p:nvSpPr>
        <p:spPr>
          <a:xfrm>
            <a:off x="1185925" y="37655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1" name="Shape 139"/>
        <p:cNvGrpSpPr/>
        <p:nvPr/>
      </p:nvGrpSpPr>
      <p:grpSpPr>
        <a:xfrm>
          <a:off x="0" y="0"/>
          <a:ext cx="0" cy="0"/>
          <a:chOff x="0" y="0"/>
          <a:chExt cx="0" cy="0"/>
        </a:xfrm>
      </p:grpSpPr>
      <p:sp>
        <p:nvSpPr>
          <p:cNvPr id="140" name="Google Shape;14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41" name="Google Shape;141;p27"/>
          <p:cNvSpPr txBox="1">
            <a:spLocks noGrp="1"/>
          </p:cNvSpPr>
          <p:nvPr>
            <p:ph type="subTitle" idx="1"/>
          </p:nvPr>
        </p:nvSpPr>
        <p:spPr>
          <a:xfrm>
            <a:off x="383075" y="17983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27"/>
          <p:cNvSpPr txBox="1">
            <a:spLocks noGrp="1"/>
          </p:cNvSpPr>
          <p:nvPr>
            <p:ph type="subTitle" idx="2"/>
          </p:nvPr>
        </p:nvSpPr>
        <p:spPr>
          <a:xfrm>
            <a:off x="3284763"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27"/>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144" name="Google Shape;144;p27"/>
          <p:cNvSpPr txBox="1">
            <a:spLocks noGrp="1"/>
          </p:cNvSpPr>
          <p:nvPr>
            <p:ph type="subTitle" idx="3"/>
          </p:nvPr>
        </p:nvSpPr>
        <p:spPr>
          <a:xfrm>
            <a:off x="6186450"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A_Title_Body_1_no_image">
  <p:cSld name="TITLE_1_1_1_2">
    <p:spTree>
      <p:nvGrpSpPr>
        <p:cNvPr id="1" name="Shape 145"/>
        <p:cNvGrpSpPr/>
        <p:nvPr/>
      </p:nvGrpSpPr>
      <p:grpSpPr>
        <a:xfrm>
          <a:off x="0" y="0"/>
          <a:ext cx="0" cy="0"/>
          <a:chOff x="0" y="0"/>
          <a:chExt cx="0" cy="0"/>
        </a:xfrm>
      </p:grpSpPr>
      <p:sp>
        <p:nvSpPr>
          <p:cNvPr id="146" name="Google Shape;14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47" name="Google Shape;147;p28"/>
          <p:cNvSpPr txBox="1">
            <a:spLocks noGrp="1"/>
          </p:cNvSpPr>
          <p:nvPr>
            <p:ph type="subTitle" idx="1"/>
          </p:nvPr>
        </p:nvSpPr>
        <p:spPr>
          <a:xfrm>
            <a:off x="383075" y="1631475"/>
            <a:ext cx="77535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28"/>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149"/>
        <p:cNvGrpSpPr/>
        <p:nvPr/>
      </p:nvGrpSpPr>
      <p:grpSpPr>
        <a:xfrm>
          <a:off x="0" y="0"/>
          <a:ext cx="0" cy="0"/>
          <a:chOff x="0" y="0"/>
          <a:chExt cx="0" cy="0"/>
        </a:xfrm>
      </p:grpSpPr>
      <p:sp>
        <p:nvSpPr>
          <p:cNvPr id="150" name="Google Shape;15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51" name="Google Shape;151;p29"/>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152"/>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oints 3_1">
  <p:cSld name="Default Slide_1">
    <p:spTree>
      <p:nvGrpSpPr>
        <p:cNvPr id="1" name="Shape 153"/>
        <p:cNvGrpSpPr/>
        <p:nvPr/>
      </p:nvGrpSpPr>
      <p:grpSpPr>
        <a:xfrm>
          <a:off x="0" y="0"/>
          <a:ext cx="0" cy="0"/>
          <a:chOff x="0" y="0"/>
          <a:chExt cx="0" cy="0"/>
        </a:xfrm>
      </p:grpSpPr>
      <p:sp>
        <p:nvSpPr>
          <p:cNvPr id="154" name="Google Shape;154;p31"/>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31"/>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56" name="Google Shape;156;p31"/>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31"/>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31"/>
          <p:cNvSpPr/>
          <p:nvPr/>
        </p:nvSpPr>
        <p:spPr>
          <a:xfrm>
            <a:off x="4097288" y="1312051"/>
            <a:ext cx="2066887" cy="2072038"/>
          </a:xfrm>
          <a:custGeom>
            <a:avLst/>
            <a:gdLst/>
            <a:ahLst/>
            <a:cxnLst/>
            <a:rect l="l" t="t" r="r" b="b"/>
            <a:pathLst>
              <a:path w="958" h="1016" extrusionOk="0">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59" name="Google Shape;159;p31"/>
          <p:cNvSpPr/>
          <p:nvPr/>
        </p:nvSpPr>
        <p:spPr>
          <a:xfrm>
            <a:off x="2979825" y="1320666"/>
            <a:ext cx="2197264" cy="1922987"/>
          </a:xfrm>
          <a:custGeom>
            <a:avLst/>
            <a:gdLst/>
            <a:ahLst/>
            <a:cxnLst/>
            <a:rect l="l" t="t" r="r" b="b"/>
            <a:pathLst>
              <a:path w="1018" h="943" extrusionOk="0">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60" name="Google Shape;160;p31"/>
          <p:cNvSpPr/>
          <p:nvPr/>
        </p:nvSpPr>
        <p:spPr>
          <a:xfrm>
            <a:off x="3522899" y="2126219"/>
            <a:ext cx="2201823" cy="2066006"/>
          </a:xfrm>
          <a:custGeom>
            <a:avLst/>
            <a:gdLst/>
            <a:ahLst/>
            <a:cxnLst/>
            <a:rect l="l" t="t" r="r" b="b"/>
            <a:pathLst>
              <a:path w="1020" h="1013" extrusionOk="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61" name="Google Shape;161;p31"/>
          <p:cNvSpPr txBox="1"/>
          <p:nvPr/>
        </p:nvSpPr>
        <p:spPr>
          <a:xfrm>
            <a:off x="3437328" y="17374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162" name="Google Shape;162;p31"/>
          <p:cNvSpPr txBox="1"/>
          <p:nvPr/>
        </p:nvSpPr>
        <p:spPr>
          <a:xfrm>
            <a:off x="5422878" y="21883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163" name="Google Shape;163;p31"/>
          <p:cNvSpPr txBox="1"/>
          <p:nvPr/>
        </p:nvSpPr>
        <p:spPr>
          <a:xfrm>
            <a:off x="3969528" y="34050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oints 4_1">
  <p:cSld name="CUSTOM_1">
    <p:spTree>
      <p:nvGrpSpPr>
        <p:cNvPr id="1" name="Shape 164"/>
        <p:cNvGrpSpPr/>
        <p:nvPr/>
      </p:nvGrpSpPr>
      <p:grpSpPr>
        <a:xfrm>
          <a:off x="0" y="0"/>
          <a:ext cx="0" cy="0"/>
          <a:chOff x="0" y="0"/>
          <a:chExt cx="0" cy="0"/>
        </a:xfrm>
      </p:grpSpPr>
      <p:sp>
        <p:nvSpPr>
          <p:cNvPr id="165" name="Google Shape;165;p32"/>
          <p:cNvSpPr/>
          <p:nvPr/>
        </p:nvSpPr>
        <p:spPr>
          <a:xfrm>
            <a:off x="3036788" y="1364028"/>
            <a:ext cx="1519962" cy="1966570"/>
          </a:xfrm>
          <a:custGeom>
            <a:avLst/>
            <a:gdLst/>
            <a:ahLst/>
            <a:cxnLst/>
            <a:rect l="l" t="t" r="r" b="b"/>
            <a:pathLst>
              <a:path w="4983482" h="6447770" extrusionOk="0">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66" name="Google Shape;166;p32"/>
          <p:cNvSpPr/>
          <p:nvPr/>
        </p:nvSpPr>
        <p:spPr>
          <a:xfrm>
            <a:off x="4138040" y="1363675"/>
            <a:ext cx="1966570" cy="1519962"/>
          </a:xfrm>
          <a:custGeom>
            <a:avLst/>
            <a:gdLst/>
            <a:ahLst/>
            <a:cxnLst/>
            <a:rect l="l" t="t" r="r" b="b"/>
            <a:pathLst>
              <a:path w="6447769" h="4983482" extrusionOk="0">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67" name="Google Shape;167;p32"/>
          <p:cNvSpPr/>
          <p:nvPr/>
        </p:nvSpPr>
        <p:spPr>
          <a:xfrm>
            <a:off x="3037141" y="2911624"/>
            <a:ext cx="1966570" cy="1519962"/>
          </a:xfrm>
          <a:custGeom>
            <a:avLst/>
            <a:gdLst/>
            <a:ahLst/>
            <a:cxnLst/>
            <a:rect l="l" t="t" r="r" b="b"/>
            <a:pathLst>
              <a:path w="6447771" h="4983481" extrusionOk="0">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68" name="Google Shape;168;p32"/>
          <p:cNvSpPr/>
          <p:nvPr/>
        </p:nvSpPr>
        <p:spPr>
          <a:xfrm>
            <a:off x="4585148" y="2464634"/>
            <a:ext cx="1519961" cy="1966570"/>
          </a:xfrm>
          <a:custGeom>
            <a:avLst/>
            <a:gdLst/>
            <a:ahLst/>
            <a:cxnLst/>
            <a:rect l="l" t="t" r="r" b="b"/>
            <a:pathLst>
              <a:path w="4983480" h="6447772" extrusionOk="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69" name="Google Shape;169;p32"/>
          <p:cNvSpPr txBox="1">
            <a:spLocks noGrp="1"/>
          </p:cNvSpPr>
          <p:nvPr>
            <p:ph type="subTitle" idx="1"/>
          </p:nvPr>
        </p:nvSpPr>
        <p:spPr>
          <a:xfrm>
            <a:off x="467425" y="139497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32"/>
          <p:cNvSpPr txBox="1"/>
          <p:nvPr/>
        </p:nvSpPr>
        <p:spPr>
          <a:xfrm>
            <a:off x="32401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171" name="Google Shape;171;p32"/>
          <p:cNvSpPr txBox="1"/>
          <p:nvPr/>
        </p:nvSpPr>
        <p:spPr>
          <a:xfrm>
            <a:off x="4305541" y="16118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172" name="Google Shape;172;p32"/>
          <p:cNvSpPr txBox="1"/>
          <p:nvPr/>
        </p:nvSpPr>
        <p:spPr>
          <a:xfrm>
            <a:off x="54216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
        <p:nvSpPr>
          <p:cNvPr id="173" name="Google Shape;173;p32"/>
          <p:cNvSpPr txBox="1"/>
          <p:nvPr/>
        </p:nvSpPr>
        <p:spPr>
          <a:xfrm>
            <a:off x="4305541" y="38172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04</a:t>
            </a:r>
            <a:endParaRPr sz="500" b="1">
              <a:latin typeface="Montserrat"/>
              <a:ea typeface="Montserrat"/>
              <a:cs typeface="Montserrat"/>
              <a:sym typeface="Montserrat"/>
            </a:endParaRPr>
          </a:p>
        </p:txBody>
      </p:sp>
      <p:sp>
        <p:nvSpPr>
          <p:cNvPr id="174" name="Google Shape;174;p32"/>
          <p:cNvSpPr txBox="1">
            <a:spLocks noGrp="1"/>
          </p:cNvSpPr>
          <p:nvPr>
            <p:ph type="subTitle" idx="2"/>
          </p:nvPr>
        </p:nvSpPr>
        <p:spPr>
          <a:xfrm>
            <a:off x="467425" y="309642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32"/>
          <p:cNvSpPr txBox="1">
            <a:spLocks noGrp="1"/>
          </p:cNvSpPr>
          <p:nvPr>
            <p:ph type="subTitle" idx="3"/>
          </p:nvPr>
        </p:nvSpPr>
        <p:spPr>
          <a:xfrm>
            <a:off x="6302925" y="139497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 name="Google Shape;176;p32"/>
          <p:cNvSpPr txBox="1">
            <a:spLocks noGrp="1"/>
          </p:cNvSpPr>
          <p:nvPr>
            <p:ph type="subTitle" idx="4"/>
          </p:nvPr>
        </p:nvSpPr>
        <p:spPr>
          <a:xfrm>
            <a:off x="6302925" y="309642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32"/>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oints 4_2">
  <p:cSld name="CUSTOM_2">
    <p:spTree>
      <p:nvGrpSpPr>
        <p:cNvPr id="1" name="Shape 178"/>
        <p:cNvGrpSpPr/>
        <p:nvPr/>
      </p:nvGrpSpPr>
      <p:grpSpPr>
        <a:xfrm>
          <a:off x="0" y="0"/>
          <a:ext cx="0" cy="0"/>
          <a:chOff x="0" y="0"/>
          <a:chExt cx="0" cy="0"/>
        </a:xfrm>
      </p:grpSpPr>
      <p:sp>
        <p:nvSpPr>
          <p:cNvPr id="179" name="Google Shape;179;p33"/>
          <p:cNvSpPr/>
          <p:nvPr/>
        </p:nvSpPr>
        <p:spPr>
          <a:xfrm>
            <a:off x="3734770" y="1278900"/>
            <a:ext cx="1658390" cy="1638576"/>
          </a:xfrm>
          <a:custGeom>
            <a:avLst/>
            <a:gdLst/>
            <a:ahLst/>
            <a:cxnLst/>
            <a:rect l="l" t="t" r="r" b="b"/>
            <a:pathLst>
              <a:path w="21429" h="20851" extrusionOk="0">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80" name="Google Shape;180;p33"/>
          <p:cNvSpPr txBox="1">
            <a:spLocks noGrp="1"/>
          </p:cNvSpPr>
          <p:nvPr>
            <p:ph type="subTitle" idx="1"/>
          </p:nvPr>
        </p:nvSpPr>
        <p:spPr>
          <a:xfrm>
            <a:off x="6368675" y="1394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33"/>
          <p:cNvSpPr/>
          <p:nvPr/>
        </p:nvSpPr>
        <p:spPr>
          <a:xfrm>
            <a:off x="2902137" y="2119803"/>
            <a:ext cx="1623326" cy="1665656"/>
          </a:xfrm>
          <a:custGeom>
            <a:avLst/>
            <a:gdLst/>
            <a:ahLst/>
            <a:cxnLst/>
            <a:rect l="l" t="t" r="r" b="b"/>
            <a:pathLst>
              <a:path w="21501" h="20867" extrusionOk="0">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82" name="Google Shape;182;p33"/>
          <p:cNvSpPr/>
          <p:nvPr/>
        </p:nvSpPr>
        <p:spPr>
          <a:xfrm>
            <a:off x="4601972" y="2120103"/>
            <a:ext cx="1639864" cy="1665623"/>
          </a:xfrm>
          <a:custGeom>
            <a:avLst/>
            <a:gdLst/>
            <a:ahLst/>
            <a:cxnLst/>
            <a:rect l="l" t="t" r="r" b="b"/>
            <a:pathLst>
              <a:path w="21467" h="21208" extrusionOk="0">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83" name="Google Shape;183;p33"/>
          <p:cNvSpPr/>
          <p:nvPr/>
        </p:nvSpPr>
        <p:spPr>
          <a:xfrm>
            <a:off x="3733047" y="2990677"/>
            <a:ext cx="1662404" cy="1639761"/>
          </a:xfrm>
          <a:custGeom>
            <a:avLst/>
            <a:gdLst/>
            <a:ahLst/>
            <a:cxnLst/>
            <a:rect l="l" t="t" r="r" b="b"/>
            <a:pathLst>
              <a:path w="21501" h="21446" extrusionOk="0">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84" name="Google Shape;184;p33"/>
          <p:cNvSpPr/>
          <p:nvPr/>
        </p:nvSpPr>
        <p:spPr>
          <a:xfrm>
            <a:off x="3736306" y="1917865"/>
            <a:ext cx="423758" cy="316332"/>
          </a:xfrm>
          <a:custGeom>
            <a:avLst/>
            <a:gdLst/>
            <a:ahLst/>
            <a:cxnLst/>
            <a:rect l="l" t="t" r="r" b="b"/>
            <a:pathLst>
              <a:path w="21579" h="21600" extrusionOk="0">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85" name="Google Shape;185;p33"/>
          <p:cNvSpPr/>
          <p:nvPr/>
        </p:nvSpPr>
        <p:spPr>
          <a:xfrm>
            <a:off x="3532785" y="3357930"/>
            <a:ext cx="325512" cy="426509"/>
          </a:xfrm>
          <a:custGeom>
            <a:avLst/>
            <a:gdLst/>
            <a:ahLst/>
            <a:cxnLst/>
            <a:rect l="l" t="t" r="r" b="b"/>
            <a:pathLst>
              <a:path w="21600" h="21579" extrusionOk="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86" name="Google Shape;186;p33"/>
          <p:cNvSpPr/>
          <p:nvPr/>
        </p:nvSpPr>
        <p:spPr>
          <a:xfrm>
            <a:off x="4965248" y="3654331"/>
            <a:ext cx="427165" cy="337446"/>
          </a:xfrm>
          <a:custGeom>
            <a:avLst/>
            <a:gdLst/>
            <a:ahLst/>
            <a:cxnLst/>
            <a:rect l="l" t="t" r="r" b="b"/>
            <a:pathLst>
              <a:path w="21574" h="21600" extrusionOk="0">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87" name="Google Shape;187;p33"/>
          <p:cNvSpPr/>
          <p:nvPr/>
        </p:nvSpPr>
        <p:spPr>
          <a:xfrm>
            <a:off x="5263221" y="2119823"/>
            <a:ext cx="332640" cy="436981"/>
          </a:xfrm>
          <a:custGeom>
            <a:avLst/>
            <a:gdLst/>
            <a:ahLst/>
            <a:cxnLst/>
            <a:rect l="l" t="t" r="r" b="b"/>
            <a:pathLst>
              <a:path w="21600" h="21566" extrusionOk="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88" name="Google Shape;188;p33"/>
          <p:cNvSpPr txBox="1"/>
          <p:nvPr/>
        </p:nvSpPr>
        <p:spPr>
          <a:xfrm>
            <a:off x="4418481" y="1943276"/>
            <a:ext cx="3207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01</a:t>
            </a:r>
            <a:endParaRPr sz="1500" b="1">
              <a:solidFill>
                <a:schemeClr val="dk2"/>
              </a:solidFill>
              <a:latin typeface="Montserrat"/>
              <a:ea typeface="Montserrat"/>
              <a:cs typeface="Montserrat"/>
              <a:sym typeface="Montserrat"/>
            </a:endParaRPr>
          </a:p>
        </p:txBody>
      </p:sp>
      <p:sp>
        <p:nvSpPr>
          <p:cNvPr id="189" name="Google Shape;189;p33"/>
          <p:cNvSpPr txBox="1"/>
          <p:nvPr/>
        </p:nvSpPr>
        <p:spPr>
          <a:xfrm>
            <a:off x="4387426" y="3677818"/>
            <a:ext cx="3783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03</a:t>
            </a:r>
            <a:endParaRPr sz="1500" b="1">
              <a:solidFill>
                <a:schemeClr val="dk2"/>
              </a:solidFill>
              <a:latin typeface="Montserrat"/>
              <a:ea typeface="Montserrat"/>
              <a:cs typeface="Montserrat"/>
              <a:sym typeface="Montserrat"/>
            </a:endParaRPr>
          </a:p>
        </p:txBody>
      </p:sp>
      <p:sp>
        <p:nvSpPr>
          <p:cNvPr id="190" name="Google Shape;190;p33"/>
          <p:cNvSpPr txBox="1"/>
          <p:nvPr/>
        </p:nvSpPr>
        <p:spPr>
          <a:xfrm>
            <a:off x="5244434" y="2819875"/>
            <a:ext cx="3702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02</a:t>
            </a:r>
            <a:endParaRPr sz="1500" b="1">
              <a:solidFill>
                <a:schemeClr val="dk2"/>
              </a:solidFill>
              <a:latin typeface="Montserrat"/>
              <a:ea typeface="Montserrat"/>
              <a:cs typeface="Montserrat"/>
              <a:sym typeface="Montserrat"/>
            </a:endParaRPr>
          </a:p>
        </p:txBody>
      </p:sp>
      <p:sp>
        <p:nvSpPr>
          <p:cNvPr id="191" name="Google Shape;191;p33"/>
          <p:cNvSpPr txBox="1"/>
          <p:nvPr/>
        </p:nvSpPr>
        <p:spPr>
          <a:xfrm>
            <a:off x="3497093" y="2819875"/>
            <a:ext cx="3969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04</a:t>
            </a:r>
            <a:endParaRPr sz="1500" b="1">
              <a:solidFill>
                <a:schemeClr val="dk2"/>
              </a:solidFill>
              <a:latin typeface="Montserrat"/>
              <a:ea typeface="Montserrat"/>
              <a:cs typeface="Montserrat"/>
              <a:sym typeface="Montserrat"/>
            </a:endParaRPr>
          </a:p>
        </p:txBody>
      </p:sp>
      <p:sp>
        <p:nvSpPr>
          <p:cNvPr id="192" name="Google Shape;192;p33"/>
          <p:cNvSpPr txBox="1">
            <a:spLocks noGrp="1"/>
          </p:cNvSpPr>
          <p:nvPr>
            <p:ph type="subTitle" idx="2"/>
          </p:nvPr>
        </p:nvSpPr>
        <p:spPr>
          <a:xfrm>
            <a:off x="6368675" y="3321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33"/>
          <p:cNvSpPr txBox="1">
            <a:spLocks noGrp="1"/>
          </p:cNvSpPr>
          <p:nvPr>
            <p:ph type="subTitle" idx="3"/>
          </p:nvPr>
        </p:nvSpPr>
        <p:spPr>
          <a:xfrm>
            <a:off x="470725" y="1394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94" name="Google Shape;194;p33"/>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95" name="Google Shape;195;p33"/>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oints 5_1">
  <p:cSld name="CUSTOM_2_1">
    <p:spTree>
      <p:nvGrpSpPr>
        <p:cNvPr id="1" name="Shape 196"/>
        <p:cNvGrpSpPr/>
        <p:nvPr/>
      </p:nvGrpSpPr>
      <p:grpSpPr>
        <a:xfrm>
          <a:off x="0" y="0"/>
          <a:ext cx="0" cy="0"/>
          <a:chOff x="0" y="0"/>
          <a:chExt cx="0" cy="0"/>
        </a:xfrm>
      </p:grpSpPr>
      <p:sp>
        <p:nvSpPr>
          <p:cNvPr id="197" name="Google Shape;197;p34"/>
          <p:cNvSpPr txBox="1">
            <a:spLocks noGrp="1"/>
          </p:cNvSpPr>
          <p:nvPr>
            <p:ph type="subTitle" idx="1"/>
          </p:nvPr>
        </p:nvSpPr>
        <p:spPr>
          <a:xfrm>
            <a:off x="6354875" y="1183150"/>
            <a:ext cx="2318400" cy="9951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98" name="Google Shape;198;p34"/>
          <p:cNvSpPr txBox="1">
            <a:spLocks noGrp="1"/>
          </p:cNvSpPr>
          <p:nvPr>
            <p:ph type="subTitle" idx="2"/>
          </p:nvPr>
        </p:nvSpPr>
        <p:spPr>
          <a:xfrm>
            <a:off x="6354875" y="2399350"/>
            <a:ext cx="2318400" cy="10479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99" name="Google Shape;199;p34"/>
          <p:cNvSpPr txBox="1">
            <a:spLocks noGrp="1"/>
          </p:cNvSpPr>
          <p:nvPr>
            <p:ph type="subTitle" idx="3"/>
          </p:nvPr>
        </p:nvSpPr>
        <p:spPr>
          <a:xfrm>
            <a:off x="456925" y="1278100"/>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200" name="Google Shape;200;p34"/>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201" name="Google Shape;201;p34"/>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grpSp>
        <p:nvGrpSpPr>
          <p:cNvPr id="202" name="Google Shape;202;p34"/>
          <p:cNvGrpSpPr/>
          <p:nvPr/>
        </p:nvGrpSpPr>
        <p:grpSpPr>
          <a:xfrm>
            <a:off x="3095387" y="1241947"/>
            <a:ext cx="2953226" cy="2951755"/>
            <a:chOff x="3102287" y="1429998"/>
            <a:chExt cx="2953226" cy="2951755"/>
          </a:xfrm>
        </p:grpSpPr>
        <p:sp>
          <p:nvSpPr>
            <p:cNvPr id="203" name="Google Shape;203;p34"/>
            <p:cNvSpPr/>
            <p:nvPr/>
          </p:nvSpPr>
          <p:spPr>
            <a:xfrm>
              <a:off x="4016728" y="1429998"/>
              <a:ext cx="1634040" cy="1193736"/>
            </a:xfrm>
            <a:custGeom>
              <a:avLst/>
              <a:gdLst/>
              <a:ahLst/>
              <a:cxnLst/>
              <a:rect l="l" t="t" r="r" b="b"/>
              <a:pathLst>
                <a:path w="21600" h="21010" extrusionOk="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204" name="Google Shape;204;p34"/>
            <p:cNvSpPr/>
            <p:nvPr/>
          </p:nvSpPr>
          <p:spPr>
            <a:xfrm>
              <a:off x="3102287" y="1570339"/>
              <a:ext cx="1038072" cy="1787832"/>
            </a:xfrm>
            <a:custGeom>
              <a:avLst/>
              <a:gdLst/>
              <a:ahLst/>
              <a:cxnLst/>
              <a:rect l="l" t="t" r="r" b="b"/>
              <a:pathLst>
                <a:path w="21156" h="21600" extrusionOk="0">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205" name="Google Shape;205;p34"/>
            <p:cNvSpPr/>
            <p:nvPr/>
          </p:nvSpPr>
          <p:spPr>
            <a:xfrm>
              <a:off x="3115511" y="3097809"/>
              <a:ext cx="1752732" cy="1245780"/>
            </a:xfrm>
            <a:custGeom>
              <a:avLst/>
              <a:gdLst/>
              <a:ahLst/>
              <a:cxnLst/>
              <a:rect l="l" t="t" r="r" b="b"/>
              <a:pathLst>
                <a:path w="21600" h="21600" extrusionOk="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206" name="Google Shape;206;p34"/>
            <p:cNvSpPr/>
            <p:nvPr/>
          </p:nvSpPr>
          <p:spPr>
            <a:xfrm>
              <a:off x="4311781" y="2799840"/>
              <a:ext cx="1526364" cy="1581913"/>
            </a:xfrm>
            <a:custGeom>
              <a:avLst/>
              <a:gdLst/>
              <a:ahLst/>
              <a:cxnLst/>
              <a:rect l="l" t="t" r="r" b="b"/>
              <a:pathLst>
                <a:path w="21600" h="21243" extrusionOk="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207" name="Google Shape;207;p34"/>
            <p:cNvSpPr/>
            <p:nvPr/>
          </p:nvSpPr>
          <p:spPr>
            <a:xfrm>
              <a:off x="4676823" y="1946286"/>
              <a:ext cx="1378690" cy="1668222"/>
            </a:xfrm>
            <a:custGeom>
              <a:avLst/>
              <a:gdLst/>
              <a:ahLst/>
              <a:cxnLst/>
              <a:rect l="l" t="t" r="r" b="b"/>
              <a:pathLst>
                <a:path w="21337" h="21600" extrusionOk="0">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208" name="Google Shape;208;p34"/>
            <p:cNvSpPr txBox="1"/>
            <p:nvPr/>
          </p:nvSpPr>
          <p:spPr>
            <a:xfrm>
              <a:off x="4444343" y="1670781"/>
              <a:ext cx="3123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01</a:t>
              </a:r>
              <a:endParaRPr sz="1600"/>
            </a:p>
          </p:txBody>
        </p:sp>
        <p:sp>
          <p:nvSpPr>
            <p:cNvPr id="209" name="Google Shape;209;p34"/>
            <p:cNvSpPr txBox="1"/>
            <p:nvPr/>
          </p:nvSpPr>
          <p:spPr>
            <a:xfrm>
              <a:off x="5443660" y="2500224"/>
              <a:ext cx="3606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02</a:t>
              </a:r>
              <a:endParaRPr sz="1600"/>
            </a:p>
          </p:txBody>
        </p:sp>
        <p:sp>
          <p:nvSpPr>
            <p:cNvPr id="210" name="Google Shape;210;p34"/>
            <p:cNvSpPr txBox="1"/>
            <p:nvPr/>
          </p:nvSpPr>
          <p:spPr>
            <a:xfrm>
              <a:off x="4929328" y="3709325"/>
              <a:ext cx="368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03</a:t>
              </a:r>
              <a:endParaRPr sz="1600"/>
            </a:p>
          </p:txBody>
        </p:sp>
        <p:sp>
          <p:nvSpPr>
            <p:cNvPr id="211" name="Google Shape;211;p34"/>
            <p:cNvSpPr txBox="1"/>
            <p:nvPr/>
          </p:nvSpPr>
          <p:spPr>
            <a:xfrm>
              <a:off x="3677557" y="3598802"/>
              <a:ext cx="386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04</a:t>
              </a:r>
              <a:endParaRPr sz="1600"/>
            </a:p>
          </p:txBody>
        </p:sp>
        <p:sp>
          <p:nvSpPr>
            <p:cNvPr id="212" name="Google Shape;212;p34"/>
            <p:cNvSpPr txBox="1"/>
            <p:nvPr/>
          </p:nvSpPr>
          <p:spPr>
            <a:xfrm>
              <a:off x="3395840" y="2345006"/>
              <a:ext cx="3804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05</a:t>
              </a:r>
              <a:endParaRPr sz="1600"/>
            </a:p>
          </p:txBody>
        </p:sp>
      </p:grpSp>
      <p:sp>
        <p:nvSpPr>
          <p:cNvPr id="213" name="Google Shape;213;p34"/>
          <p:cNvSpPr txBox="1">
            <a:spLocks noGrp="1"/>
          </p:cNvSpPr>
          <p:nvPr>
            <p:ph type="subTitle" idx="5"/>
          </p:nvPr>
        </p:nvSpPr>
        <p:spPr>
          <a:xfrm>
            <a:off x="6354875" y="3668350"/>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oints 4_3">
  <p:cSld name="CUSTOM_3_1">
    <p:spTree>
      <p:nvGrpSpPr>
        <p:cNvPr id="1" name="Shape 214"/>
        <p:cNvGrpSpPr/>
        <p:nvPr/>
      </p:nvGrpSpPr>
      <p:grpSpPr>
        <a:xfrm>
          <a:off x="0" y="0"/>
          <a:ext cx="0" cy="0"/>
          <a:chOff x="0" y="0"/>
          <a:chExt cx="0" cy="0"/>
        </a:xfrm>
      </p:grpSpPr>
      <p:sp>
        <p:nvSpPr>
          <p:cNvPr id="215" name="Google Shape;215;p35"/>
          <p:cNvSpPr txBox="1"/>
          <p:nvPr/>
        </p:nvSpPr>
        <p:spPr>
          <a:xfrm>
            <a:off x="563145"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216" name="Google Shape;216;p35"/>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217" name="Google Shape;217;p35"/>
          <p:cNvSpPr txBox="1">
            <a:spLocks noGrp="1"/>
          </p:cNvSpPr>
          <p:nvPr>
            <p:ph type="subTitle" idx="1"/>
          </p:nvPr>
        </p:nvSpPr>
        <p:spPr>
          <a:xfrm>
            <a:off x="1106375"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218" name="Google Shape;218;p35"/>
          <p:cNvSpPr txBox="1"/>
          <p:nvPr/>
        </p:nvSpPr>
        <p:spPr>
          <a:xfrm>
            <a:off x="4944270"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219" name="Google Shape;219;p35"/>
          <p:cNvSpPr txBox="1">
            <a:spLocks noGrp="1"/>
          </p:cNvSpPr>
          <p:nvPr>
            <p:ph type="subTitle" idx="2"/>
          </p:nvPr>
        </p:nvSpPr>
        <p:spPr>
          <a:xfrm>
            <a:off x="5487500"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220" name="Google Shape;220;p35"/>
          <p:cNvSpPr txBox="1"/>
          <p:nvPr/>
        </p:nvSpPr>
        <p:spPr>
          <a:xfrm>
            <a:off x="563145"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03</a:t>
            </a:r>
            <a:endParaRPr sz="2000">
              <a:solidFill>
                <a:schemeClr val="accent4"/>
              </a:solidFill>
            </a:endParaRPr>
          </a:p>
        </p:txBody>
      </p:sp>
      <p:sp>
        <p:nvSpPr>
          <p:cNvPr id="221" name="Google Shape;221;p35"/>
          <p:cNvSpPr txBox="1">
            <a:spLocks noGrp="1"/>
          </p:cNvSpPr>
          <p:nvPr>
            <p:ph type="subTitle" idx="3"/>
          </p:nvPr>
        </p:nvSpPr>
        <p:spPr>
          <a:xfrm>
            <a:off x="1106375"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222" name="Google Shape;222;p35"/>
          <p:cNvSpPr txBox="1"/>
          <p:nvPr/>
        </p:nvSpPr>
        <p:spPr>
          <a:xfrm>
            <a:off x="4944270"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04</a:t>
            </a:r>
            <a:endParaRPr sz="2000">
              <a:solidFill>
                <a:schemeClr val="accent4"/>
              </a:solidFill>
            </a:endParaRPr>
          </a:p>
        </p:txBody>
      </p:sp>
      <p:sp>
        <p:nvSpPr>
          <p:cNvPr id="223" name="Google Shape;223;p35"/>
          <p:cNvSpPr txBox="1">
            <a:spLocks noGrp="1"/>
          </p:cNvSpPr>
          <p:nvPr>
            <p:ph type="subTitle" idx="4"/>
          </p:nvPr>
        </p:nvSpPr>
        <p:spPr>
          <a:xfrm>
            <a:off x="5487500"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pos="1404">
          <p15:clr>
            <a:srgbClr val="E46962"/>
          </p15:clr>
        </p15:guide>
        <p15:guide id="2" orient="horz" pos="979">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566250" y="445025"/>
            <a:ext cx="80115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600"/>
              <a:buFont typeface="Space Grotesk"/>
              <a:buNone/>
              <a:defRPr sz="2600" b="1">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9pPr>
          </a:lstStyle>
          <a:p>
            <a:endParaRPr/>
          </a:p>
        </p:txBody>
      </p:sp>
      <p:sp>
        <p:nvSpPr>
          <p:cNvPr id="97" name="Google Shape;97;p20"/>
          <p:cNvSpPr txBox="1">
            <a:spLocks noGrp="1"/>
          </p:cNvSpPr>
          <p:nvPr>
            <p:ph type="body" idx="1"/>
          </p:nvPr>
        </p:nvSpPr>
        <p:spPr>
          <a:xfrm>
            <a:off x="566250" y="1377275"/>
            <a:ext cx="8011500" cy="3191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marL="914400" lvl="1"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marL="1371600" lvl="2"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marL="1828800" lvl="3"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marL="2286000" lvl="4"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marL="2743200" lvl="5"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marL="3200400" lvl="6"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marL="3657600" lvl="7"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marL="4114800" lvl="8"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a:endParaRPr/>
          </a:p>
        </p:txBody>
      </p:sp>
      <p:sp>
        <p:nvSpPr>
          <p:cNvPr id="98" name="Google Shape;98;p20"/>
          <p:cNvSpPr txBox="1">
            <a:spLocks noGrp="1"/>
          </p:cNvSpPr>
          <p:nvPr>
            <p:ph type="sldNum" idx="12"/>
          </p:nvPr>
        </p:nvSpPr>
        <p:spPr>
          <a:xfrm>
            <a:off x="80290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732150" y="1169713"/>
            <a:ext cx="76797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62932"/>
                </a:solidFill>
                <a:latin typeface="Nunito"/>
                <a:ea typeface="Nunito"/>
                <a:cs typeface="Nunito"/>
                <a:sym typeface="Nunito"/>
              </a:rPr>
              <a:t>Enhancing Urban Mobility: A Comprehensive Study on the BEST Bus Service in Mumbai</a:t>
            </a:r>
            <a:endParaRPr>
              <a:solidFill>
                <a:srgbClr val="062932"/>
              </a:solidFill>
              <a:latin typeface="Nunito"/>
              <a:ea typeface="Nunito"/>
              <a:cs typeface="Nunito"/>
              <a:sym typeface="Nunito"/>
            </a:endParaRPr>
          </a:p>
        </p:txBody>
      </p:sp>
      <p:sp>
        <p:nvSpPr>
          <p:cNvPr id="229" name="Google Shape;229;p36"/>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1500">
                <a:solidFill>
                  <a:srgbClr val="062932"/>
                </a:solidFill>
                <a:latin typeface="Fredoka Medium"/>
                <a:ea typeface="Fredoka Medium"/>
                <a:cs typeface="Fredoka Medium"/>
                <a:sym typeface="Fredoka Medium"/>
              </a:rPr>
              <a:t>As urbanization continues to accelerate, efficient and sustainable urban mobility solutions are imperative to address the growing transportation challenges in metropolitan areas. This comprehensive study focuses on enhancing urban mobility through an in-depth analysis of bus services, aiming to identify and promote the best practices for a more effective and passenger-friendly transit system.</a:t>
            </a:r>
            <a:endParaRPr sz="1500">
              <a:solidFill>
                <a:srgbClr val="062932"/>
              </a:solidFill>
              <a:latin typeface="Fredoka Medium"/>
              <a:ea typeface="Fredoka Medium"/>
              <a:cs typeface="Fredoka Medium"/>
              <a:sym typeface="Fredoka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91"/>
        <p:cNvGrpSpPr/>
        <p:nvPr/>
      </p:nvGrpSpPr>
      <p:grpSpPr>
        <a:xfrm>
          <a:off x="0" y="0"/>
          <a:ext cx="0" cy="0"/>
          <a:chOff x="0" y="0"/>
          <a:chExt cx="0" cy="0"/>
        </a:xfrm>
      </p:grpSpPr>
      <p:sp>
        <p:nvSpPr>
          <p:cNvPr id="292" name="Google Shape;292;p45"/>
          <p:cNvSpPr txBox="1">
            <a:spLocks noGrp="1"/>
          </p:cNvSpPr>
          <p:nvPr>
            <p:ph type="title"/>
          </p:nvPr>
        </p:nvSpPr>
        <p:spPr>
          <a:xfrm>
            <a:off x="642700" y="7807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62932"/>
                </a:solidFill>
                <a:latin typeface="Nunito"/>
                <a:ea typeface="Nunito"/>
                <a:cs typeface="Nunito"/>
                <a:sym typeface="Nunito"/>
              </a:rPr>
              <a:t>Data Analysis &amp; Interpretations :</a:t>
            </a:r>
            <a:endParaRPr>
              <a:solidFill>
                <a:srgbClr val="062932"/>
              </a:solidFill>
              <a:latin typeface="Nunito"/>
              <a:ea typeface="Nunito"/>
              <a:cs typeface="Nunito"/>
              <a:sym typeface="Nunito"/>
            </a:endParaRPr>
          </a:p>
        </p:txBody>
      </p:sp>
      <p:sp>
        <p:nvSpPr>
          <p:cNvPr id="293" name="Google Shape;293;p45"/>
          <p:cNvSpPr txBox="1">
            <a:spLocks noGrp="1"/>
          </p:cNvSpPr>
          <p:nvPr>
            <p:ph type="subTitle" idx="1"/>
          </p:nvPr>
        </p:nvSpPr>
        <p:spPr>
          <a:xfrm>
            <a:off x="604500" y="1377150"/>
            <a:ext cx="7935000" cy="3216000"/>
          </a:xfrm>
          <a:prstGeom prst="rect">
            <a:avLst/>
          </a:prstGeom>
        </p:spPr>
        <p:txBody>
          <a:bodyPr spcFirstLastPara="1" wrap="square" lIns="91425" tIns="91425" rIns="91425" bIns="91425" anchor="t" anchorCtr="0">
            <a:noAutofit/>
          </a:bodyPr>
          <a:lstStyle/>
          <a:p>
            <a:pPr marL="914400" lvl="0" indent="-311150" algn="just" rtl="0">
              <a:lnSpc>
                <a:spcPct val="115000"/>
              </a:lnSpc>
              <a:spcBef>
                <a:spcPts val="1200"/>
              </a:spcBef>
              <a:spcAft>
                <a:spcPts val="0"/>
              </a:spcAft>
              <a:buClr>
                <a:srgbClr val="000000"/>
              </a:buClr>
              <a:buSzPts val="1300"/>
              <a:buFont typeface="Fredoka"/>
              <a:buChar char="❏"/>
            </a:pPr>
            <a:r>
              <a:rPr lang="en-GB" sz="1200">
                <a:solidFill>
                  <a:srgbClr val="000000"/>
                </a:solidFill>
                <a:latin typeface="Times New Roman"/>
                <a:ea typeface="Times New Roman"/>
                <a:cs typeface="Times New Roman"/>
                <a:sym typeface="Times New Roman"/>
              </a:rPr>
              <a:t>From this equation below, we can make out that most of the respondents are using BEST bus service due to affordability, frequency of buses, and due to accessibility to stops.</a:t>
            </a:r>
            <a:endParaRPr sz="1200">
              <a:solidFill>
                <a:srgbClr val="000000"/>
              </a:solidFill>
              <a:latin typeface="Times New Roman"/>
              <a:ea typeface="Times New Roman"/>
              <a:cs typeface="Times New Roman"/>
              <a:sym typeface="Times New Roman"/>
            </a:endParaRPr>
          </a:p>
          <a:p>
            <a:pPr marL="914400" lvl="0" indent="0" algn="l" rtl="0">
              <a:lnSpc>
                <a:spcPct val="115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914400" lvl="0" indent="0" algn="just" rtl="0">
              <a:lnSpc>
                <a:spcPct val="115000"/>
              </a:lnSpc>
              <a:spcBef>
                <a:spcPts val="1200"/>
              </a:spcBef>
              <a:spcAft>
                <a:spcPts val="0"/>
              </a:spcAft>
              <a:buNone/>
            </a:pPr>
            <a:endParaRPr b="1">
              <a:solidFill>
                <a:srgbClr val="000000"/>
              </a:solidFill>
              <a:latin typeface="Fredoka"/>
              <a:ea typeface="Fredoka"/>
              <a:cs typeface="Fredoka"/>
              <a:sym typeface="Fredoka"/>
            </a:endParaRPr>
          </a:p>
          <a:p>
            <a:pPr marL="457200" lvl="0" indent="0" algn="l" rtl="0">
              <a:lnSpc>
                <a:spcPct val="110000"/>
              </a:lnSpc>
              <a:spcBef>
                <a:spcPts val="1200"/>
              </a:spcBef>
              <a:spcAft>
                <a:spcPts val="1200"/>
              </a:spcAft>
              <a:buNone/>
            </a:pPr>
            <a:endParaRPr>
              <a:solidFill>
                <a:srgbClr val="062932"/>
              </a:solidFill>
              <a:latin typeface="Fredoka Medium"/>
              <a:ea typeface="Fredoka Medium"/>
              <a:cs typeface="Fredoka Medium"/>
              <a:sym typeface="Fredoka Medium"/>
            </a:endParaRPr>
          </a:p>
        </p:txBody>
      </p:sp>
      <p:pic>
        <p:nvPicPr>
          <p:cNvPr id="294" name="Google Shape;294;p45"/>
          <p:cNvPicPr preferRelativeResize="0"/>
          <p:nvPr/>
        </p:nvPicPr>
        <p:blipFill>
          <a:blip r:embed="rId3">
            <a:alphaModFix/>
          </a:blip>
          <a:stretch>
            <a:fillRect/>
          </a:stretch>
        </p:blipFill>
        <p:spPr>
          <a:xfrm>
            <a:off x="1317950" y="2047125"/>
            <a:ext cx="6970374" cy="286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98"/>
        <p:cNvGrpSpPr/>
        <p:nvPr/>
      </p:nvGrpSpPr>
      <p:grpSpPr>
        <a:xfrm>
          <a:off x="0" y="0"/>
          <a:ext cx="0" cy="0"/>
          <a:chOff x="0" y="0"/>
          <a:chExt cx="0" cy="0"/>
        </a:xfrm>
      </p:grpSpPr>
      <p:sp>
        <p:nvSpPr>
          <p:cNvPr id="299" name="Google Shape;299;p46"/>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solidFill>
                  <a:srgbClr val="062932"/>
                </a:solidFill>
                <a:latin typeface="Fredoka SemiBold"/>
                <a:ea typeface="Fredoka SemiBold"/>
                <a:cs typeface="Fredoka SemiBold"/>
                <a:sym typeface="Fredoka SemiBold"/>
              </a:rPr>
              <a:t>Only 35 respondents as time constraints.</a:t>
            </a:r>
            <a:endParaRPr>
              <a:solidFill>
                <a:srgbClr val="062932"/>
              </a:solidFill>
              <a:latin typeface="Fredoka SemiBold"/>
              <a:ea typeface="Fredoka SemiBold"/>
              <a:cs typeface="Fredoka SemiBold"/>
              <a:sym typeface="Fredoka SemiBold"/>
            </a:endParaRPr>
          </a:p>
        </p:txBody>
      </p:sp>
      <p:sp>
        <p:nvSpPr>
          <p:cNvPr id="300" name="Google Shape;300;p46"/>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62932"/>
                </a:solidFill>
                <a:latin typeface="Nunito"/>
                <a:ea typeface="Nunito"/>
                <a:cs typeface="Nunito"/>
                <a:sym typeface="Nunito"/>
              </a:rPr>
              <a:t>Limitations of the Study</a:t>
            </a:r>
            <a:endParaRPr>
              <a:solidFill>
                <a:srgbClr val="062932"/>
              </a:solidFill>
              <a:latin typeface="Nunito"/>
              <a:ea typeface="Nunito"/>
              <a:cs typeface="Nunito"/>
              <a:sym typeface="Nunito"/>
            </a:endParaRPr>
          </a:p>
        </p:txBody>
      </p:sp>
      <p:sp>
        <p:nvSpPr>
          <p:cNvPr id="301" name="Google Shape;301;p46"/>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a:solidFill>
                  <a:srgbClr val="062932"/>
                </a:solidFill>
                <a:latin typeface="Fredoka SemiBold"/>
                <a:ea typeface="Fredoka SemiBold"/>
                <a:cs typeface="Fredoka SemiBold"/>
                <a:sym typeface="Fredoka SemiBold"/>
              </a:rPr>
              <a:t>Diverse commuters with varying characteristics and issues</a:t>
            </a:r>
            <a:endParaRPr>
              <a:solidFill>
                <a:srgbClr val="062932"/>
              </a:solidFill>
              <a:latin typeface="Fredoka SemiBold"/>
              <a:ea typeface="Fredoka SemiBold"/>
              <a:cs typeface="Fredoka SemiBold"/>
              <a:sym typeface="Fredoka SemiBold"/>
            </a:endParaRPr>
          </a:p>
        </p:txBody>
      </p:sp>
      <p:sp>
        <p:nvSpPr>
          <p:cNvPr id="302" name="Google Shape;302;p46"/>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a:solidFill>
                  <a:srgbClr val="000000"/>
                </a:solidFill>
                <a:latin typeface="Fredoka SemiBold"/>
                <a:ea typeface="Fredoka SemiBold"/>
                <a:cs typeface="Fredoka SemiBold"/>
                <a:sym typeface="Fredoka SemiBold"/>
              </a:rPr>
              <a:t>Biasness of the respondents could be the limitation as well</a:t>
            </a:r>
            <a:endParaRPr sz="1400">
              <a:solidFill>
                <a:srgbClr val="062932"/>
              </a:solidFill>
              <a:latin typeface="Fredoka SemiBold"/>
              <a:ea typeface="Fredoka SemiBold"/>
              <a:cs typeface="Fredoka SemiBold"/>
              <a:sym typeface="Fredoka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306"/>
        <p:cNvGrpSpPr/>
        <p:nvPr/>
      </p:nvGrpSpPr>
      <p:grpSpPr>
        <a:xfrm>
          <a:off x="0" y="0"/>
          <a:ext cx="0" cy="0"/>
          <a:chOff x="0" y="0"/>
          <a:chExt cx="0" cy="0"/>
        </a:xfrm>
      </p:grpSpPr>
      <p:sp>
        <p:nvSpPr>
          <p:cNvPr id="307" name="Google Shape;307;p47"/>
          <p:cNvSpPr txBox="1">
            <a:spLocks noGrp="1"/>
          </p:cNvSpPr>
          <p:nvPr>
            <p:ph type="subTitle" idx="1"/>
          </p:nvPr>
        </p:nvSpPr>
        <p:spPr>
          <a:xfrm>
            <a:off x="6368675" y="1394975"/>
            <a:ext cx="2318400" cy="1216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solidFill>
                  <a:srgbClr val="062932"/>
                </a:solidFill>
                <a:latin typeface="Fredoka Medium"/>
                <a:ea typeface="Fredoka Medium"/>
                <a:cs typeface="Fredoka Medium"/>
                <a:sym typeface="Fredoka Medium"/>
              </a:rPr>
              <a:t>Increased bus service frequency leads to higher user satisfaction</a:t>
            </a:r>
            <a:endParaRPr>
              <a:solidFill>
                <a:srgbClr val="062932"/>
              </a:solidFill>
              <a:latin typeface="Fredoka Medium"/>
              <a:ea typeface="Fredoka Medium"/>
              <a:cs typeface="Fredoka Medium"/>
              <a:sym typeface="Fredoka Medium"/>
            </a:endParaRPr>
          </a:p>
        </p:txBody>
      </p:sp>
      <p:sp>
        <p:nvSpPr>
          <p:cNvPr id="308" name="Google Shape;308;p47"/>
          <p:cNvSpPr txBox="1">
            <a:spLocks noGrp="1"/>
          </p:cNvSpPr>
          <p:nvPr>
            <p:ph type="subTitle" idx="2"/>
          </p:nvPr>
        </p:nvSpPr>
        <p:spPr>
          <a:xfrm>
            <a:off x="6368675" y="3321975"/>
            <a:ext cx="2318400" cy="1216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solidFill>
                  <a:srgbClr val="062932"/>
                </a:solidFill>
                <a:latin typeface="Fredoka Medium"/>
                <a:ea typeface="Fredoka Medium"/>
                <a:cs typeface="Fredoka Medium"/>
                <a:sym typeface="Fredoka Medium"/>
              </a:rPr>
              <a:t>Technology-integrated services result in higher user satisfaction</a:t>
            </a:r>
            <a:endParaRPr>
              <a:solidFill>
                <a:srgbClr val="062932"/>
              </a:solidFill>
              <a:latin typeface="Fredoka Medium"/>
              <a:ea typeface="Fredoka Medium"/>
              <a:cs typeface="Fredoka Medium"/>
              <a:sym typeface="Fredoka Medium"/>
            </a:endParaRPr>
          </a:p>
        </p:txBody>
      </p:sp>
      <p:sp>
        <p:nvSpPr>
          <p:cNvPr id="309" name="Google Shape;309;p47"/>
          <p:cNvSpPr txBox="1">
            <a:spLocks noGrp="1"/>
          </p:cNvSpPr>
          <p:nvPr>
            <p:ph type="subTitle" idx="3"/>
          </p:nvPr>
        </p:nvSpPr>
        <p:spPr>
          <a:xfrm>
            <a:off x="470725" y="1394975"/>
            <a:ext cx="2318400" cy="12162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a:solidFill>
                  <a:srgbClr val="062932"/>
                </a:solidFill>
                <a:latin typeface="Fredoka Medium"/>
                <a:ea typeface="Fredoka Medium"/>
                <a:cs typeface="Fredoka Medium"/>
                <a:sym typeface="Fredoka Medium"/>
              </a:rPr>
              <a:t>Improved accessibility features lead to higher user satisfaction</a:t>
            </a:r>
            <a:endParaRPr>
              <a:solidFill>
                <a:srgbClr val="062932"/>
              </a:solidFill>
              <a:latin typeface="Fredoka Medium"/>
              <a:ea typeface="Fredoka Medium"/>
              <a:cs typeface="Fredoka Medium"/>
              <a:sym typeface="Fredoka Medium"/>
            </a:endParaRPr>
          </a:p>
        </p:txBody>
      </p:sp>
      <p:sp>
        <p:nvSpPr>
          <p:cNvPr id="310" name="Google Shape;310;p47"/>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a:solidFill>
                  <a:srgbClr val="062932"/>
                </a:solidFill>
                <a:latin typeface="Fredoka Medium"/>
                <a:ea typeface="Fredoka Medium"/>
                <a:cs typeface="Fredoka Medium"/>
                <a:sym typeface="Fredoka Medium"/>
              </a:rPr>
              <a:t>Affordability positively affects user satisfaction</a:t>
            </a:r>
            <a:endParaRPr>
              <a:solidFill>
                <a:srgbClr val="062932"/>
              </a:solidFill>
              <a:latin typeface="Fredoka Medium"/>
              <a:ea typeface="Fredoka Medium"/>
              <a:cs typeface="Fredoka Medium"/>
              <a:sym typeface="Fredoka Medium"/>
            </a:endParaRPr>
          </a:p>
        </p:txBody>
      </p:sp>
      <p:sp>
        <p:nvSpPr>
          <p:cNvPr id="311" name="Google Shape;311;p47"/>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62932"/>
                </a:solidFill>
                <a:latin typeface="Nunito"/>
                <a:ea typeface="Nunito"/>
                <a:cs typeface="Nunito"/>
                <a:sym typeface="Nunito"/>
              </a:rPr>
              <a:t>Findings of the Study</a:t>
            </a:r>
            <a:endParaRPr>
              <a:solidFill>
                <a:srgbClr val="06293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315"/>
        <p:cNvGrpSpPr/>
        <p:nvPr/>
      </p:nvGrpSpPr>
      <p:grpSpPr>
        <a:xfrm>
          <a:off x="0" y="0"/>
          <a:ext cx="0" cy="0"/>
          <a:chOff x="0" y="0"/>
          <a:chExt cx="0" cy="0"/>
        </a:xfrm>
      </p:grpSpPr>
      <p:sp>
        <p:nvSpPr>
          <p:cNvPr id="316" name="Google Shape;316;p48"/>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solidFill>
                  <a:srgbClr val="062932"/>
                </a:solidFill>
                <a:latin typeface="Fredoka Medium"/>
                <a:ea typeface="Fredoka Medium"/>
                <a:cs typeface="Fredoka Medium"/>
                <a:sym typeface="Fredoka Medium"/>
              </a:rPr>
              <a:t>Understand the dynamics of this service</a:t>
            </a:r>
            <a:endParaRPr>
              <a:solidFill>
                <a:srgbClr val="062932"/>
              </a:solidFill>
              <a:latin typeface="Fredoka Medium"/>
              <a:ea typeface="Fredoka Medium"/>
              <a:cs typeface="Fredoka Medium"/>
              <a:sym typeface="Fredoka Medium"/>
            </a:endParaRPr>
          </a:p>
        </p:txBody>
      </p:sp>
      <p:sp>
        <p:nvSpPr>
          <p:cNvPr id="317" name="Google Shape;317;p48"/>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62932"/>
                </a:solidFill>
                <a:latin typeface="Nunito"/>
                <a:ea typeface="Nunito"/>
                <a:cs typeface="Nunito"/>
                <a:sym typeface="Nunito"/>
              </a:rPr>
              <a:t>The Backbone of Mumbai's Public Transit</a:t>
            </a:r>
            <a:endParaRPr>
              <a:solidFill>
                <a:srgbClr val="062932"/>
              </a:solidFill>
              <a:latin typeface="Nunito"/>
              <a:ea typeface="Nunito"/>
              <a:cs typeface="Nunito"/>
              <a:sym typeface="Nunito"/>
            </a:endParaRPr>
          </a:p>
        </p:txBody>
      </p:sp>
      <p:sp>
        <p:nvSpPr>
          <p:cNvPr id="318" name="Google Shape;318;p48"/>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a:solidFill>
                  <a:srgbClr val="062932"/>
                </a:solidFill>
                <a:latin typeface="Fredoka Medium"/>
                <a:ea typeface="Fredoka Medium"/>
                <a:cs typeface="Fredoka Medium"/>
                <a:sym typeface="Fredoka Medium"/>
              </a:rPr>
              <a:t>The BEST bus service epitomizes Mumbai's public transportation network</a:t>
            </a:r>
            <a:endParaRPr>
              <a:solidFill>
                <a:srgbClr val="062932"/>
              </a:solidFill>
              <a:latin typeface="Fredoka Medium"/>
              <a:ea typeface="Fredoka Medium"/>
              <a:cs typeface="Fredoka Medium"/>
              <a:sym typeface="Fredoka Medium"/>
            </a:endParaRPr>
          </a:p>
        </p:txBody>
      </p:sp>
      <p:sp>
        <p:nvSpPr>
          <p:cNvPr id="319" name="Google Shape;319;p48"/>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a:solidFill>
                  <a:srgbClr val="062932"/>
                </a:solidFill>
                <a:latin typeface="Fredoka Medium"/>
                <a:ea typeface="Fredoka Medium"/>
                <a:cs typeface="Fredoka Medium"/>
                <a:sym typeface="Fredoka Medium"/>
              </a:rPr>
              <a:t>Implications for urban planners, policymakers, and public transport authorities</a:t>
            </a:r>
            <a:endParaRPr>
              <a:solidFill>
                <a:srgbClr val="062932"/>
              </a:solidFill>
              <a:latin typeface="Fredoka Medium"/>
              <a:ea typeface="Fredoka Medium"/>
              <a:cs typeface="Fredoka Medium"/>
              <a:sym typeface="Fredoka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323"/>
        <p:cNvGrpSpPr/>
        <p:nvPr/>
      </p:nvGrpSpPr>
      <p:grpSpPr>
        <a:xfrm>
          <a:off x="0" y="0"/>
          <a:ext cx="0" cy="0"/>
          <a:chOff x="0" y="0"/>
          <a:chExt cx="0" cy="0"/>
        </a:xfrm>
      </p:grpSpPr>
      <p:sp>
        <p:nvSpPr>
          <p:cNvPr id="324" name="Google Shape;324;p49"/>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solidFill>
                  <a:srgbClr val="062932"/>
                </a:solidFill>
                <a:latin typeface="Fredoka Medium"/>
                <a:ea typeface="Fredoka Medium"/>
                <a:cs typeface="Fredoka Medium"/>
                <a:sym typeface="Fredoka Medium"/>
              </a:rPr>
              <a:t>Potential as a model for urban mobility solutions</a:t>
            </a:r>
            <a:endParaRPr>
              <a:solidFill>
                <a:srgbClr val="062932"/>
              </a:solidFill>
              <a:latin typeface="Fredoka Medium"/>
              <a:ea typeface="Fredoka Medium"/>
              <a:cs typeface="Fredoka Medium"/>
              <a:sym typeface="Fredoka Medium"/>
            </a:endParaRPr>
          </a:p>
        </p:txBody>
      </p:sp>
      <p:sp>
        <p:nvSpPr>
          <p:cNvPr id="325" name="Google Shape;325;p49"/>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62932"/>
                </a:solidFill>
                <a:latin typeface="Nunito"/>
                <a:ea typeface="Nunito"/>
                <a:cs typeface="Nunito"/>
                <a:sym typeface="Nunito"/>
              </a:rPr>
              <a:t>Conclusion</a:t>
            </a:r>
            <a:endParaRPr>
              <a:solidFill>
                <a:srgbClr val="062932"/>
              </a:solidFill>
              <a:latin typeface="Nunito"/>
              <a:ea typeface="Nunito"/>
              <a:cs typeface="Nunito"/>
              <a:sym typeface="Nunito"/>
            </a:endParaRPr>
          </a:p>
        </p:txBody>
      </p:sp>
      <p:sp>
        <p:nvSpPr>
          <p:cNvPr id="326" name="Google Shape;326;p49"/>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a:solidFill>
                  <a:srgbClr val="062932"/>
                </a:solidFill>
                <a:latin typeface="Fredoka Medium"/>
                <a:ea typeface="Fredoka Medium"/>
                <a:cs typeface="Fredoka Medium"/>
                <a:sym typeface="Fredoka Medium"/>
              </a:rPr>
              <a:t>In-depth analysis and insights into the BEST bus service in Mumbai</a:t>
            </a:r>
            <a:endParaRPr>
              <a:solidFill>
                <a:srgbClr val="062932"/>
              </a:solidFill>
              <a:latin typeface="Fredoka Medium"/>
              <a:ea typeface="Fredoka Medium"/>
              <a:cs typeface="Fredoka Medium"/>
              <a:sym typeface="Fredoka Medium"/>
            </a:endParaRPr>
          </a:p>
        </p:txBody>
      </p:sp>
      <p:sp>
        <p:nvSpPr>
          <p:cNvPr id="327" name="Google Shape;327;p49"/>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a:solidFill>
                  <a:srgbClr val="062932"/>
                </a:solidFill>
                <a:latin typeface="Fredoka Medium"/>
                <a:ea typeface="Fredoka Medium"/>
                <a:cs typeface="Fredoka Medium"/>
                <a:sym typeface="Fredoka Medium"/>
              </a:rPr>
              <a:t>Recommendations for improving the transit system</a:t>
            </a:r>
            <a:endParaRPr>
              <a:solidFill>
                <a:srgbClr val="062932"/>
              </a:solidFill>
              <a:latin typeface="Fredoka Medium"/>
              <a:ea typeface="Fredoka Medium"/>
              <a:cs typeface="Fredoka Medium"/>
              <a:sym typeface="Fredoka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331"/>
        <p:cNvGrpSpPr/>
        <p:nvPr/>
      </p:nvGrpSpPr>
      <p:grpSpPr>
        <a:xfrm>
          <a:off x="0" y="0"/>
          <a:ext cx="0" cy="0"/>
          <a:chOff x="0" y="0"/>
          <a:chExt cx="0" cy="0"/>
        </a:xfrm>
      </p:grpSpPr>
      <p:sp>
        <p:nvSpPr>
          <p:cNvPr id="332" name="Google Shape;332;p50"/>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62932"/>
                </a:solidFill>
                <a:latin typeface="Nunito"/>
                <a:ea typeface="Nunito"/>
                <a:cs typeface="Nunito"/>
                <a:sym typeface="Nunito"/>
              </a:rPr>
              <a:t>Thank you for your time and attention 🙂</a:t>
            </a:r>
            <a:endParaRPr>
              <a:solidFill>
                <a:srgbClr val="06293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33"/>
        <p:cNvGrpSpPr/>
        <p:nvPr/>
      </p:nvGrpSpPr>
      <p:grpSpPr>
        <a:xfrm>
          <a:off x="0" y="0"/>
          <a:ext cx="0" cy="0"/>
          <a:chOff x="0" y="0"/>
          <a:chExt cx="0" cy="0"/>
        </a:xfrm>
      </p:grpSpPr>
      <p:sp>
        <p:nvSpPr>
          <p:cNvPr id="234" name="Google Shape;234;p37"/>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solidFill>
                  <a:srgbClr val="062932"/>
                </a:solidFill>
                <a:latin typeface="Fredoka Medium"/>
                <a:ea typeface="Fredoka Medium"/>
                <a:cs typeface="Fredoka Medium"/>
                <a:sym typeface="Fredoka Medium"/>
              </a:rPr>
              <a:t>The study focuses on enhancing urban mobility through an analysis of bus services</a:t>
            </a:r>
            <a:endParaRPr>
              <a:solidFill>
                <a:srgbClr val="062932"/>
              </a:solidFill>
              <a:latin typeface="Fredoka Medium"/>
              <a:ea typeface="Fredoka Medium"/>
              <a:cs typeface="Fredoka Medium"/>
              <a:sym typeface="Fredoka Medium"/>
            </a:endParaRPr>
          </a:p>
        </p:txBody>
      </p:sp>
      <p:sp>
        <p:nvSpPr>
          <p:cNvPr id="235" name="Google Shape;235;p37"/>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62932"/>
                </a:solidFill>
                <a:latin typeface="Nunito"/>
                <a:ea typeface="Nunito"/>
                <a:cs typeface="Nunito"/>
                <a:sym typeface="Nunito"/>
              </a:rPr>
              <a:t>Abstract</a:t>
            </a:r>
            <a:endParaRPr>
              <a:solidFill>
                <a:srgbClr val="062932"/>
              </a:solidFill>
              <a:latin typeface="Nunito"/>
              <a:ea typeface="Nunito"/>
              <a:cs typeface="Nunito"/>
              <a:sym typeface="Nunito"/>
            </a:endParaRPr>
          </a:p>
        </p:txBody>
      </p:sp>
      <p:sp>
        <p:nvSpPr>
          <p:cNvPr id="236" name="Google Shape;236;p37"/>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a:solidFill>
                  <a:srgbClr val="062932"/>
                </a:solidFill>
                <a:latin typeface="Fredoka Medium"/>
                <a:ea typeface="Fredoka Medium"/>
                <a:cs typeface="Fredoka Medium"/>
                <a:sym typeface="Fredoka Medium"/>
              </a:rPr>
              <a:t>Efficient and sustainable urban mobility solutions are essential for metropolitan areas</a:t>
            </a:r>
            <a:endParaRPr>
              <a:solidFill>
                <a:srgbClr val="062932"/>
              </a:solidFill>
              <a:latin typeface="Fredoka Medium"/>
              <a:ea typeface="Fredoka Medium"/>
              <a:cs typeface="Fredoka Medium"/>
              <a:sym typeface="Fredoka Medium"/>
            </a:endParaRPr>
          </a:p>
        </p:txBody>
      </p:sp>
      <p:sp>
        <p:nvSpPr>
          <p:cNvPr id="237" name="Google Shape;237;p37"/>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a:solidFill>
                  <a:srgbClr val="062932"/>
                </a:solidFill>
                <a:latin typeface="Fredoka Medium"/>
                <a:ea typeface="Fredoka Medium"/>
                <a:cs typeface="Fredoka Medium"/>
                <a:sym typeface="Fredoka Medium"/>
              </a:rPr>
              <a:t>The goal is to identify and promote best practices for a more effective transit system</a:t>
            </a:r>
            <a:endParaRPr>
              <a:solidFill>
                <a:srgbClr val="062932"/>
              </a:solidFill>
              <a:latin typeface="Fredoka Medium"/>
              <a:ea typeface="Fredoka Medium"/>
              <a:cs typeface="Fredoka Medium"/>
              <a:sym typeface="Fredoka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62932"/>
                </a:solidFill>
                <a:latin typeface="Nunito"/>
                <a:ea typeface="Nunito"/>
                <a:cs typeface="Nunito"/>
                <a:sym typeface="Nunito"/>
              </a:rPr>
              <a:t>Introduction</a:t>
            </a:r>
            <a:endParaRPr>
              <a:solidFill>
                <a:srgbClr val="062932"/>
              </a:solidFill>
              <a:latin typeface="Nunito"/>
              <a:ea typeface="Nunito"/>
              <a:cs typeface="Nunito"/>
              <a:sym typeface="Nunito"/>
            </a:endParaRPr>
          </a:p>
        </p:txBody>
      </p:sp>
      <p:sp>
        <p:nvSpPr>
          <p:cNvPr id="243" name="Google Shape;243;p38"/>
          <p:cNvSpPr txBox="1">
            <a:spLocks noGrp="1"/>
          </p:cNvSpPr>
          <p:nvPr>
            <p:ph type="subTitle" idx="1"/>
          </p:nvPr>
        </p:nvSpPr>
        <p:spPr>
          <a:xfrm>
            <a:off x="642700" y="1431525"/>
            <a:ext cx="7741500" cy="3323400"/>
          </a:xfrm>
          <a:prstGeom prst="rect">
            <a:avLst/>
          </a:prstGeom>
        </p:spPr>
        <p:txBody>
          <a:bodyPr spcFirstLastPara="1" wrap="square" lIns="91425" tIns="91425" rIns="91425" bIns="91425" anchor="t" anchorCtr="0">
            <a:noAutofit/>
          </a:bodyPr>
          <a:lstStyle/>
          <a:p>
            <a:pPr marL="457200" lvl="0" indent="-304800" algn="just" rtl="0">
              <a:lnSpc>
                <a:spcPct val="115000"/>
              </a:lnSpc>
              <a:spcBef>
                <a:spcPts val="0"/>
              </a:spcBef>
              <a:spcAft>
                <a:spcPts val="0"/>
              </a:spcAft>
              <a:buClr>
                <a:srgbClr val="062932"/>
              </a:buClr>
              <a:buSzPts val="1200"/>
              <a:buFont typeface="Fredoka"/>
              <a:buChar char="●"/>
            </a:pPr>
            <a:r>
              <a:rPr lang="en-GB" sz="1200">
                <a:solidFill>
                  <a:srgbClr val="062932"/>
                </a:solidFill>
                <a:latin typeface="Fredoka"/>
                <a:ea typeface="Fredoka"/>
                <a:cs typeface="Fredoka"/>
                <a:sym typeface="Fredoka"/>
              </a:rPr>
              <a:t>Dedicated study on the excellence of the BEST bus service in Mumbai</a:t>
            </a:r>
            <a:endParaRPr sz="1200">
              <a:solidFill>
                <a:srgbClr val="062932"/>
              </a:solidFill>
              <a:latin typeface="Fredoka"/>
              <a:ea typeface="Fredoka"/>
              <a:cs typeface="Fredoka"/>
              <a:sym typeface="Fredoka"/>
            </a:endParaRPr>
          </a:p>
          <a:p>
            <a:pPr marL="457200" lvl="0" indent="0" algn="just" rtl="0">
              <a:lnSpc>
                <a:spcPct val="115000"/>
              </a:lnSpc>
              <a:spcBef>
                <a:spcPts val="0"/>
              </a:spcBef>
              <a:spcAft>
                <a:spcPts val="0"/>
              </a:spcAft>
              <a:buNone/>
            </a:pPr>
            <a:endParaRPr sz="1200">
              <a:solidFill>
                <a:srgbClr val="062932"/>
              </a:solidFill>
              <a:latin typeface="Fredoka"/>
              <a:ea typeface="Fredoka"/>
              <a:cs typeface="Fredoka"/>
              <a:sym typeface="Fredoka"/>
            </a:endParaRPr>
          </a:p>
          <a:p>
            <a:pPr marL="457200" lvl="0" indent="-304800" algn="just" rtl="0">
              <a:lnSpc>
                <a:spcPct val="115000"/>
              </a:lnSpc>
              <a:spcBef>
                <a:spcPts val="0"/>
              </a:spcBef>
              <a:spcAft>
                <a:spcPts val="0"/>
              </a:spcAft>
              <a:buClr>
                <a:srgbClr val="062932"/>
              </a:buClr>
              <a:buSzPts val="1200"/>
              <a:buFont typeface="Fredoka"/>
              <a:buChar char="●"/>
            </a:pPr>
            <a:r>
              <a:rPr lang="en-GB" sz="1200">
                <a:solidFill>
                  <a:srgbClr val="000000"/>
                </a:solidFill>
                <a:latin typeface="Fredoka"/>
                <a:ea typeface="Fredoka"/>
                <a:cs typeface="Fredoka"/>
                <a:sym typeface="Fredoka"/>
              </a:rPr>
              <a:t>This comprehensive study is dedicated to dissecting and analyzing the facets that contribute to the excellence of the BEST bus service. The sprawling cityscape, with its unique challenges and opportunities, warrants a focused examination of the intricacies of this iconic public transportation system. By undertaking a thorough investigation into the operational, infrastructural, and socio-economic dimensions of the BEST bus service, this research aims to unveil insights that can serve as a model for urban mobility solutions.</a:t>
            </a:r>
            <a:endParaRPr sz="1200">
              <a:solidFill>
                <a:srgbClr val="000000"/>
              </a:solidFill>
              <a:latin typeface="Fredoka"/>
              <a:ea typeface="Fredoka"/>
              <a:cs typeface="Fredoka"/>
              <a:sym typeface="Fredoka"/>
            </a:endParaRPr>
          </a:p>
          <a:p>
            <a:pPr marL="457200" lvl="0" indent="0" algn="just" rtl="0">
              <a:lnSpc>
                <a:spcPct val="115000"/>
              </a:lnSpc>
              <a:spcBef>
                <a:spcPts val="0"/>
              </a:spcBef>
              <a:spcAft>
                <a:spcPts val="0"/>
              </a:spcAft>
              <a:buNone/>
            </a:pPr>
            <a:endParaRPr sz="1200">
              <a:solidFill>
                <a:srgbClr val="000000"/>
              </a:solidFill>
              <a:latin typeface="Fredoka"/>
              <a:ea typeface="Fredoka"/>
              <a:cs typeface="Fredoka"/>
              <a:sym typeface="Fredoka"/>
            </a:endParaRPr>
          </a:p>
          <a:p>
            <a:pPr marL="457200" lvl="0" indent="-304800" algn="just" rtl="0">
              <a:lnSpc>
                <a:spcPct val="115000"/>
              </a:lnSpc>
              <a:spcBef>
                <a:spcPts val="0"/>
              </a:spcBef>
              <a:spcAft>
                <a:spcPts val="0"/>
              </a:spcAft>
              <a:buClr>
                <a:srgbClr val="000000"/>
              </a:buClr>
              <a:buSzPts val="1200"/>
              <a:buFont typeface="Fredoka"/>
              <a:buChar char="●"/>
            </a:pPr>
            <a:r>
              <a:rPr lang="en-GB" sz="1200">
                <a:solidFill>
                  <a:srgbClr val="000000"/>
                </a:solidFill>
                <a:latin typeface="Fredoka"/>
                <a:ea typeface="Fredoka"/>
                <a:cs typeface="Fredoka"/>
                <a:sym typeface="Fredoka"/>
              </a:rPr>
              <a:t>This comprehensive study is dedicated to dissecting and analyzing the facets that contribute to the excellence of the BEST bus service. The sprawling cityscape, with its unique challenges and opportunities, warrants a focused examination of the intricacies of this iconic public transportation system. By undertaking a thorough investigation into the operational, infrastructural, and socio-economic dimensions of the BEST bus service, this research aims to unveil insights that can serve as a model for urban mobility solutions.</a:t>
            </a:r>
            <a:endParaRPr sz="1200">
              <a:solidFill>
                <a:srgbClr val="000000"/>
              </a:solidFill>
              <a:latin typeface="Fredoka"/>
              <a:ea typeface="Fredoka"/>
              <a:cs typeface="Fredoka"/>
              <a:sym typeface="Fredok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47"/>
        <p:cNvGrpSpPr/>
        <p:nvPr/>
      </p:nvGrpSpPr>
      <p:grpSpPr>
        <a:xfrm>
          <a:off x="0" y="0"/>
          <a:ext cx="0" cy="0"/>
          <a:chOff x="0" y="0"/>
          <a:chExt cx="0" cy="0"/>
        </a:xfrm>
      </p:grpSpPr>
      <p:sp>
        <p:nvSpPr>
          <p:cNvPr id="248" name="Google Shape;248;p39"/>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400">
                <a:solidFill>
                  <a:srgbClr val="281D27"/>
                </a:solidFill>
                <a:latin typeface="Fredoka SemiBold"/>
                <a:ea typeface="Fredoka SemiBold"/>
                <a:cs typeface="Fredoka SemiBold"/>
                <a:sym typeface="Fredoka SemiBold"/>
              </a:rPr>
              <a:t>To contribute to academic discussions and knowledge</a:t>
            </a:r>
            <a:endParaRPr sz="1400">
              <a:solidFill>
                <a:srgbClr val="281D27"/>
              </a:solidFill>
              <a:latin typeface="Fredoka SemiBold"/>
              <a:ea typeface="Fredoka SemiBold"/>
              <a:cs typeface="Fredoka SemiBold"/>
              <a:sym typeface="Fredoka SemiBold"/>
            </a:endParaRPr>
          </a:p>
        </p:txBody>
      </p:sp>
      <p:sp>
        <p:nvSpPr>
          <p:cNvPr id="249" name="Google Shape;249;p39"/>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281D27"/>
                </a:solidFill>
                <a:latin typeface="Fredoka Medium"/>
                <a:ea typeface="Fredoka Medium"/>
                <a:cs typeface="Fredoka Medium"/>
                <a:sym typeface="Fredoka Medium"/>
              </a:rPr>
              <a:t>Objectives of study</a:t>
            </a:r>
            <a:endParaRPr>
              <a:solidFill>
                <a:srgbClr val="281D27"/>
              </a:solidFill>
              <a:latin typeface="Fredoka Medium"/>
              <a:ea typeface="Fredoka Medium"/>
              <a:cs typeface="Fredoka Medium"/>
              <a:sym typeface="Fredoka Medium"/>
            </a:endParaRPr>
          </a:p>
        </p:txBody>
      </p:sp>
      <p:sp>
        <p:nvSpPr>
          <p:cNvPr id="250" name="Google Shape;250;p39"/>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sz="1400">
                <a:solidFill>
                  <a:srgbClr val="281D27"/>
                </a:solidFill>
                <a:latin typeface="Fredoka SemiBold"/>
                <a:ea typeface="Fredoka SemiBold"/>
                <a:cs typeface="Fredoka SemiBold"/>
                <a:sym typeface="Fredoka SemiBold"/>
              </a:rPr>
              <a:t>To Evaluate Accessibility and Inclusivity</a:t>
            </a:r>
            <a:endParaRPr sz="1400">
              <a:solidFill>
                <a:srgbClr val="281D27"/>
              </a:solidFill>
              <a:latin typeface="Fredoka SemiBold"/>
              <a:ea typeface="Fredoka SemiBold"/>
              <a:cs typeface="Fredoka SemiBold"/>
              <a:sym typeface="Fredoka SemiBold"/>
            </a:endParaRPr>
          </a:p>
        </p:txBody>
      </p:sp>
      <p:sp>
        <p:nvSpPr>
          <p:cNvPr id="251" name="Google Shape;251;p39"/>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sz="1400">
                <a:solidFill>
                  <a:srgbClr val="281D27"/>
                </a:solidFill>
                <a:latin typeface="Fredoka SemiBold"/>
                <a:ea typeface="Fredoka SemiBold"/>
                <a:cs typeface="Fredoka SemiBold"/>
                <a:sym typeface="Fredoka SemiBold"/>
              </a:rPr>
              <a:t>To Assess Affordability and Fare Structure</a:t>
            </a:r>
            <a:endParaRPr sz="1400">
              <a:solidFill>
                <a:srgbClr val="281D27"/>
              </a:solidFill>
              <a:latin typeface="Fredoka SemiBold"/>
              <a:ea typeface="Fredoka SemiBold"/>
              <a:cs typeface="Fredoka SemiBold"/>
              <a:sym typeface="Fredok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62932"/>
                </a:solidFill>
                <a:latin typeface="Nunito"/>
                <a:ea typeface="Nunito"/>
                <a:cs typeface="Nunito"/>
                <a:sym typeface="Nunito"/>
              </a:rPr>
              <a:t>Review of Literature</a:t>
            </a:r>
            <a:endParaRPr>
              <a:solidFill>
                <a:srgbClr val="062932"/>
              </a:solidFill>
              <a:latin typeface="Nunito"/>
              <a:ea typeface="Nunito"/>
              <a:cs typeface="Nunito"/>
              <a:sym typeface="Nunito"/>
            </a:endParaRPr>
          </a:p>
        </p:txBody>
      </p:sp>
      <p:sp>
        <p:nvSpPr>
          <p:cNvPr id="257" name="Google Shape;257;p40"/>
          <p:cNvSpPr txBox="1">
            <a:spLocks noGrp="1"/>
          </p:cNvSpPr>
          <p:nvPr>
            <p:ph type="subTitle" idx="1"/>
          </p:nvPr>
        </p:nvSpPr>
        <p:spPr>
          <a:xfrm>
            <a:off x="642700" y="1562500"/>
            <a:ext cx="7935000" cy="3216000"/>
          </a:xfrm>
          <a:prstGeom prst="rect">
            <a:avLst/>
          </a:prstGeom>
        </p:spPr>
        <p:txBody>
          <a:bodyPr spcFirstLastPara="1" wrap="square" lIns="91425" tIns="91425" rIns="91425" bIns="91425" anchor="t" anchorCtr="0">
            <a:noAutofit/>
          </a:bodyPr>
          <a:lstStyle/>
          <a:p>
            <a:pPr marL="457200" lvl="0" indent="-311150" algn="just" rtl="0">
              <a:lnSpc>
                <a:spcPct val="115000"/>
              </a:lnSpc>
              <a:spcBef>
                <a:spcPts val="1200"/>
              </a:spcBef>
              <a:spcAft>
                <a:spcPts val="0"/>
              </a:spcAft>
              <a:buClr>
                <a:srgbClr val="000000"/>
              </a:buClr>
              <a:buSzPts val="1300"/>
              <a:buFont typeface="Fredoka"/>
              <a:buChar char="❏"/>
            </a:pPr>
            <a:r>
              <a:rPr lang="en-GB" b="1">
                <a:solidFill>
                  <a:srgbClr val="000000"/>
                </a:solidFill>
                <a:latin typeface="Fredoka"/>
                <a:ea typeface="Fredoka"/>
                <a:cs typeface="Fredoka"/>
                <a:sym typeface="Fredoka"/>
              </a:rPr>
              <a:t>Badami S. (2005)</a:t>
            </a:r>
            <a:r>
              <a:rPr lang="en-GB">
                <a:solidFill>
                  <a:srgbClr val="000000"/>
                </a:solidFill>
                <a:latin typeface="Fredoka"/>
                <a:ea typeface="Fredoka"/>
                <a:cs typeface="Fredoka"/>
                <a:sym typeface="Fredoka"/>
              </a:rPr>
              <a:t> surveyed in the research paper about the Bus Rapid Transit System (BRTS) for the region of Mumbai which would cover three routes of the east-west trunk and about five north-south routes as the most economic method to alleviate the issue of regular congestion as well as of the massive overcrowding.</a:t>
            </a:r>
            <a:endParaRPr>
              <a:solidFill>
                <a:srgbClr val="000000"/>
              </a:solidFill>
              <a:latin typeface="Fredoka"/>
              <a:ea typeface="Fredoka"/>
              <a:cs typeface="Fredoka"/>
              <a:sym typeface="Fredoka"/>
            </a:endParaRPr>
          </a:p>
          <a:p>
            <a:pPr marL="457200" lvl="0" indent="0" algn="just" rtl="0">
              <a:lnSpc>
                <a:spcPct val="115000"/>
              </a:lnSpc>
              <a:spcBef>
                <a:spcPts val="1200"/>
              </a:spcBef>
              <a:spcAft>
                <a:spcPts val="0"/>
              </a:spcAft>
              <a:buNone/>
            </a:pPr>
            <a:endParaRPr>
              <a:solidFill>
                <a:srgbClr val="000000"/>
              </a:solidFill>
              <a:latin typeface="Fredoka"/>
              <a:ea typeface="Fredoka"/>
              <a:cs typeface="Fredoka"/>
              <a:sym typeface="Fredoka"/>
            </a:endParaRPr>
          </a:p>
          <a:p>
            <a:pPr marL="457200" lvl="0" indent="-311150" algn="just" rtl="0">
              <a:lnSpc>
                <a:spcPct val="115000"/>
              </a:lnSpc>
              <a:spcBef>
                <a:spcPts val="1200"/>
              </a:spcBef>
              <a:spcAft>
                <a:spcPts val="0"/>
              </a:spcAft>
              <a:buClr>
                <a:srgbClr val="000000"/>
              </a:buClr>
              <a:buSzPts val="1300"/>
              <a:buFont typeface="Fredoka"/>
              <a:buChar char="❏"/>
            </a:pPr>
            <a:r>
              <a:rPr lang="en-GB" b="1">
                <a:solidFill>
                  <a:srgbClr val="000000"/>
                </a:solidFill>
                <a:latin typeface="Fredoka"/>
                <a:ea typeface="Fredoka"/>
                <a:cs typeface="Fredoka"/>
                <a:sym typeface="Fredoka"/>
              </a:rPr>
              <a:t>Litman T, (2008)</a:t>
            </a:r>
            <a:r>
              <a:rPr lang="en-GB">
                <a:solidFill>
                  <a:srgbClr val="000000"/>
                </a:solidFill>
                <a:latin typeface="Fredoka"/>
                <a:ea typeface="Fredoka"/>
                <a:cs typeface="Fredoka"/>
                <a:sym typeface="Fredoka"/>
              </a:rPr>
              <a:t>, Introduction of the concept of sustainability in transport provision has lead to a paradigm shift from the existing transport planning practices. Although less, there have been a few initiatives by city planners to plan for equitable, efficient and environment-friendly transport systems. City planners have now started viewing transport beyond the traditional concept of just physical mobility to a broader concept of accessibility i.e. people’s ability to obtain desired goods and services.</a:t>
            </a:r>
            <a:endParaRPr>
              <a:solidFill>
                <a:srgbClr val="000000"/>
              </a:solidFill>
              <a:latin typeface="Fredoka"/>
              <a:ea typeface="Fredoka"/>
              <a:cs typeface="Fredoka"/>
              <a:sym typeface="Fredoka"/>
            </a:endParaRPr>
          </a:p>
          <a:p>
            <a:pPr marL="457200" lvl="0" indent="0" algn="l" rtl="0">
              <a:lnSpc>
                <a:spcPct val="110000"/>
              </a:lnSpc>
              <a:spcBef>
                <a:spcPts val="1200"/>
              </a:spcBef>
              <a:spcAft>
                <a:spcPts val="1200"/>
              </a:spcAft>
              <a:buNone/>
            </a:pPr>
            <a:endParaRPr>
              <a:solidFill>
                <a:srgbClr val="062932"/>
              </a:solidFill>
              <a:latin typeface="Fredoka Medium"/>
              <a:ea typeface="Fredoka Medium"/>
              <a:cs typeface="Fredoka Medium"/>
              <a:sym typeface="Fredoka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61"/>
        <p:cNvGrpSpPr/>
        <p:nvPr/>
      </p:nvGrpSpPr>
      <p:grpSpPr>
        <a:xfrm>
          <a:off x="0" y="0"/>
          <a:ext cx="0" cy="0"/>
          <a:chOff x="0" y="0"/>
          <a:chExt cx="0" cy="0"/>
        </a:xfrm>
      </p:grpSpPr>
      <p:pic>
        <p:nvPicPr>
          <p:cNvPr id="262" name="Google Shape;262;p41"/>
          <p:cNvPicPr preferRelativeResize="0">
            <a:picLocks noGrp="1"/>
          </p:cNvPicPr>
          <p:nvPr>
            <p:ph type="pic" idx="2"/>
          </p:nvPr>
        </p:nvPicPr>
        <p:blipFill rotWithShape="1">
          <a:blip r:embed="rId3">
            <a:alphaModFix/>
          </a:blip>
          <a:srcRect l="27756" r="27756"/>
          <a:stretch/>
        </p:blipFill>
        <p:spPr>
          <a:xfrm>
            <a:off x="5711758" y="0"/>
            <a:ext cx="3432300" cy="5143500"/>
          </a:xfrm>
          <a:prstGeom prst="roundRect">
            <a:avLst>
              <a:gd name="adj" fmla="val 16667"/>
            </a:avLst>
          </a:prstGeom>
        </p:spPr>
      </p:pic>
      <p:sp>
        <p:nvSpPr>
          <p:cNvPr id="263" name="Google Shape;263;p41"/>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200">
                <a:solidFill>
                  <a:srgbClr val="062932"/>
                </a:solidFill>
                <a:latin typeface="Times New Roman"/>
                <a:ea typeface="Times New Roman"/>
                <a:cs typeface="Times New Roman"/>
                <a:sym typeface="Times New Roman"/>
              </a:rPr>
              <a:t>Research Problem</a:t>
            </a:r>
            <a:endParaRPr sz="2200">
              <a:solidFill>
                <a:srgbClr val="062932"/>
              </a:solidFill>
              <a:latin typeface="Times New Roman"/>
              <a:ea typeface="Times New Roman"/>
              <a:cs typeface="Times New Roman"/>
              <a:sym typeface="Times New Roman"/>
            </a:endParaRPr>
          </a:p>
        </p:txBody>
      </p:sp>
      <p:sp>
        <p:nvSpPr>
          <p:cNvPr id="264" name="Google Shape;264;p41"/>
          <p:cNvSpPr txBox="1">
            <a:spLocks noGrp="1"/>
          </p:cNvSpPr>
          <p:nvPr>
            <p:ph type="subTitle" idx="1"/>
          </p:nvPr>
        </p:nvSpPr>
        <p:spPr>
          <a:xfrm>
            <a:off x="697075" y="1377275"/>
            <a:ext cx="4337400" cy="8451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GB" sz="1200">
                <a:solidFill>
                  <a:srgbClr val="000000"/>
                </a:solidFill>
                <a:latin typeface="Times New Roman"/>
                <a:ea typeface="Times New Roman"/>
                <a:cs typeface="Times New Roman"/>
                <a:sym typeface="Times New Roman"/>
              </a:rPr>
              <a:t>To examine several issues that hinder the optimal functioning of the BEST Bus Service, impacting the overall urban mobility experience in Mumbai.</a:t>
            </a:r>
            <a:endParaRPr>
              <a:solidFill>
                <a:srgbClr val="062932"/>
              </a:solidFill>
              <a:latin typeface="Fredoka Medium"/>
              <a:ea typeface="Fredoka Medium"/>
              <a:cs typeface="Fredoka Medium"/>
              <a:sym typeface="Fredoka Medium"/>
            </a:endParaRPr>
          </a:p>
          <a:p>
            <a:pPr marL="0" lvl="0" indent="0" algn="l" rtl="0">
              <a:lnSpc>
                <a:spcPct val="100000"/>
              </a:lnSpc>
              <a:spcBef>
                <a:spcPts val="1200"/>
              </a:spcBef>
              <a:spcAft>
                <a:spcPts val="0"/>
              </a:spcAft>
              <a:buNone/>
            </a:pPr>
            <a:r>
              <a:rPr lang="en-GB" sz="2200" b="1">
                <a:solidFill>
                  <a:srgbClr val="062932"/>
                </a:solidFill>
                <a:latin typeface="Times New Roman"/>
                <a:ea typeface="Times New Roman"/>
                <a:cs typeface="Times New Roman"/>
                <a:sym typeface="Times New Roman"/>
              </a:rPr>
              <a:t>Research Gap</a:t>
            </a:r>
            <a:endParaRPr sz="1100">
              <a:solidFill>
                <a:srgbClr val="062932"/>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GB" sz="1200" b="1">
                <a:solidFill>
                  <a:srgbClr val="000000"/>
                </a:solidFill>
                <a:latin typeface="Times New Roman"/>
                <a:ea typeface="Times New Roman"/>
                <a:cs typeface="Times New Roman"/>
                <a:sym typeface="Times New Roman"/>
              </a:rPr>
              <a:t>Limited Focus on Accessibility and Inclusivity:</a:t>
            </a:r>
            <a:endParaRPr sz="1200" b="1">
              <a:solidFill>
                <a:srgbClr val="000000"/>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GB" sz="1200">
                <a:solidFill>
                  <a:srgbClr val="000000"/>
                </a:solidFill>
                <a:latin typeface="Times New Roman"/>
                <a:ea typeface="Times New Roman"/>
                <a:cs typeface="Times New Roman"/>
                <a:sym typeface="Times New Roman"/>
              </a:rPr>
              <a:t>According to what I discovered, accessibility and inclusivity are critical aspects of a successful public transportation system, particularly in a diverse and densely populated city like Mumbai. Previous research has not extensively explored the specific measures needed to improve accessibility and inclusivity within the BEST Bus Service.</a:t>
            </a:r>
            <a:endParaRPr sz="1200">
              <a:solidFill>
                <a:srgbClr val="000000"/>
              </a:solidFill>
              <a:latin typeface="Times New Roman"/>
              <a:ea typeface="Times New Roman"/>
              <a:cs typeface="Times New Roman"/>
              <a:sym typeface="Times New Roman"/>
            </a:endParaRPr>
          </a:p>
          <a:p>
            <a:pPr marL="0" lvl="0" indent="0" algn="l" rtl="0">
              <a:lnSpc>
                <a:spcPct val="110000"/>
              </a:lnSpc>
              <a:spcBef>
                <a:spcPts val="1200"/>
              </a:spcBef>
              <a:spcAft>
                <a:spcPts val="0"/>
              </a:spcAft>
              <a:buNone/>
            </a:pPr>
            <a:endParaRPr>
              <a:solidFill>
                <a:srgbClr val="062932"/>
              </a:solidFill>
              <a:latin typeface="Fredoka Medium"/>
              <a:ea typeface="Fredoka Medium"/>
              <a:cs typeface="Fredoka Medium"/>
              <a:sym typeface="Fredoka Medium"/>
            </a:endParaRPr>
          </a:p>
          <a:p>
            <a:pPr marL="457200" lvl="0" indent="0" algn="l" rtl="0">
              <a:lnSpc>
                <a:spcPct val="110000"/>
              </a:lnSpc>
              <a:spcBef>
                <a:spcPts val="1200"/>
              </a:spcBef>
              <a:spcAft>
                <a:spcPts val="0"/>
              </a:spcAft>
              <a:buNone/>
            </a:pPr>
            <a:endParaRPr>
              <a:solidFill>
                <a:srgbClr val="062932"/>
              </a:solidFill>
              <a:latin typeface="Fredoka Medium"/>
              <a:ea typeface="Fredoka Medium"/>
              <a:cs typeface="Fredoka Medium"/>
              <a:sym typeface="Fredoka Medium"/>
            </a:endParaRPr>
          </a:p>
          <a:p>
            <a:pPr marL="457200" lvl="0" indent="0" algn="l" rtl="0">
              <a:lnSpc>
                <a:spcPct val="110000"/>
              </a:lnSpc>
              <a:spcBef>
                <a:spcPts val="1200"/>
              </a:spcBef>
              <a:spcAft>
                <a:spcPts val="1200"/>
              </a:spcAft>
              <a:buNone/>
            </a:pPr>
            <a:endParaRPr>
              <a:solidFill>
                <a:srgbClr val="062932"/>
              </a:solidFill>
              <a:latin typeface="Fredoka Medium"/>
              <a:ea typeface="Fredoka Medium"/>
              <a:cs typeface="Fredoka Medium"/>
              <a:sym typeface="Fredoka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68"/>
        <p:cNvGrpSpPr/>
        <p:nvPr/>
      </p:nvGrpSpPr>
      <p:grpSpPr>
        <a:xfrm>
          <a:off x="0" y="0"/>
          <a:ext cx="0" cy="0"/>
          <a:chOff x="0" y="0"/>
          <a:chExt cx="0" cy="0"/>
        </a:xfrm>
      </p:grpSpPr>
      <p:sp>
        <p:nvSpPr>
          <p:cNvPr id="269" name="Google Shape;269;p42"/>
          <p:cNvSpPr txBox="1">
            <a:spLocks noGrp="1"/>
          </p:cNvSpPr>
          <p:nvPr>
            <p:ph type="subTitle" idx="1"/>
          </p:nvPr>
        </p:nvSpPr>
        <p:spPr>
          <a:xfrm>
            <a:off x="467425" y="1394975"/>
            <a:ext cx="2198400" cy="12162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a:solidFill>
                  <a:srgbClr val="062932"/>
                </a:solidFill>
                <a:latin typeface="Fredoka SemiBold"/>
                <a:ea typeface="Fredoka SemiBold"/>
                <a:cs typeface="Fredoka SemiBold"/>
                <a:sym typeface="Fredoka SemiBold"/>
              </a:rPr>
              <a:t>Primary data collected through survey method</a:t>
            </a:r>
            <a:endParaRPr>
              <a:solidFill>
                <a:srgbClr val="062932"/>
              </a:solidFill>
              <a:latin typeface="Fredoka SemiBold"/>
              <a:ea typeface="Fredoka SemiBold"/>
              <a:cs typeface="Fredoka SemiBold"/>
              <a:sym typeface="Fredoka SemiBold"/>
            </a:endParaRPr>
          </a:p>
        </p:txBody>
      </p:sp>
      <p:sp>
        <p:nvSpPr>
          <p:cNvPr id="270" name="Google Shape;270;p42"/>
          <p:cNvSpPr txBox="1">
            <a:spLocks noGrp="1"/>
          </p:cNvSpPr>
          <p:nvPr>
            <p:ph type="subTitle" idx="2"/>
          </p:nvPr>
        </p:nvSpPr>
        <p:spPr>
          <a:xfrm>
            <a:off x="467425" y="3096425"/>
            <a:ext cx="2198400" cy="12162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a:solidFill>
                  <a:srgbClr val="062932"/>
                </a:solidFill>
                <a:latin typeface="Fredoka SemiBold"/>
                <a:ea typeface="Fredoka SemiBold"/>
                <a:cs typeface="Fredoka SemiBold"/>
                <a:sym typeface="Fredoka SemiBold"/>
              </a:rPr>
              <a:t>Survey conducted among 15-65 years age group</a:t>
            </a:r>
            <a:endParaRPr>
              <a:solidFill>
                <a:srgbClr val="062932"/>
              </a:solidFill>
              <a:latin typeface="Fredoka SemiBold"/>
              <a:ea typeface="Fredoka SemiBold"/>
              <a:cs typeface="Fredoka SemiBold"/>
              <a:sym typeface="Fredoka SemiBold"/>
            </a:endParaRPr>
          </a:p>
        </p:txBody>
      </p:sp>
      <p:sp>
        <p:nvSpPr>
          <p:cNvPr id="271" name="Google Shape;271;p42"/>
          <p:cNvSpPr txBox="1">
            <a:spLocks noGrp="1"/>
          </p:cNvSpPr>
          <p:nvPr>
            <p:ph type="subTitle" idx="3"/>
          </p:nvPr>
        </p:nvSpPr>
        <p:spPr>
          <a:xfrm>
            <a:off x="6302925" y="1394975"/>
            <a:ext cx="2277300" cy="1212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solidFill>
                  <a:srgbClr val="062932"/>
                </a:solidFill>
                <a:latin typeface="Fredoka SemiBold"/>
                <a:ea typeface="Fredoka SemiBold"/>
                <a:cs typeface="Fredoka SemiBold"/>
                <a:sym typeface="Fredoka SemiBold"/>
              </a:rPr>
              <a:t>Questionnaire filled by 35 randomly selected respondents</a:t>
            </a:r>
            <a:endParaRPr>
              <a:solidFill>
                <a:srgbClr val="062932"/>
              </a:solidFill>
              <a:latin typeface="Fredoka SemiBold"/>
              <a:ea typeface="Fredoka SemiBold"/>
              <a:cs typeface="Fredoka SemiBold"/>
              <a:sym typeface="Fredoka SemiBold"/>
            </a:endParaRPr>
          </a:p>
        </p:txBody>
      </p:sp>
      <p:sp>
        <p:nvSpPr>
          <p:cNvPr id="272" name="Google Shape;272;p42"/>
          <p:cNvSpPr txBox="1">
            <a:spLocks noGrp="1"/>
          </p:cNvSpPr>
          <p:nvPr>
            <p:ph type="subTitle" idx="4"/>
          </p:nvPr>
        </p:nvSpPr>
        <p:spPr>
          <a:xfrm>
            <a:off x="6302925" y="3096425"/>
            <a:ext cx="2277300" cy="1212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solidFill>
                  <a:srgbClr val="062932"/>
                </a:solidFill>
                <a:latin typeface="Fredoka SemiBold"/>
                <a:ea typeface="Fredoka SemiBold"/>
                <a:cs typeface="Fredoka SemiBold"/>
                <a:sym typeface="Fredoka SemiBold"/>
              </a:rPr>
              <a:t>Secondary data collected from websites, journals, and publications</a:t>
            </a:r>
            <a:endParaRPr>
              <a:solidFill>
                <a:srgbClr val="062932"/>
              </a:solidFill>
              <a:latin typeface="Fredoka SemiBold"/>
              <a:ea typeface="Fredoka SemiBold"/>
              <a:cs typeface="Fredoka SemiBold"/>
              <a:sym typeface="Fredoka SemiBold"/>
            </a:endParaRPr>
          </a:p>
        </p:txBody>
      </p:sp>
      <p:sp>
        <p:nvSpPr>
          <p:cNvPr id="273" name="Google Shape;273;p42"/>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62932"/>
                </a:solidFill>
                <a:latin typeface="Nunito"/>
                <a:ea typeface="Nunito"/>
                <a:cs typeface="Nunito"/>
                <a:sym typeface="Nunito"/>
              </a:rPr>
              <a:t>Research Methodology</a:t>
            </a:r>
            <a:endParaRPr>
              <a:solidFill>
                <a:srgbClr val="06293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77"/>
        <p:cNvGrpSpPr/>
        <p:nvPr/>
      </p:nvGrpSpPr>
      <p:grpSpPr>
        <a:xfrm>
          <a:off x="0" y="0"/>
          <a:ext cx="0" cy="0"/>
          <a:chOff x="0" y="0"/>
          <a:chExt cx="0" cy="0"/>
        </a:xfrm>
      </p:grpSpPr>
      <p:sp>
        <p:nvSpPr>
          <p:cNvPr id="278" name="Google Shape;278;p43"/>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62932"/>
                </a:solidFill>
                <a:latin typeface="Nunito"/>
                <a:ea typeface="Nunito"/>
                <a:cs typeface="Nunito"/>
                <a:sym typeface="Nunito"/>
              </a:rPr>
              <a:t>Data Analysis &amp; Interpretations :</a:t>
            </a:r>
            <a:endParaRPr>
              <a:solidFill>
                <a:srgbClr val="062932"/>
              </a:solidFill>
              <a:latin typeface="Nunito"/>
              <a:ea typeface="Nunito"/>
              <a:cs typeface="Nunito"/>
              <a:sym typeface="Nunito"/>
            </a:endParaRPr>
          </a:p>
        </p:txBody>
      </p:sp>
      <p:sp>
        <p:nvSpPr>
          <p:cNvPr id="279" name="Google Shape;279;p43"/>
          <p:cNvSpPr txBox="1">
            <a:spLocks noGrp="1"/>
          </p:cNvSpPr>
          <p:nvPr>
            <p:ph type="subTitle" idx="1"/>
          </p:nvPr>
        </p:nvSpPr>
        <p:spPr>
          <a:xfrm>
            <a:off x="604500" y="1279083"/>
            <a:ext cx="7935000" cy="3216000"/>
          </a:xfrm>
          <a:prstGeom prst="rect">
            <a:avLst/>
          </a:prstGeom>
        </p:spPr>
        <p:txBody>
          <a:bodyPr spcFirstLastPara="1" wrap="square" lIns="91425" tIns="91425" rIns="91425" bIns="91425" anchor="t" anchorCtr="0">
            <a:noAutofit/>
          </a:bodyPr>
          <a:lstStyle/>
          <a:p>
            <a:pPr marL="914400" lvl="0" indent="-311150" algn="l" rtl="0">
              <a:lnSpc>
                <a:spcPct val="115000"/>
              </a:lnSpc>
              <a:spcBef>
                <a:spcPts val="1200"/>
              </a:spcBef>
              <a:spcAft>
                <a:spcPts val="0"/>
              </a:spcAft>
              <a:buClr>
                <a:srgbClr val="000000"/>
              </a:buClr>
              <a:buSzPts val="1300"/>
              <a:buFont typeface="Fredoka"/>
              <a:buChar char="❏"/>
            </a:pPr>
            <a:r>
              <a:rPr lang="en-GB" sz="700" dirty="0">
                <a:solidFill>
                  <a:srgbClr val="000000"/>
                </a:solidFill>
                <a:latin typeface="Times New Roman"/>
                <a:ea typeface="Times New Roman"/>
                <a:cs typeface="Times New Roman"/>
                <a:sym typeface="Times New Roman"/>
              </a:rPr>
              <a:t>  </a:t>
            </a:r>
            <a:r>
              <a:rPr lang="en-GB" sz="1200" dirty="0">
                <a:solidFill>
                  <a:srgbClr val="000000"/>
                </a:solidFill>
                <a:latin typeface="Times New Roman"/>
                <a:ea typeface="Times New Roman"/>
                <a:cs typeface="Times New Roman"/>
                <a:sym typeface="Times New Roman"/>
              </a:rPr>
              <a:t>45.7% respondents are from age group 18-24 years.</a:t>
            </a:r>
            <a:endParaRPr sz="1200" dirty="0">
              <a:solidFill>
                <a:srgbClr val="000000"/>
              </a:solidFill>
              <a:latin typeface="Times New Roman"/>
              <a:ea typeface="Times New Roman"/>
              <a:cs typeface="Times New Roman"/>
              <a:sym typeface="Times New Roman"/>
            </a:endParaRPr>
          </a:p>
          <a:p>
            <a:pPr marL="914400" lvl="0" indent="-311150" algn="l" rtl="0">
              <a:lnSpc>
                <a:spcPct val="115000"/>
              </a:lnSpc>
              <a:spcBef>
                <a:spcPts val="0"/>
              </a:spcBef>
              <a:spcAft>
                <a:spcPts val="0"/>
              </a:spcAft>
              <a:buClr>
                <a:srgbClr val="000000"/>
              </a:buClr>
              <a:buSzPts val="1300"/>
              <a:buFont typeface="Fredoka"/>
              <a:buChar char="❏"/>
            </a:pPr>
            <a:r>
              <a:rPr lang="en-GB" sz="700" dirty="0">
                <a:solidFill>
                  <a:srgbClr val="000000"/>
                </a:solidFill>
                <a:latin typeface="Times New Roman"/>
                <a:ea typeface="Times New Roman"/>
                <a:cs typeface="Times New Roman"/>
                <a:sym typeface="Times New Roman"/>
              </a:rPr>
              <a:t>  </a:t>
            </a:r>
            <a:r>
              <a:rPr lang="en-GB" sz="1200" dirty="0">
                <a:solidFill>
                  <a:srgbClr val="000000"/>
                </a:solidFill>
                <a:latin typeface="Times New Roman"/>
                <a:ea typeface="Times New Roman"/>
                <a:cs typeface="Times New Roman"/>
                <a:sym typeface="Times New Roman"/>
              </a:rPr>
              <a:t>42.9% respondents are from age group 25-34 years.</a:t>
            </a:r>
            <a:endParaRPr sz="1200" dirty="0">
              <a:solidFill>
                <a:srgbClr val="000000"/>
              </a:solidFill>
              <a:latin typeface="Times New Roman"/>
              <a:ea typeface="Times New Roman"/>
              <a:cs typeface="Times New Roman"/>
              <a:sym typeface="Times New Roman"/>
            </a:endParaRPr>
          </a:p>
          <a:p>
            <a:pPr marL="914400" lvl="0" indent="-311150" algn="l" rtl="0">
              <a:lnSpc>
                <a:spcPct val="115000"/>
              </a:lnSpc>
              <a:spcBef>
                <a:spcPts val="0"/>
              </a:spcBef>
              <a:spcAft>
                <a:spcPts val="0"/>
              </a:spcAft>
              <a:buClr>
                <a:srgbClr val="000000"/>
              </a:buClr>
              <a:buSzPts val="1300"/>
              <a:buFont typeface="Fredoka"/>
              <a:buChar char="❏"/>
            </a:pPr>
            <a:r>
              <a:rPr lang="en-GB" sz="700" dirty="0">
                <a:solidFill>
                  <a:srgbClr val="000000"/>
                </a:solidFill>
                <a:latin typeface="Times New Roman"/>
                <a:ea typeface="Times New Roman"/>
                <a:cs typeface="Times New Roman"/>
                <a:sym typeface="Times New Roman"/>
              </a:rPr>
              <a:t>  </a:t>
            </a:r>
            <a:r>
              <a:rPr lang="en-GB" sz="1200" dirty="0">
                <a:solidFill>
                  <a:srgbClr val="000000"/>
                </a:solidFill>
                <a:latin typeface="Times New Roman"/>
                <a:ea typeface="Times New Roman"/>
                <a:cs typeface="Times New Roman"/>
                <a:sym typeface="Times New Roman"/>
              </a:rPr>
              <a:t>Green, Purple and Blue belong to the other age groups.</a:t>
            </a:r>
            <a:endParaRPr sz="12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200" dirty="0">
              <a:solidFill>
                <a:srgbClr val="000000"/>
              </a:solidFill>
              <a:latin typeface="Times New Roman"/>
              <a:ea typeface="Times New Roman"/>
              <a:cs typeface="Times New Roman"/>
              <a:sym typeface="Times New Roman"/>
            </a:endParaRPr>
          </a:p>
          <a:p>
            <a:pPr marL="914400" lvl="0" indent="0" algn="just" rtl="0">
              <a:lnSpc>
                <a:spcPct val="115000"/>
              </a:lnSpc>
              <a:spcBef>
                <a:spcPts val="1200"/>
              </a:spcBef>
              <a:spcAft>
                <a:spcPts val="0"/>
              </a:spcAft>
              <a:buNone/>
            </a:pPr>
            <a:endParaRPr b="1" dirty="0">
              <a:solidFill>
                <a:srgbClr val="000000"/>
              </a:solidFill>
              <a:latin typeface="Fredoka"/>
              <a:ea typeface="Fredoka"/>
              <a:cs typeface="Fredoka"/>
              <a:sym typeface="Fredoka"/>
            </a:endParaRPr>
          </a:p>
          <a:p>
            <a:pPr marL="457200" lvl="0" indent="0" algn="l" rtl="0">
              <a:lnSpc>
                <a:spcPct val="110000"/>
              </a:lnSpc>
              <a:spcBef>
                <a:spcPts val="1200"/>
              </a:spcBef>
              <a:spcAft>
                <a:spcPts val="1200"/>
              </a:spcAft>
              <a:buNone/>
            </a:pPr>
            <a:endParaRPr dirty="0">
              <a:solidFill>
                <a:srgbClr val="062932"/>
              </a:solidFill>
              <a:latin typeface="Fredoka Medium"/>
              <a:ea typeface="Fredoka Medium"/>
              <a:cs typeface="Fredoka Medium"/>
              <a:sym typeface="Fredoka Medium"/>
            </a:endParaRPr>
          </a:p>
        </p:txBody>
      </p:sp>
      <p:pic>
        <p:nvPicPr>
          <p:cNvPr id="280" name="Google Shape;280;p43"/>
          <p:cNvPicPr preferRelativeResize="0"/>
          <p:nvPr/>
        </p:nvPicPr>
        <p:blipFill>
          <a:blip r:embed="rId3">
            <a:alphaModFix/>
          </a:blip>
          <a:stretch>
            <a:fillRect/>
          </a:stretch>
        </p:blipFill>
        <p:spPr>
          <a:xfrm>
            <a:off x="1289570" y="2357062"/>
            <a:ext cx="5046000" cy="255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84"/>
        <p:cNvGrpSpPr/>
        <p:nvPr/>
      </p:nvGrpSpPr>
      <p:grpSpPr>
        <a:xfrm>
          <a:off x="0" y="0"/>
          <a:ext cx="0" cy="0"/>
          <a:chOff x="0" y="0"/>
          <a:chExt cx="0" cy="0"/>
        </a:xfrm>
      </p:grpSpPr>
      <p:sp>
        <p:nvSpPr>
          <p:cNvPr id="285" name="Google Shape;285;p44"/>
          <p:cNvSpPr txBox="1">
            <a:spLocks noGrp="1"/>
          </p:cNvSpPr>
          <p:nvPr>
            <p:ph type="title"/>
          </p:nvPr>
        </p:nvSpPr>
        <p:spPr>
          <a:xfrm>
            <a:off x="642700" y="7807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62932"/>
                </a:solidFill>
                <a:latin typeface="Nunito"/>
                <a:ea typeface="Nunito"/>
                <a:cs typeface="Nunito"/>
                <a:sym typeface="Nunito"/>
              </a:rPr>
              <a:t>Data Analysis &amp; Interpretations :</a:t>
            </a:r>
            <a:endParaRPr>
              <a:solidFill>
                <a:srgbClr val="062932"/>
              </a:solidFill>
              <a:latin typeface="Nunito"/>
              <a:ea typeface="Nunito"/>
              <a:cs typeface="Nunito"/>
              <a:sym typeface="Nunito"/>
            </a:endParaRPr>
          </a:p>
        </p:txBody>
      </p:sp>
      <p:sp>
        <p:nvSpPr>
          <p:cNvPr id="286" name="Google Shape;286;p44"/>
          <p:cNvSpPr txBox="1">
            <a:spLocks noGrp="1"/>
          </p:cNvSpPr>
          <p:nvPr>
            <p:ph type="subTitle" idx="1"/>
          </p:nvPr>
        </p:nvSpPr>
        <p:spPr>
          <a:xfrm>
            <a:off x="604500" y="1377150"/>
            <a:ext cx="7935000" cy="3216000"/>
          </a:xfrm>
          <a:prstGeom prst="rect">
            <a:avLst/>
          </a:prstGeom>
        </p:spPr>
        <p:txBody>
          <a:bodyPr spcFirstLastPara="1" wrap="square" lIns="91425" tIns="91425" rIns="91425" bIns="91425" anchor="t" anchorCtr="0">
            <a:noAutofit/>
          </a:bodyPr>
          <a:lstStyle/>
          <a:p>
            <a:pPr marL="914400" lvl="0" indent="-311150" algn="l" rtl="0">
              <a:lnSpc>
                <a:spcPct val="115000"/>
              </a:lnSpc>
              <a:spcBef>
                <a:spcPts val="1200"/>
              </a:spcBef>
              <a:spcAft>
                <a:spcPts val="0"/>
              </a:spcAft>
              <a:buClr>
                <a:srgbClr val="000000"/>
              </a:buClr>
              <a:buSzPts val="1300"/>
              <a:buFont typeface="Fredoka"/>
              <a:buChar char="❏"/>
            </a:pPr>
            <a:r>
              <a:rPr lang="en-GB" sz="1200">
                <a:solidFill>
                  <a:srgbClr val="000000"/>
                </a:solidFill>
                <a:latin typeface="Times New Roman"/>
                <a:ea typeface="Times New Roman"/>
                <a:cs typeface="Times New Roman"/>
                <a:sym typeface="Times New Roman"/>
              </a:rPr>
              <a:t>From the chart below, more than 70% respondents are Females and rest are the males</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914400" lvl="0" indent="0" algn="just" rtl="0">
              <a:lnSpc>
                <a:spcPct val="115000"/>
              </a:lnSpc>
              <a:spcBef>
                <a:spcPts val="1200"/>
              </a:spcBef>
              <a:spcAft>
                <a:spcPts val="0"/>
              </a:spcAft>
              <a:buNone/>
            </a:pPr>
            <a:endParaRPr b="1">
              <a:solidFill>
                <a:srgbClr val="000000"/>
              </a:solidFill>
              <a:latin typeface="Fredoka"/>
              <a:ea typeface="Fredoka"/>
              <a:cs typeface="Fredoka"/>
              <a:sym typeface="Fredoka"/>
            </a:endParaRPr>
          </a:p>
          <a:p>
            <a:pPr marL="457200" lvl="0" indent="0" algn="l" rtl="0">
              <a:lnSpc>
                <a:spcPct val="110000"/>
              </a:lnSpc>
              <a:spcBef>
                <a:spcPts val="1200"/>
              </a:spcBef>
              <a:spcAft>
                <a:spcPts val="1200"/>
              </a:spcAft>
              <a:buNone/>
            </a:pPr>
            <a:endParaRPr>
              <a:solidFill>
                <a:srgbClr val="062932"/>
              </a:solidFill>
              <a:latin typeface="Fredoka Medium"/>
              <a:ea typeface="Fredoka Medium"/>
              <a:cs typeface="Fredoka Medium"/>
              <a:sym typeface="Fredoka Medium"/>
            </a:endParaRPr>
          </a:p>
        </p:txBody>
      </p:sp>
      <p:pic>
        <p:nvPicPr>
          <p:cNvPr id="287" name="Google Shape;287;p44"/>
          <p:cNvPicPr preferRelativeResize="0"/>
          <p:nvPr/>
        </p:nvPicPr>
        <p:blipFill>
          <a:blip r:embed="rId3">
            <a:alphaModFix/>
          </a:blip>
          <a:stretch>
            <a:fillRect/>
          </a:stretch>
        </p:blipFill>
        <p:spPr>
          <a:xfrm>
            <a:off x="1426700" y="1907300"/>
            <a:ext cx="5274000" cy="278380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806</Words>
  <Application>Microsoft Office PowerPoint</Application>
  <PresentationFormat>On-screen Show (16:9)</PresentationFormat>
  <Paragraphs>61</Paragraphs>
  <Slides>15</Slides>
  <Notes>15</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15</vt:i4>
      </vt:variant>
    </vt:vector>
  </HeadingPairs>
  <TitlesOfParts>
    <vt:vector size="30" baseType="lpstr">
      <vt:lpstr>Space Grotesk</vt:lpstr>
      <vt:lpstr>Fredoka</vt:lpstr>
      <vt:lpstr>Fredoka SemiBold</vt:lpstr>
      <vt:lpstr>Open Sans Medium</vt:lpstr>
      <vt:lpstr>Poppins</vt:lpstr>
      <vt:lpstr>Times New Roman</vt:lpstr>
      <vt:lpstr>Fredoka Medium</vt:lpstr>
      <vt:lpstr>Montserrat</vt:lpstr>
      <vt:lpstr>Arial</vt:lpstr>
      <vt:lpstr>Calibri</vt:lpstr>
      <vt:lpstr>Nunito</vt:lpstr>
      <vt:lpstr>Lato Light</vt:lpstr>
      <vt:lpstr>Inter Medium</vt:lpstr>
      <vt:lpstr>Simple Dark</vt:lpstr>
      <vt:lpstr>SlidesAI Regular - v1</vt:lpstr>
      <vt:lpstr>Enhancing Urban Mobility: A Comprehensive Study on the BEST Bus Service in Mumbai</vt:lpstr>
      <vt:lpstr>Abstract</vt:lpstr>
      <vt:lpstr>Introduction</vt:lpstr>
      <vt:lpstr>Objectives of study</vt:lpstr>
      <vt:lpstr>Review of Literature</vt:lpstr>
      <vt:lpstr>Research Problem</vt:lpstr>
      <vt:lpstr>Research Methodology</vt:lpstr>
      <vt:lpstr>Data Analysis &amp; Interpretations :</vt:lpstr>
      <vt:lpstr>Data Analysis &amp; Interpretations :</vt:lpstr>
      <vt:lpstr>Data Analysis &amp; Interpretations :</vt:lpstr>
      <vt:lpstr>Limitations of the Study</vt:lpstr>
      <vt:lpstr>Findings of the Study</vt:lpstr>
      <vt:lpstr>The Backbone of Mumbai's Public Transit</vt:lpstr>
      <vt:lpstr>Conclusion</vt:lpstr>
      <vt:lpstr>Thank you for your time and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Urban Mobility: A Comprehensive Study on the BEST Bus Service in Mumbai</dc:title>
  <cp:lastModifiedBy>Shweta Tiwari</cp:lastModifiedBy>
  <cp:revision>1</cp:revision>
  <dcterms:modified xsi:type="dcterms:W3CDTF">2024-01-30T16:33:59Z</dcterms:modified>
</cp:coreProperties>
</file>