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7" r:id="rId6"/>
    <p:sldId id="268" r:id="rId7"/>
    <p:sldId id="269" r:id="rId8"/>
    <p:sldId id="263" r:id="rId9"/>
    <p:sldId id="266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E2B9A-2402-4080-8615-215019D11393}" v="1" dt="2024-02-01T19:22:01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0078" autoAdjust="0"/>
  </p:normalViewPr>
  <p:slideViewPr>
    <p:cSldViewPr snapToGrid="0">
      <p:cViewPr varScale="1">
        <p:scale>
          <a:sx n="74" d="100"/>
          <a:sy n="74" d="100"/>
        </p:scale>
        <p:origin x="11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sha Ghosh" userId="11106ebe28789333" providerId="LiveId" clId="{16BE2B9A-2402-4080-8615-215019D11393}"/>
    <pc:docChg chg="custSel addSld modSld">
      <pc:chgData name="Shirsha Ghosh" userId="11106ebe28789333" providerId="LiveId" clId="{16BE2B9A-2402-4080-8615-215019D11393}" dt="2024-02-01T19:23:53.035" v="338" actId="5793"/>
      <pc:docMkLst>
        <pc:docMk/>
      </pc:docMkLst>
      <pc:sldChg chg="modSp mod">
        <pc:chgData name="Shirsha Ghosh" userId="11106ebe28789333" providerId="LiveId" clId="{16BE2B9A-2402-4080-8615-215019D11393}" dt="2024-02-01T18:44:04.946" v="242" actId="114"/>
        <pc:sldMkLst>
          <pc:docMk/>
          <pc:sldMk cId="3619401333" sldId="263"/>
        </pc:sldMkLst>
        <pc:spChg chg="mod">
          <ac:chgData name="Shirsha Ghosh" userId="11106ebe28789333" providerId="LiveId" clId="{16BE2B9A-2402-4080-8615-215019D11393}" dt="2024-02-01T18:44:04.946" v="242" actId="114"/>
          <ac:spMkLst>
            <pc:docMk/>
            <pc:sldMk cId="3619401333" sldId="263"/>
            <ac:spMk id="3" creationId="{00000000-0000-0000-0000-000000000000}"/>
          </ac:spMkLst>
        </pc:spChg>
      </pc:sldChg>
      <pc:sldChg chg="modSp mod">
        <pc:chgData name="Shirsha Ghosh" userId="11106ebe28789333" providerId="LiveId" clId="{16BE2B9A-2402-4080-8615-215019D11393}" dt="2024-02-01T19:23:32.877" v="335" actId="948"/>
        <pc:sldMkLst>
          <pc:docMk/>
          <pc:sldMk cId="3266509040" sldId="266"/>
        </pc:sldMkLst>
        <pc:spChg chg="mod">
          <ac:chgData name="Shirsha Ghosh" userId="11106ebe28789333" providerId="LiveId" clId="{16BE2B9A-2402-4080-8615-215019D11393}" dt="2024-02-01T19:23:32.877" v="335" actId="948"/>
          <ac:spMkLst>
            <pc:docMk/>
            <pc:sldMk cId="3266509040" sldId="266"/>
            <ac:spMk id="3" creationId="{00000000-0000-0000-0000-000000000000}"/>
          </ac:spMkLst>
        </pc:spChg>
      </pc:sldChg>
      <pc:sldChg chg="modSp add mod">
        <pc:chgData name="Shirsha Ghosh" userId="11106ebe28789333" providerId="LiveId" clId="{16BE2B9A-2402-4080-8615-215019D11393}" dt="2024-02-01T19:23:53.035" v="338" actId="5793"/>
        <pc:sldMkLst>
          <pc:docMk/>
          <pc:sldMk cId="3156201964" sldId="270"/>
        </pc:sldMkLst>
        <pc:spChg chg="mod">
          <ac:chgData name="Shirsha Ghosh" userId="11106ebe28789333" providerId="LiveId" clId="{16BE2B9A-2402-4080-8615-215019D11393}" dt="2024-02-01T19:23:53.035" v="338" actId="5793"/>
          <ac:spMkLst>
            <pc:docMk/>
            <pc:sldMk cId="3156201964" sldId="2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8F17C-819C-4FA2-9525-DCAECA6F7427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FB393-A4B8-4FB4-B151-C55604230A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1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FB393-A4B8-4FB4-B151-C55604230A5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6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2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4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65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1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70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3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13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3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3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96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7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1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4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5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2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4DD83B-5568-4D87-88DC-CFB72709A9C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31C18C-26ED-4DE8-82CA-13F8F6389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Impact of Technology on Entrepreneurial Attitude of Undergraduate Learners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Dr. Sadhana Venkatesh</a:t>
            </a:r>
          </a:p>
          <a:p>
            <a:pPr algn="r"/>
            <a:r>
              <a:rPr lang="en-US" b="1" dirty="0"/>
              <a:t>Ms. Jyoti </a:t>
            </a:r>
            <a:r>
              <a:rPr lang="en-US" b="1" dirty="0" err="1"/>
              <a:t>Shubhashish</a:t>
            </a:r>
            <a:r>
              <a:rPr lang="en-US" b="1" dirty="0"/>
              <a:t> Ghosh</a:t>
            </a:r>
          </a:p>
        </p:txBody>
      </p:sp>
    </p:spTree>
    <p:extLst>
      <p:ext uri="{BB962C8B-B14F-4D97-AF65-F5344CB8AC3E}">
        <p14:creationId xmlns:p14="http://schemas.microsoft.com/office/powerpoint/2010/main" val="1454086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341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benefits of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Digital Tools for Entrepreneurship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include -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Innovative and accessible resources for aspiring entrepreneurs.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Enhance learning, foster creativity, and develop essential entrepreneurial skills.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Flexible, interactive, and experiential learning.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Networking opportunities and global perspective.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Data-driven decision making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0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Thank you PNG transparent image download, size: 1168x368p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55" y="1968320"/>
            <a:ext cx="11151986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7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34976" cy="331893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assess the current levels of technology exposure and engagement among undergraduate learners.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examine the perceptions and beliefs of undergraduate learners regarding the role of technology in creating entrepreneurial attitudes of the learners.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investigate the extent to which technology facilitates the acquisition and development of entrepreneurial skills among undergraduate learners.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the challenges that undergraduate learners’ encounter in their pursuit of entrepreneurial endeavors.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5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technology on the entrepreneurial attitude among undergraduate learners from different disciplines.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influence of demographic factors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such as gender, family background, etc.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entrepreneurial attitude of undergraduate learners.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53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 of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learners (</a:t>
            </a:r>
            <a:r>
              <a:rPr lang="en-US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undergraduate learners from different streams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data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Editorials, magazines and the Internet.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87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study was limited to undergraduate learners from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few colleges in Mumbai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sample size used for the study was limited. Hence, the results cannot be generalized universally.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accuracy of the figures and data is subject to the respondent’s opinion.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0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604902"/>
              </p:ext>
            </p:extLst>
          </p:nvPr>
        </p:nvGraphicFramePr>
        <p:xfrm>
          <a:off x="972344" y="2460170"/>
          <a:ext cx="10247312" cy="3322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Impact of technology on entrepreneurial attitudes across different undergraduate disciplines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chi-square test of independence indicated</a:t>
                      </a:r>
                    </a:p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P= 0.310092936 &gt; 0.05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significant 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between the 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technology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000" b="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discipline of the undergraduate learner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influence of demographic factor -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the entrepreneurial attitude of undergraduate learners.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chi-square test of independence indicated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 0.725309765 &gt; 0.05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significant </a:t>
                      </a:r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influence of gender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the </a:t>
                      </a:r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entrepreneurial attitude of the undergraduate learners.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4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4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074807"/>
              </p:ext>
            </p:extLst>
          </p:nvPr>
        </p:nvGraphicFramePr>
        <p:xfrm>
          <a:off x="972344" y="2460170"/>
          <a:ext cx="10247312" cy="20116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2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Hypothesis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influence of demographic factor –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family background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on the entrepreneurial attitude of undergraduate learners.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chi-square test of independence indicated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P= 0.000569951&lt; 0.05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significant influence </a:t>
                      </a:r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family background (business or non-business) 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 the </a:t>
                      </a:r>
                      <a:r>
                        <a:rPr lang="en-US" sz="2000" b="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entrepreneurial attitude of the undergraduate learners.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44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Technological intervention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entrepreneurial education, emphasizes its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favorable influence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US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entrepreneurial attitudes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does impact entrepreneurial attitudes of young learners but it cannot be correlated with a particular discipline.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 does not emerge as a significant factor affecting entrepreneurial attitudes.</a:t>
            </a:r>
          </a:p>
          <a:p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amily background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exert a </a:t>
            </a:r>
            <a:r>
              <a:rPr lang="en-US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noticeable impact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>
              <a:rPr lang="en-US" b="1" i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entrepreneurial attitudes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0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734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well-rounded entrepreneurial education that includes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business acumen,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critical thinking, and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problem-solving in required.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combination of technical expertise and a strong entrepreneurial mindset can empower undergraduate learners to succeed in the competitive world of entrepreneurship.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50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376</TotalTime>
  <Words>500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Symbol</vt:lpstr>
      <vt:lpstr>Times New Roman</vt:lpstr>
      <vt:lpstr>Organic</vt:lpstr>
      <vt:lpstr>Impact of Technology on Entrepreneurial Attitude of Undergraduate Learners</vt:lpstr>
      <vt:lpstr>Objectives of Research</vt:lpstr>
      <vt:lpstr>Hypothesis</vt:lpstr>
      <vt:lpstr>Methodology</vt:lpstr>
      <vt:lpstr>Limitations of Study</vt:lpstr>
      <vt:lpstr>Hypothesis Testing</vt:lpstr>
      <vt:lpstr>Hypothesis Testing</vt:lpstr>
      <vt:lpstr>Findings of Research</vt:lpstr>
      <vt:lpstr>Suggestions</vt:lpstr>
      <vt:lpstr>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PESTLE ANALYSIS</dc:title>
  <dc:creator>Dell</dc:creator>
  <cp:lastModifiedBy>Shirsha Ghosh</cp:lastModifiedBy>
  <cp:revision>29</cp:revision>
  <dcterms:created xsi:type="dcterms:W3CDTF">2023-08-08T14:51:55Z</dcterms:created>
  <dcterms:modified xsi:type="dcterms:W3CDTF">2024-02-01T19:23:59Z</dcterms:modified>
</cp:coreProperties>
</file>