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Fahkwang" panose="00000500000000000000" pitchFamily="2" charset="-34"/>
      <p:regular r:id="rId11"/>
      <p:bold r:id="rId12"/>
      <p:italic r:id="rId13"/>
      <p:boldItalic r:id="rId14"/>
    </p:embeddedFont>
  </p:embeddedFontLst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7" d="100"/>
          <a:sy n="67" d="100"/>
        </p:scale>
        <p:origin x="82" y="739"/>
      </p:cViewPr>
      <p:guideLst>
        <p:guide pos="2880"/>
        <p:guide orient="horz" pos="162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2" name="Google Shape;222;g21508488c5b_2_0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1508488c5b_2_0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65" name="Google Shape;4865;g2114f03d2a8_0_40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6" name="Google Shape;4866;g2114f03d2a8_0_40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65" name="Google Shape;4865;g2114f03d2a8_0_40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6" name="Google Shape;4866;g2114f03d2a8_0_40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59" name="Google Shape;4659;g2114f03d2a8_0_96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0" name="Google Shape;4660;g2114f03d2a8_0_96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58" name="Google Shape;4758;g2114f03d2a8_0_24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9" name="Google Shape;4759;g2114f03d2a8_0_24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2820063" name="Google Shape;4758;g2114f03d2a8_0_24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4810250" name="Google Shape;4759;g2114f03d2a8_0_24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25" name="Google Shape;4825;g2114f03d2a8_0_56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6" name="Google Shape;4826;g2114f03d2a8_0_56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slide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 bwMode="auto">
          <a:xfrm>
            <a:off x="539400" y="543325"/>
            <a:ext cx="8065200" cy="4100400"/>
          </a:xfrm>
          <a:prstGeom prst="plaque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 bwMode="auto">
          <a:xfrm>
            <a:off x="2245000" y="845897"/>
            <a:ext cx="5923500" cy="28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 bwMode="auto">
          <a:xfrm>
            <a:off x="2245007" y="3596137"/>
            <a:ext cx="59235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12;p2"/>
          <p:cNvSpPr/>
          <p:nvPr/>
        </p:nvSpPr>
        <p:spPr bwMode="auto">
          <a:xfrm>
            <a:off x="4981575" y="-1088575"/>
            <a:ext cx="2279100" cy="1363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Big number" userDrawn="1">
  <p:cSld name="BIG_NUMB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/>
          <p:nvPr/>
        </p:nvSpPr>
        <p:spPr bwMode="auto">
          <a:xfrm>
            <a:off x="539400" y="543325"/>
            <a:ext cx="8065200" cy="4100400"/>
          </a:xfrm>
          <a:prstGeom prst="plaque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title" hasCustomPrompt="1"/>
          </p:nvPr>
        </p:nvSpPr>
        <p:spPr bwMode="auto">
          <a:xfrm>
            <a:off x="848700" y="1727250"/>
            <a:ext cx="7446600" cy="17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t>xx%</a:t>
            </a:r>
          </a:p>
        </p:txBody>
      </p:sp>
      <p:sp>
        <p:nvSpPr>
          <p:cNvPr id="79" name="Google Shape;79;p11"/>
          <p:cNvSpPr txBox="1">
            <a:spLocks noGrp="1"/>
          </p:cNvSpPr>
          <p:nvPr>
            <p:ph type="subTitle" idx="1"/>
          </p:nvPr>
        </p:nvSpPr>
        <p:spPr bwMode="auto">
          <a:xfrm>
            <a:off x="1912050" y="3451050"/>
            <a:ext cx="53199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grpSp>
        <p:nvGrpSpPr>
          <p:cNvPr id="80" name="Google Shape;80;p11"/>
          <p:cNvGrpSpPr/>
          <p:nvPr/>
        </p:nvGrpSpPr>
        <p:grpSpPr bwMode="auto">
          <a:xfrm>
            <a:off x="251575" y="260788"/>
            <a:ext cx="579625" cy="557161"/>
            <a:chOff x="304274" y="275275"/>
            <a:chExt cx="579625" cy="557161"/>
          </a:xfrm>
        </p:grpSpPr>
        <p:sp>
          <p:nvSpPr>
            <p:cNvPr id="81" name="Google Shape;81;p11"/>
            <p:cNvSpPr/>
            <p:nvPr/>
          </p:nvSpPr>
          <p:spPr bwMode="auto">
            <a:xfrm>
              <a:off x="304274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" name="Google Shape;82;p11"/>
            <p:cNvSpPr/>
            <p:nvPr/>
          </p:nvSpPr>
          <p:spPr bwMode="auto">
            <a:xfrm>
              <a:off x="528838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" name="Google Shape;83;p11"/>
            <p:cNvSpPr/>
            <p:nvPr/>
          </p:nvSpPr>
          <p:spPr bwMode="auto">
            <a:xfrm>
              <a:off x="753400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" name="Google Shape;84;p11"/>
            <p:cNvSpPr/>
            <p:nvPr/>
          </p:nvSpPr>
          <p:spPr bwMode="auto">
            <a:xfrm>
              <a:off x="304274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" name="Google Shape;85;p11"/>
            <p:cNvSpPr/>
            <p:nvPr/>
          </p:nvSpPr>
          <p:spPr bwMode="auto"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" name="Google Shape;86;p11"/>
            <p:cNvSpPr/>
            <p:nvPr/>
          </p:nvSpPr>
          <p:spPr bwMode="auto"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7" name="Google Shape;87;p11"/>
            <p:cNvSpPr/>
            <p:nvPr/>
          </p:nvSpPr>
          <p:spPr bwMode="auto">
            <a:xfrm>
              <a:off x="304274" y="701936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8" name="Google Shape;88;p11"/>
            <p:cNvSpPr/>
            <p:nvPr/>
          </p:nvSpPr>
          <p:spPr bwMode="auto"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9" name="Google Shape;89;p11"/>
            <p:cNvSpPr/>
            <p:nvPr/>
          </p:nvSpPr>
          <p:spPr bwMode="auto"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90" name="Google Shape;90;p11"/>
          <p:cNvGrpSpPr/>
          <p:nvPr/>
        </p:nvGrpSpPr>
        <p:grpSpPr bwMode="auto">
          <a:xfrm>
            <a:off x="8484225" y="260788"/>
            <a:ext cx="355063" cy="557161"/>
            <a:chOff x="304274" y="275275"/>
            <a:chExt cx="355063" cy="557161"/>
          </a:xfrm>
        </p:grpSpPr>
        <p:sp>
          <p:nvSpPr>
            <p:cNvPr id="91" name="Google Shape;91;p11"/>
            <p:cNvSpPr/>
            <p:nvPr/>
          </p:nvSpPr>
          <p:spPr bwMode="auto">
            <a:xfrm>
              <a:off x="304274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2" name="Google Shape;92;p11"/>
            <p:cNvSpPr/>
            <p:nvPr/>
          </p:nvSpPr>
          <p:spPr bwMode="auto">
            <a:xfrm>
              <a:off x="528838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3" name="Google Shape;93;p11"/>
            <p:cNvSpPr/>
            <p:nvPr/>
          </p:nvSpPr>
          <p:spPr bwMode="auto">
            <a:xfrm>
              <a:off x="304274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4" name="Google Shape;94;p11"/>
            <p:cNvSpPr/>
            <p:nvPr/>
          </p:nvSpPr>
          <p:spPr bwMode="auto"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5" name="Google Shape;95;p11"/>
            <p:cNvSpPr/>
            <p:nvPr/>
          </p:nvSpPr>
          <p:spPr bwMode="auto">
            <a:xfrm>
              <a:off x="304274" y="701936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" name="Google Shape;96;p11"/>
            <p:cNvSpPr/>
            <p:nvPr/>
          </p:nvSpPr>
          <p:spPr bwMode="auto"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Blank" type="blank" userDrawn="1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Section header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 bwMode="auto">
          <a:xfrm>
            <a:off x="-952500" y="543325"/>
            <a:ext cx="6138900" cy="4100400"/>
          </a:xfrm>
          <a:prstGeom prst="plaque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 bwMode="auto">
          <a:xfrm>
            <a:off x="713400" y="2216763"/>
            <a:ext cx="32109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 bwMode="auto">
          <a:xfrm>
            <a:off x="713400" y="1363238"/>
            <a:ext cx="1620300" cy="9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pPr>
              <a:defRPr/>
            </a:pPr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 bwMode="auto">
          <a:xfrm>
            <a:off x="713399" y="3066863"/>
            <a:ext cx="32109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" name="Google Shape;18;p3"/>
          <p:cNvSpPr/>
          <p:nvPr/>
        </p:nvSpPr>
        <p:spPr bwMode="auto">
          <a:xfrm>
            <a:off x="4956825" y="-672524"/>
            <a:ext cx="4996800" cy="49968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19" name="Google Shape;19;p3"/>
          <p:cNvGrpSpPr/>
          <p:nvPr/>
        </p:nvGrpSpPr>
        <p:grpSpPr bwMode="auto">
          <a:xfrm rot="5400000">
            <a:off x="8229016" y="2466531"/>
            <a:ext cx="896100" cy="206100"/>
            <a:chOff x="5733519" y="960358"/>
            <a:chExt cx="896100" cy="206100"/>
          </a:xfrm>
        </p:grpSpPr>
        <p:grpSp>
          <p:nvGrpSpPr>
            <p:cNvPr id="20" name="Google Shape;20;p3"/>
            <p:cNvGrpSpPr/>
            <p:nvPr/>
          </p:nvGrpSpPr>
          <p:grpSpPr bwMode="auto">
            <a:xfrm>
              <a:off x="5733519" y="960358"/>
              <a:ext cx="210300" cy="206100"/>
              <a:chOff x="5733519" y="960358"/>
              <a:chExt cx="210300" cy="206100"/>
            </a:xfrm>
          </p:grpSpPr>
          <p:cxnSp>
            <p:nvCxnSpPr>
              <p:cNvPr id="21" name="Google Shape;21;p3"/>
              <p:cNvCxnSpPr>
                <a:cxnSpLocks/>
              </p:cNvCxnSpPr>
              <p:nvPr/>
            </p:nvCxnSpPr>
            <p:spPr bwMode="auto">
              <a:xfrm>
                <a:off x="58386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3"/>
              <p:cNvCxnSpPr>
                <a:cxnSpLocks/>
              </p:cNvCxnSpPr>
              <p:nvPr/>
            </p:nvCxnSpPr>
            <p:spPr bwMode="auto">
              <a:xfrm>
                <a:off x="57335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3" name="Google Shape;23;p3"/>
            <p:cNvGrpSpPr/>
            <p:nvPr/>
          </p:nvGrpSpPr>
          <p:grpSpPr bwMode="auto">
            <a:xfrm>
              <a:off x="6076418" y="960358"/>
              <a:ext cx="210300" cy="206100"/>
              <a:chOff x="6076418" y="960358"/>
              <a:chExt cx="210300" cy="206100"/>
            </a:xfrm>
          </p:grpSpPr>
          <p:cxnSp>
            <p:nvCxnSpPr>
              <p:cNvPr id="24" name="Google Shape;24;p3"/>
              <p:cNvCxnSpPr>
                <a:cxnSpLocks/>
              </p:cNvCxnSpPr>
              <p:nvPr/>
            </p:nvCxnSpPr>
            <p:spPr bwMode="auto">
              <a:xfrm>
                <a:off x="61815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3"/>
              <p:cNvCxnSpPr>
                <a:cxnSpLocks/>
              </p:cNvCxnSpPr>
              <p:nvPr/>
            </p:nvCxnSpPr>
            <p:spPr bwMode="auto">
              <a:xfrm>
                <a:off x="6076418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" name="Google Shape;26;p3"/>
            <p:cNvGrpSpPr/>
            <p:nvPr/>
          </p:nvGrpSpPr>
          <p:grpSpPr bwMode="auto">
            <a:xfrm>
              <a:off x="6419319" y="960358"/>
              <a:ext cx="210300" cy="206100"/>
              <a:chOff x="6419319" y="960358"/>
              <a:chExt cx="210300" cy="206100"/>
            </a:xfrm>
          </p:grpSpPr>
          <p:cxnSp>
            <p:nvCxnSpPr>
              <p:cNvPr id="27" name="Google Shape;27;p3"/>
              <p:cNvCxnSpPr>
                <a:cxnSpLocks/>
              </p:cNvCxnSpPr>
              <p:nvPr/>
            </p:nvCxnSpPr>
            <p:spPr bwMode="auto">
              <a:xfrm>
                <a:off x="65244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3"/>
              <p:cNvCxnSpPr>
                <a:cxnSpLocks/>
              </p:cNvCxnSpPr>
              <p:nvPr/>
            </p:nvCxnSpPr>
            <p:spPr bwMode="auto">
              <a:xfrm>
                <a:off x="64193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body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 bwMode="auto">
          <a:xfrm>
            <a:off x="-819387" y="3018625"/>
            <a:ext cx="1398600" cy="1969500"/>
          </a:xfrm>
          <a:prstGeom prst="roundRect">
            <a:avLst>
              <a:gd name="adj" fmla="val 21302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" name="Google Shape;31;p4"/>
          <p:cNvSpPr/>
          <p:nvPr/>
        </p:nvSpPr>
        <p:spPr bwMode="auto">
          <a:xfrm>
            <a:off x="7567351" y="4786125"/>
            <a:ext cx="1546500" cy="15465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2" name="Google Shape;32;p4"/>
          <p:cNvSpPr/>
          <p:nvPr/>
        </p:nvSpPr>
        <p:spPr bwMode="auto">
          <a:xfrm>
            <a:off x="8564788" y="275700"/>
            <a:ext cx="1398600" cy="1969500"/>
          </a:xfrm>
          <a:prstGeom prst="roundRect">
            <a:avLst>
              <a:gd name="adj" fmla="val 21302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 bwMode="auto">
          <a:xfrm>
            <a:off x="713275" y="445025"/>
            <a:ext cx="7717500" cy="12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 bwMode="auto">
          <a:xfrm>
            <a:off x="713275" y="1927700"/>
            <a:ext cx="7717500" cy="23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35" name="Google Shape;35;p4"/>
          <p:cNvGrpSpPr/>
          <p:nvPr/>
        </p:nvGrpSpPr>
        <p:grpSpPr bwMode="auto">
          <a:xfrm>
            <a:off x="170166" y="152606"/>
            <a:ext cx="896100" cy="206100"/>
            <a:chOff x="5733519" y="960358"/>
            <a:chExt cx="896100" cy="206100"/>
          </a:xfrm>
        </p:grpSpPr>
        <p:grpSp>
          <p:nvGrpSpPr>
            <p:cNvPr id="36" name="Google Shape;36;p4"/>
            <p:cNvGrpSpPr/>
            <p:nvPr/>
          </p:nvGrpSpPr>
          <p:grpSpPr bwMode="auto">
            <a:xfrm>
              <a:off x="5733519" y="960358"/>
              <a:ext cx="210300" cy="206100"/>
              <a:chOff x="5733519" y="960358"/>
              <a:chExt cx="210300" cy="206100"/>
            </a:xfrm>
          </p:grpSpPr>
          <p:cxnSp>
            <p:nvCxnSpPr>
              <p:cNvPr id="37" name="Google Shape;37;p4"/>
              <p:cNvCxnSpPr>
                <a:cxnSpLocks/>
              </p:cNvCxnSpPr>
              <p:nvPr/>
            </p:nvCxnSpPr>
            <p:spPr bwMode="auto">
              <a:xfrm>
                <a:off x="58386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4"/>
              <p:cNvCxnSpPr>
                <a:cxnSpLocks/>
              </p:cNvCxnSpPr>
              <p:nvPr/>
            </p:nvCxnSpPr>
            <p:spPr bwMode="auto">
              <a:xfrm>
                <a:off x="57335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9" name="Google Shape;39;p4"/>
            <p:cNvGrpSpPr/>
            <p:nvPr/>
          </p:nvGrpSpPr>
          <p:grpSpPr bwMode="auto">
            <a:xfrm>
              <a:off x="6076418" y="960358"/>
              <a:ext cx="210300" cy="206100"/>
              <a:chOff x="6076418" y="960358"/>
              <a:chExt cx="210300" cy="206100"/>
            </a:xfrm>
          </p:grpSpPr>
          <p:cxnSp>
            <p:nvCxnSpPr>
              <p:cNvPr id="40" name="Google Shape;40;p4"/>
              <p:cNvCxnSpPr>
                <a:cxnSpLocks/>
              </p:cNvCxnSpPr>
              <p:nvPr/>
            </p:nvCxnSpPr>
            <p:spPr bwMode="auto">
              <a:xfrm>
                <a:off x="61815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4"/>
              <p:cNvCxnSpPr>
                <a:cxnSpLocks/>
              </p:cNvCxnSpPr>
              <p:nvPr/>
            </p:nvCxnSpPr>
            <p:spPr bwMode="auto">
              <a:xfrm>
                <a:off x="6076418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2" name="Google Shape;42;p4"/>
            <p:cNvGrpSpPr/>
            <p:nvPr/>
          </p:nvGrpSpPr>
          <p:grpSpPr bwMode="auto">
            <a:xfrm>
              <a:off x="6419319" y="960358"/>
              <a:ext cx="210300" cy="206100"/>
              <a:chOff x="6419319" y="960358"/>
              <a:chExt cx="210300" cy="206100"/>
            </a:xfrm>
          </p:grpSpPr>
          <p:cxnSp>
            <p:nvCxnSpPr>
              <p:cNvPr id="43" name="Google Shape;43;p4"/>
              <p:cNvCxnSpPr>
                <a:cxnSpLocks/>
              </p:cNvCxnSpPr>
              <p:nvPr/>
            </p:nvCxnSpPr>
            <p:spPr bwMode="auto">
              <a:xfrm>
                <a:off x="65244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4"/>
              <p:cNvCxnSpPr>
                <a:cxnSpLocks/>
              </p:cNvCxnSpPr>
              <p:nvPr/>
            </p:nvCxnSpPr>
            <p:spPr bwMode="auto">
              <a:xfrm>
                <a:off x="64193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two columns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 bwMode="auto">
          <a:xfrm>
            <a:off x="713275" y="445025"/>
            <a:ext cx="77175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title" idx="2"/>
          </p:nvPr>
        </p:nvSpPr>
        <p:spPr bwMode="auto">
          <a:xfrm>
            <a:off x="1287363" y="3050475"/>
            <a:ext cx="29598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1"/>
          </p:nvPr>
        </p:nvSpPr>
        <p:spPr bwMode="auto">
          <a:xfrm>
            <a:off x="1287363" y="3480023"/>
            <a:ext cx="29598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title" idx="3"/>
          </p:nvPr>
        </p:nvSpPr>
        <p:spPr bwMode="auto">
          <a:xfrm>
            <a:off x="4896828" y="3050475"/>
            <a:ext cx="29598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4"/>
          </p:nvPr>
        </p:nvSpPr>
        <p:spPr bwMode="auto">
          <a:xfrm>
            <a:off x="4896828" y="3480023"/>
            <a:ext cx="29598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1" name="Google Shape;51;p5"/>
          <p:cNvSpPr/>
          <p:nvPr/>
        </p:nvSpPr>
        <p:spPr bwMode="auto">
          <a:xfrm>
            <a:off x="-819387" y="3018625"/>
            <a:ext cx="1398600" cy="1969500"/>
          </a:xfrm>
          <a:prstGeom prst="roundRect">
            <a:avLst>
              <a:gd name="adj" fmla="val 21302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2" name="Google Shape;52;p5"/>
          <p:cNvSpPr/>
          <p:nvPr/>
        </p:nvSpPr>
        <p:spPr bwMode="auto">
          <a:xfrm>
            <a:off x="-489549" y="-562000"/>
            <a:ext cx="1546500" cy="15465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3" name="Google Shape;53;p5"/>
          <p:cNvSpPr/>
          <p:nvPr/>
        </p:nvSpPr>
        <p:spPr bwMode="auto">
          <a:xfrm>
            <a:off x="7567351" y="4786125"/>
            <a:ext cx="1546500" cy="15465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4" name="Google Shape;54;p5"/>
          <p:cNvSpPr/>
          <p:nvPr/>
        </p:nvSpPr>
        <p:spPr bwMode="auto">
          <a:xfrm>
            <a:off x="8564788" y="275700"/>
            <a:ext cx="1398600" cy="1969500"/>
          </a:xfrm>
          <a:prstGeom prst="roundRect">
            <a:avLst>
              <a:gd name="adj" fmla="val 21302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only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>
            <a:spLocks noGrp="1"/>
          </p:cNvSpPr>
          <p:nvPr>
            <p:ph type="title"/>
          </p:nvPr>
        </p:nvSpPr>
        <p:spPr bwMode="auto"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7" name="Google Shape;57;p6"/>
          <p:cNvSpPr/>
          <p:nvPr/>
        </p:nvSpPr>
        <p:spPr bwMode="auto">
          <a:xfrm>
            <a:off x="-1015103" y="-1130775"/>
            <a:ext cx="1784400" cy="17844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58" name="Google Shape;58;p6"/>
          <p:cNvGrpSpPr/>
          <p:nvPr/>
        </p:nvGrpSpPr>
        <p:grpSpPr bwMode="auto">
          <a:xfrm>
            <a:off x="8709300" y="4741650"/>
            <a:ext cx="355063" cy="343836"/>
            <a:chOff x="8709300" y="4489900"/>
            <a:chExt cx="355063" cy="343836"/>
          </a:xfrm>
        </p:grpSpPr>
        <p:sp>
          <p:nvSpPr>
            <p:cNvPr id="59" name="Google Shape;59;p6"/>
            <p:cNvSpPr/>
            <p:nvPr/>
          </p:nvSpPr>
          <p:spPr bwMode="auto">
            <a:xfrm>
              <a:off x="8709300" y="4489900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 bwMode="auto">
            <a:xfrm>
              <a:off x="8933863" y="4489900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" name="Google Shape;61;p6"/>
            <p:cNvSpPr/>
            <p:nvPr/>
          </p:nvSpPr>
          <p:spPr bwMode="auto">
            <a:xfrm>
              <a:off x="8709300" y="4703236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 bwMode="auto">
            <a:xfrm>
              <a:off x="8933863" y="47032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One column text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/>
          <p:nvPr/>
        </p:nvSpPr>
        <p:spPr bwMode="auto">
          <a:xfrm>
            <a:off x="539400" y="543325"/>
            <a:ext cx="8065200" cy="4100400"/>
          </a:xfrm>
          <a:prstGeom prst="plaque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title"/>
          </p:nvPr>
        </p:nvSpPr>
        <p:spPr bwMode="auto">
          <a:xfrm>
            <a:off x="1273525" y="1150500"/>
            <a:ext cx="39900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body" idx="1"/>
          </p:nvPr>
        </p:nvSpPr>
        <p:spPr bwMode="auto">
          <a:xfrm>
            <a:off x="1273525" y="1889400"/>
            <a:ext cx="3990000" cy="21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 Medium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Main point" userDrawn="1">
  <p:cSld name="MAIN_POI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/>
          <p:nvPr/>
        </p:nvSpPr>
        <p:spPr bwMode="auto">
          <a:xfrm>
            <a:off x="539400" y="543325"/>
            <a:ext cx="8065200" cy="4100400"/>
          </a:xfrm>
          <a:prstGeom prst="plaque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title"/>
          </p:nvPr>
        </p:nvSpPr>
        <p:spPr bwMode="auto">
          <a:xfrm>
            <a:off x="1600300" y="1094100"/>
            <a:ext cx="59436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Section title and description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/>
          <p:nvPr/>
        </p:nvSpPr>
        <p:spPr bwMode="auto">
          <a:xfrm>
            <a:off x="539400" y="543325"/>
            <a:ext cx="8065200" cy="4100400"/>
          </a:xfrm>
          <a:prstGeom prst="plaque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 bwMode="auto">
          <a:xfrm>
            <a:off x="1551950" y="2243500"/>
            <a:ext cx="6040200" cy="831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ubTitle" idx="1"/>
          </p:nvPr>
        </p:nvSpPr>
        <p:spPr bwMode="auto">
          <a:xfrm>
            <a:off x="1551950" y="3074800"/>
            <a:ext cx="60402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Caption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 bwMode="auto">
          <a:xfrm>
            <a:off x="6335023" y="2719550"/>
            <a:ext cx="2106000" cy="19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 bwMode="auto">
          <a:xfrm>
            <a:off x="713275" y="445025"/>
            <a:ext cx="77175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sz="3600" b="1">
                <a:solidFill>
                  <a:schemeClr val="dk1"/>
                </a:solidFill>
                <a:latin typeface="Fahkwang"/>
                <a:ea typeface="Fahkwang"/>
                <a:cs typeface="Fahkwang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sz="3600" b="1">
                <a:solidFill>
                  <a:schemeClr val="dk1"/>
                </a:solidFill>
                <a:latin typeface="Fahkwang"/>
                <a:ea typeface="Fahkwang"/>
                <a:cs typeface="Fahkwang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sz="3600" b="1">
                <a:solidFill>
                  <a:schemeClr val="dk1"/>
                </a:solidFill>
                <a:latin typeface="Fahkwang"/>
                <a:ea typeface="Fahkwang"/>
                <a:cs typeface="Fahkwang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sz="3600" b="1">
                <a:solidFill>
                  <a:schemeClr val="dk1"/>
                </a:solidFill>
                <a:latin typeface="Fahkwang"/>
                <a:ea typeface="Fahkwang"/>
                <a:cs typeface="Fahkwang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sz="3600" b="1">
                <a:solidFill>
                  <a:schemeClr val="dk1"/>
                </a:solidFill>
                <a:latin typeface="Fahkwang"/>
                <a:ea typeface="Fahkwang"/>
                <a:cs typeface="Fahkwang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sz="3600" b="1">
                <a:solidFill>
                  <a:schemeClr val="dk1"/>
                </a:solidFill>
                <a:latin typeface="Fahkwang"/>
                <a:ea typeface="Fahkwang"/>
                <a:cs typeface="Fahkwang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sz="3600" b="1">
                <a:solidFill>
                  <a:schemeClr val="dk1"/>
                </a:solidFill>
                <a:latin typeface="Fahkwang"/>
                <a:ea typeface="Fahkwang"/>
                <a:cs typeface="Fahkwang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sz="3600" b="1">
                <a:solidFill>
                  <a:schemeClr val="dk1"/>
                </a:solidFill>
                <a:latin typeface="Fahkwang"/>
                <a:ea typeface="Fahkwang"/>
                <a:cs typeface="Fahkwang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sz="3600" b="1">
                <a:solidFill>
                  <a:schemeClr val="dk1"/>
                </a:solidFill>
                <a:latin typeface="Fahkwang"/>
                <a:ea typeface="Fahkwang"/>
                <a:cs typeface="Fahkwang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 bwMode="auto">
          <a:xfrm>
            <a:off x="71327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  <a:defRPr>
                <a:solidFill>
                  <a:schemeClr val="accent2"/>
                </a:solidFill>
                <a:latin typeface="Chivo"/>
                <a:ea typeface="Chivo"/>
                <a:cs typeface="Chiv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>
                <a:solidFill>
                  <a:schemeClr val="accent2"/>
                </a:solidFill>
                <a:latin typeface="Chivo"/>
                <a:ea typeface="Chivo"/>
                <a:cs typeface="Chiv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■"/>
              <a:defRPr>
                <a:solidFill>
                  <a:schemeClr val="accent2"/>
                </a:solidFill>
                <a:latin typeface="Chivo"/>
                <a:ea typeface="Chivo"/>
                <a:cs typeface="Chiv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  <a:defRPr>
                <a:solidFill>
                  <a:schemeClr val="accent2"/>
                </a:solidFill>
                <a:latin typeface="Chivo"/>
                <a:ea typeface="Chivo"/>
                <a:cs typeface="Chiv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>
                <a:solidFill>
                  <a:schemeClr val="accent2"/>
                </a:solidFill>
                <a:latin typeface="Chivo"/>
                <a:ea typeface="Chivo"/>
                <a:cs typeface="Chiv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■"/>
              <a:defRPr>
                <a:solidFill>
                  <a:schemeClr val="accent2"/>
                </a:solidFill>
                <a:latin typeface="Chivo"/>
                <a:ea typeface="Chivo"/>
                <a:cs typeface="Chiv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  <a:defRPr>
                <a:solidFill>
                  <a:schemeClr val="accent2"/>
                </a:solidFill>
                <a:latin typeface="Chivo"/>
                <a:ea typeface="Chivo"/>
                <a:cs typeface="Chiv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>
                <a:solidFill>
                  <a:schemeClr val="accent2"/>
                </a:solidFill>
                <a:latin typeface="Chivo"/>
                <a:ea typeface="Chivo"/>
                <a:cs typeface="Chiv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■"/>
              <a:defRPr>
                <a:solidFill>
                  <a:schemeClr val="accent2"/>
                </a:solidFill>
                <a:latin typeface="Chivo"/>
                <a:ea typeface="Chivo"/>
                <a:cs typeface="Chivo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diummultimedia.com/web/donde-se-utiliza-python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/>
          <p:nvPr/>
        </p:nvSpPr>
        <p:spPr bwMode="auto">
          <a:xfrm>
            <a:off x="5781675" y="4210050"/>
            <a:ext cx="3683700" cy="1476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ctrTitle"/>
          </p:nvPr>
        </p:nvSpPr>
        <p:spPr bwMode="auto">
          <a:xfrm>
            <a:off x="2245000" y="845897"/>
            <a:ext cx="5923500" cy="28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600"/>
              <a:t>DIFFERENCES OF THE JAVA LANGUAGE AND THE PYTHON LANGUAGE</a:t>
            </a:r>
            <a:endParaRPr sz="3600"/>
          </a:p>
        </p:txBody>
      </p:sp>
      <p:grpSp>
        <p:nvGrpSpPr>
          <p:cNvPr id="110" name="Google Shape;110;p15"/>
          <p:cNvGrpSpPr/>
          <p:nvPr/>
        </p:nvGrpSpPr>
        <p:grpSpPr bwMode="auto">
          <a:xfrm>
            <a:off x="304274" y="275275"/>
            <a:ext cx="579625" cy="557161"/>
            <a:chOff x="304274" y="275275"/>
            <a:chExt cx="579625" cy="557161"/>
          </a:xfrm>
        </p:grpSpPr>
        <p:sp>
          <p:nvSpPr>
            <p:cNvPr id="111" name="Google Shape;111;p15"/>
            <p:cNvSpPr/>
            <p:nvPr/>
          </p:nvSpPr>
          <p:spPr bwMode="auto">
            <a:xfrm>
              <a:off x="304274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 bwMode="auto">
            <a:xfrm>
              <a:off x="528838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 bwMode="auto">
            <a:xfrm>
              <a:off x="753400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 bwMode="auto">
            <a:xfrm>
              <a:off x="304274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 bwMode="auto"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 bwMode="auto"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 bwMode="auto">
            <a:xfrm>
              <a:off x="304274" y="701936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 bwMode="auto"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 bwMode="auto"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20" name="Google Shape;120;p15"/>
          <p:cNvSpPr/>
          <p:nvPr/>
        </p:nvSpPr>
        <p:spPr bwMode="auto">
          <a:xfrm>
            <a:off x="-786862" y="1116800"/>
            <a:ext cx="2376600" cy="23766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121" name="Google Shape;121;p15"/>
          <p:cNvGrpSpPr/>
          <p:nvPr/>
        </p:nvGrpSpPr>
        <p:grpSpPr bwMode="auto">
          <a:xfrm>
            <a:off x="137304" y="1080498"/>
            <a:ext cx="1645688" cy="2171872"/>
            <a:chOff x="683950" y="1497553"/>
            <a:chExt cx="701636" cy="925974"/>
          </a:xfrm>
        </p:grpSpPr>
        <p:sp>
          <p:nvSpPr>
            <p:cNvPr id="122" name="Google Shape;122;p15"/>
            <p:cNvSpPr/>
            <p:nvPr/>
          </p:nvSpPr>
          <p:spPr bwMode="auto">
            <a:xfrm>
              <a:off x="913252" y="2289041"/>
              <a:ext cx="339766" cy="134486"/>
            </a:xfrm>
            <a:custGeom>
              <a:avLst/>
              <a:gdLst/>
              <a:ahLst/>
              <a:cxnLst/>
              <a:rect l="l" t="t" r="r" b="b"/>
              <a:pathLst>
                <a:path w="10621" h="4204" extrusionOk="0">
                  <a:moveTo>
                    <a:pt x="10609" y="0"/>
                  </a:moveTo>
                  <a:cubicBezTo>
                    <a:pt x="10609" y="24"/>
                    <a:pt x="10609" y="48"/>
                    <a:pt x="10597" y="84"/>
                  </a:cubicBezTo>
                  <a:cubicBezTo>
                    <a:pt x="10573" y="167"/>
                    <a:pt x="10502" y="250"/>
                    <a:pt x="10394" y="310"/>
                  </a:cubicBezTo>
                  <a:lnTo>
                    <a:pt x="4453" y="3739"/>
                  </a:lnTo>
                  <a:cubicBezTo>
                    <a:pt x="4418" y="3763"/>
                    <a:pt x="4370" y="3774"/>
                    <a:pt x="4334" y="3798"/>
                  </a:cubicBezTo>
                  <a:lnTo>
                    <a:pt x="4310" y="3798"/>
                  </a:lnTo>
                  <a:cubicBezTo>
                    <a:pt x="4275" y="3810"/>
                    <a:pt x="4251" y="3822"/>
                    <a:pt x="4203" y="3834"/>
                  </a:cubicBezTo>
                  <a:lnTo>
                    <a:pt x="4191" y="3834"/>
                  </a:lnTo>
                  <a:cubicBezTo>
                    <a:pt x="4144" y="3846"/>
                    <a:pt x="4108" y="3858"/>
                    <a:pt x="4060" y="3858"/>
                  </a:cubicBezTo>
                  <a:lnTo>
                    <a:pt x="4048" y="3858"/>
                  </a:lnTo>
                  <a:cubicBezTo>
                    <a:pt x="4001" y="3870"/>
                    <a:pt x="3965" y="3870"/>
                    <a:pt x="3917" y="3870"/>
                  </a:cubicBezTo>
                  <a:lnTo>
                    <a:pt x="3894" y="3870"/>
                  </a:lnTo>
                  <a:cubicBezTo>
                    <a:pt x="3858" y="3870"/>
                    <a:pt x="3810" y="3870"/>
                    <a:pt x="3775" y="3858"/>
                  </a:cubicBezTo>
                  <a:lnTo>
                    <a:pt x="3751" y="3858"/>
                  </a:lnTo>
                  <a:cubicBezTo>
                    <a:pt x="3715" y="3858"/>
                    <a:pt x="3691" y="3846"/>
                    <a:pt x="3656" y="3846"/>
                  </a:cubicBezTo>
                  <a:cubicBezTo>
                    <a:pt x="3632" y="3834"/>
                    <a:pt x="3608" y="3834"/>
                    <a:pt x="3584" y="3822"/>
                  </a:cubicBezTo>
                  <a:cubicBezTo>
                    <a:pt x="3560" y="3810"/>
                    <a:pt x="3536" y="3810"/>
                    <a:pt x="3513" y="3798"/>
                  </a:cubicBezTo>
                  <a:cubicBezTo>
                    <a:pt x="3501" y="3798"/>
                    <a:pt x="3489" y="3798"/>
                    <a:pt x="3477" y="3786"/>
                  </a:cubicBezTo>
                  <a:cubicBezTo>
                    <a:pt x="3441" y="3774"/>
                    <a:pt x="3406" y="3763"/>
                    <a:pt x="3370" y="3739"/>
                  </a:cubicBezTo>
                  <a:lnTo>
                    <a:pt x="227" y="1905"/>
                  </a:lnTo>
                  <a:cubicBezTo>
                    <a:pt x="203" y="1893"/>
                    <a:pt x="191" y="1881"/>
                    <a:pt x="179" y="1869"/>
                  </a:cubicBezTo>
                  <a:cubicBezTo>
                    <a:pt x="155" y="1858"/>
                    <a:pt x="143" y="1846"/>
                    <a:pt x="119" y="1834"/>
                  </a:cubicBezTo>
                  <a:cubicBezTo>
                    <a:pt x="96" y="1810"/>
                    <a:pt x="84" y="1798"/>
                    <a:pt x="60" y="1774"/>
                  </a:cubicBezTo>
                  <a:cubicBezTo>
                    <a:pt x="60" y="1762"/>
                    <a:pt x="60" y="1762"/>
                    <a:pt x="48" y="1762"/>
                  </a:cubicBezTo>
                  <a:cubicBezTo>
                    <a:pt x="36" y="1739"/>
                    <a:pt x="24" y="1715"/>
                    <a:pt x="12" y="1691"/>
                  </a:cubicBezTo>
                  <a:cubicBezTo>
                    <a:pt x="12" y="1679"/>
                    <a:pt x="12" y="1679"/>
                    <a:pt x="12" y="1679"/>
                  </a:cubicBezTo>
                  <a:cubicBezTo>
                    <a:pt x="12" y="1655"/>
                    <a:pt x="0" y="1631"/>
                    <a:pt x="0" y="1596"/>
                  </a:cubicBezTo>
                  <a:lnTo>
                    <a:pt x="0" y="1929"/>
                  </a:lnTo>
                  <a:cubicBezTo>
                    <a:pt x="0" y="1953"/>
                    <a:pt x="0" y="1965"/>
                    <a:pt x="12" y="1977"/>
                  </a:cubicBezTo>
                  <a:cubicBezTo>
                    <a:pt x="12" y="1989"/>
                    <a:pt x="12" y="2000"/>
                    <a:pt x="12" y="2000"/>
                  </a:cubicBezTo>
                  <a:cubicBezTo>
                    <a:pt x="12" y="2012"/>
                    <a:pt x="12" y="2012"/>
                    <a:pt x="12" y="2012"/>
                  </a:cubicBezTo>
                  <a:cubicBezTo>
                    <a:pt x="24" y="2012"/>
                    <a:pt x="24" y="2024"/>
                    <a:pt x="24" y="2024"/>
                  </a:cubicBezTo>
                  <a:cubicBezTo>
                    <a:pt x="24" y="2036"/>
                    <a:pt x="36" y="2048"/>
                    <a:pt x="36" y="2060"/>
                  </a:cubicBezTo>
                  <a:cubicBezTo>
                    <a:pt x="48" y="2072"/>
                    <a:pt x="48" y="2084"/>
                    <a:pt x="48" y="2084"/>
                  </a:cubicBezTo>
                  <a:cubicBezTo>
                    <a:pt x="60" y="2096"/>
                    <a:pt x="60" y="2096"/>
                    <a:pt x="60" y="2096"/>
                  </a:cubicBezTo>
                  <a:cubicBezTo>
                    <a:pt x="60" y="2108"/>
                    <a:pt x="72" y="2108"/>
                    <a:pt x="72" y="2108"/>
                  </a:cubicBezTo>
                  <a:cubicBezTo>
                    <a:pt x="84" y="2131"/>
                    <a:pt x="96" y="2143"/>
                    <a:pt x="119" y="2155"/>
                  </a:cubicBezTo>
                  <a:cubicBezTo>
                    <a:pt x="119" y="2167"/>
                    <a:pt x="119" y="2167"/>
                    <a:pt x="119" y="2167"/>
                  </a:cubicBezTo>
                  <a:cubicBezTo>
                    <a:pt x="143" y="2179"/>
                    <a:pt x="155" y="2191"/>
                    <a:pt x="179" y="2203"/>
                  </a:cubicBezTo>
                  <a:cubicBezTo>
                    <a:pt x="191" y="2215"/>
                    <a:pt x="203" y="2227"/>
                    <a:pt x="215" y="2227"/>
                  </a:cubicBezTo>
                  <a:cubicBezTo>
                    <a:pt x="215" y="2227"/>
                    <a:pt x="215" y="2239"/>
                    <a:pt x="227" y="2239"/>
                  </a:cubicBezTo>
                  <a:lnTo>
                    <a:pt x="3370" y="4072"/>
                  </a:lnTo>
                  <a:cubicBezTo>
                    <a:pt x="3406" y="4084"/>
                    <a:pt x="3441" y="4108"/>
                    <a:pt x="3477" y="4120"/>
                  </a:cubicBezTo>
                  <a:cubicBezTo>
                    <a:pt x="3489" y="4120"/>
                    <a:pt x="3501" y="4120"/>
                    <a:pt x="3513" y="4132"/>
                  </a:cubicBezTo>
                  <a:cubicBezTo>
                    <a:pt x="3525" y="4132"/>
                    <a:pt x="3525" y="4144"/>
                    <a:pt x="3536" y="4144"/>
                  </a:cubicBezTo>
                  <a:cubicBezTo>
                    <a:pt x="3548" y="4144"/>
                    <a:pt x="3572" y="4144"/>
                    <a:pt x="3584" y="4155"/>
                  </a:cubicBezTo>
                  <a:cubicBezTo>
                    <a:pt x="3608" y="4155"/>
                    <a:pt x="3632" y="4167"/>
                    <a:pt x="3656" y="4167"/>
                  </a:cubicBezTo>
                  <a:cubicBezTo>
                    <a:pt x="3667" y="4167"/>
                    <a:pt x="3679" y="4179"/>
                    <a:pt x="3679" y="4179"/>
                  </a:cubicBezTo>
                  <a:cubicBezTo>
                    <a:pt x="3703" y="4179"/>
                    <a:pt x="3727" y="4179"/>
                    <a:pt x="3751" y="4191"/>
                  </a:cubicBezTo>
                  <a:lnTo>
                    <a:pt x="3775" y="4191"/>
                  </a:lnTo>
                  <a:cubicBezTo>
                    <a:pt x="3810" y="4191"/>
                    <a:pt x="3834" y="4191"/>
                    <a:pt x="3870" y="4203"/>
                  </a:cubicBezTo>
                  <a:lnTo>
                    <a:pt x="3941" y="4203"/>
                  </a:lnTo>
                  <a:cubicBezTo>
                    <a:pt x="3965" y="4203"/>
                    <a:pt x="3989" y="4191"/>
                    <a:pt x="4013" y="4191"/>
                  </a:cubicBezTo>
                  <a:lnTo>
                    <a:pt x="4096" y="4191"/>
                  </a:lnTo>
                  <a:cubicBezTo>
                    <a:pt x="4120" y="4179"/>
                    <a:pt x="4144" y="4179"/>
                    <a:pt x="4168" y="4167"/>
                  </a:cubicBezTo>
                  <a:lnTo>
                    <a:pt x="4203" y="4167"/>
                  </a:lnTo>
                  <a:cubicBezTo>
                    <a:pt x="4227" y="4155"/>
                    <a:pt x="4239" y="4155"/>
                    <a:pt x="4251" y="4155"/>
                  </a:cubicBezTo>
                  <a:cubicBezTo>
                    <a:pt x="4275" y="4144"/>
                    <a:pt x="4287" y="4144"/>
                    <a:pt x="4310" y="4132"/>
                  </a:cubicBezTo>
                  <a:cubicBezTo>
                    <a:pt x="4322" y="4132"/>
                    <a:pt x="4322" y="4132"/>
                    <a:pt x="4334" y="4120"/>
                  </a:cubicBezTo>
                  <a:cubicBezTo>
                    <a:pt x="4382" y="4108"/>
                    <a:pt x="4418" y="4096"/>
                    <a:pt x="4441" y="4072"/>
                  </a:cubicBezTo>
                  <a:lnTo>
                    <a:pt x="10394" y="643"/>
                  </a:lnTo>
                  <a:cubicBezTo>
                    <a:pt x="10537" y="548"/>
                    <a:pt x="10621" y="441"/>
                    <a:pt x="10621" y="322"/>
                  </a:cubicBezTo>
                  <a:lnTo>
                    <a:pt x="106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 bwMode="auto">
            <a:xfrm>
              <a:off x="910949" y="2216201"/>
              <a:ext cx="344372" cy="196451"/>
            </a:xfrm>
            <a:custGeom>
              <a:avLst/>
              <a:gdLst/>
              <a:ahLst/>
              <a:cxnLst/>
              <a:rect l="l" t="t" r="r" b="b"/>
              <a:pathLst>
                <a:path w="10765" h="6141" extrusionOk="0">
                  <a:moveTo>
                    <a:pt x="6776" y="0"/>
                  </a:moveTo>
                  <a:cubicBezTo>
                    <a:pt x="6582" y="0"/>
                    <a:pt x="6389" y="45"/>
                    <a:pt x="6240" y="134"/>
                  </a:cubicBezTo>
                  <a:lnTo>
                    <a:pt x="299" y="3563"/>
                  </a:lnTo>
                  <a:cubicBezTo>
                    <a:pt x="1" y="3730"/>
                    <a:pt x="1" y="4016"/>
                    <a:pt x="299" y="4182"/>
                  </a:cubicBezTo>
                  <a:lnTo>
                    <a:pt x="3442" y="6016"/>
                  </a:lnTo>
                  <a:cubicBezTo>
                    <a:pt x="3591" y="6099"/>
                    <a:pt x="3787" y="6141"/>
                    <a:pt x="3984" y="6141"/>
                  </a:cubicBezTo>
                  <a:cubicBezTo>
                    <a:pt x="4180" y="6141"/>
                    <a:pt x="4376" y="6099"/>
                    <a:pt x="4525" y="6016"/>
                  </a:cubicBezTo>
                  <a:lnTo>
                    <a:pt x="10466" y="2587"/>
                  </a:lnTo>
                  <a:cubicBezTo>
                    <a:pt x="10764" y="2408"/>
                    <a:pt x="10764" y="2134"/>
                    <a:pt x="10466" y="1968"/>
                  </a:cubicBezTo>
                  <a:lnTo>
                    <a:pt x="7311" y="134"/>
                  </a:lnTo>
                  <a:cubicBezTo>
                    <a:pt x="7162" y="45"/>
                    <a:pt x="6969" y="0"/>
                    <a:pt x="6776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 bwMode="auto">
            <a:xfrm>
              <a:off x="1017986" y="2130213"/>
              <a:ext cx="123066" cy="229687"/>
            </a:xfrm>
            <a:custGeom>
              <a:avLst/>
              <a:gdLst/>
              <a:ahLst/>
              <a:cxnLst/>
              <a:rect l="l" t="t" r="r" b="b"/>
              <a:pathLst>
                <a:path w="3847" h="7180" extrusionOk="0">
                  <a:moveTo>
                    <a:pt x="3822" y="0"/>
                  </a:moveTo>
                  <a:lnTo>
                    <a:pt x="1" y="2203"/>
                  </a:lnTo>
                  <a:lnTo>
                    <a:pt x="12" y="7180"/>
                  </a:lnTo>
                  <a:lnTo>
                    <a:pt x="3846" y="4977"/>
                  </a:lnTo>
                  <a:lnTo>
                    <a:pt x="3822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 bwMode="auto">
            <a:xfrm>
              <a:off x="1005798" y="2193808"/>
              <a:ext cx="12604" cy="166092"/>
            </a:xfrm>
            <a:custGeom>
              <a:avLst/>
              <a:gdLst/>
              <a:ahLst/>
              <a:cxnLst/>
              <a:rect l="l" t="t" r="r" b="b"/>
              <a:pathLst>
                <a:path w="394" h="5192" extrusionOk="0">
                  <a:moveTo>
                    <a:pt x="1" y="1"/>
                  </a:moveTo>
                  <a:lnTo>
                    <a:pt x="12" y="4977"/>
                  </a:lnTo>
                  <a:lnTo>
                    <a:pt x="393" y="5192"/>
                  </a:lnTo>
                  <a:lnTo>
                    <a:pt x="382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 bwMode="auto">
            <a:xfrm>
              <a:off x="1005798" y="2122983"/>
              <a:ext cx="134486" cy="77704"/>
            </a:xfrm>
            <a:custGeom>
              <a:avLst/>
              <a:gdLst/>
              <a:ahLst/>
              <a:cxnLst/>
              <a:rect l="l" t="t" r="r" b="b"/>
              <a:pathLst>
                <a:path w="4204" h="2429" extrusionOk="0">
                  <a:moveTo>
                    <a:pt x="382" y="2429"/>
                  </a:moveTo>
                  <a:lnTo>
                    <a:pt x="1" y="2215"/>
                  </a:lnTo>
                  <a:lnTo>
                    <a:pt x="3834" y="0"/>
                  </a:lnTo>
                  <a:lnTo>
                    <a:pt x="4203" y="226"/>
                  </a:lnTo>
                  <a:close/>
                </a:path>
              </a:pathLst>
            </a:custGeom>
            <a:solidFill>
              <a:srgbClr val="BCB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 bwMode="auto">
            <a:xfrm>
              <a:off x="683950" y="1497553"/>
              <a:ext cx="692870" cy="911107"/>
            </a:xfrm>
            <a:custGeom>
              <a:avLst/>
              <a:gdLst/>
              <a:ahLst/>
              <a:cxnLst/>
              <a:rect l="l" t="t" r="r" b="b"/>
              <a:pathLst>
                <a:path w="21659" h="28481" extrusionOk="0">
                  <a:moveTo>
                    <a:pt x="20546" y="1"/>
                  </a:moveTo>
                  <a:cubicBezTo>
                    <a:pt x="20442" y="1"/>
                    <a:pt x="20324" y="33"/>
                    <a:pt x="20194" y="108"/>
                  </a:cubicBezTo>
                  <a:lnTo>
                    <a:pt x="775" y="11324"/>
                  </a:lnTo>
                  <a:cubicBezTo>
                    <a:pt x="346" y="11574"/>
                    <a:pt x="1" y="12169"/>
                    <a:pt x="1" y="12669"/>
                  </a:cubicBezTo>
                  <a:lnTo>
                    <a:pt x="36" y="27445"/>
                  </a:lnTo>
                  <a:cubicBezTo>
                    <a:pt x="36" y="27695"/>
                    <a:pt x="132" y="27874"/>
                    <a:pt x="275" y="27945"/>
                  </a:cubicBezTo>
                  <a:lnTo>
                    <a:pt x="1175" y="28478"/>
                  </a:lnTo>
                  <a:lnTo>
                    <a:pt x="1175" y="28478"/>
                  </a:lnTo>
                  <a:cubicBezTo>
                    <a:pt x="1035" y="28394"/>
                    <a:pt x="953" y="28217"/>
                    <a:pt x="953" y="27981"/>
                  </a:cubicBezTo>
                  <a:lnTo>
                    <a:pt x="906" y="13193"/>
                  </a:lnTo>
                  <a:cubicBezTo>
                    <a:pt x="906" y="12705"/>
                    <a:pt x="1251" y="12098"/>
                    <a:pt x="1680" y="11848"/>
                  </a:cubicBezTo>
                  <a:lnTo>
                    <a:pt x="21099" y="632"/>
                  </a:lnTo>
                  <a:cubicBezTo>
                    <a:pt x="21228" y="564"/>
                    <a:pt x="21346" y="531"/>
                    <a:pt x="21451" y="531"/>
                  </a:cubicBezTo>
                  <a:cubicBezTo>
                    <a:pt x="21528" y="531"/>
                    <a:pt x="21597" y="549"/>
                    <a:pt x="21658" y="584"/>
                  </a:cubicBezTo>
                  <a:lnTo>
                    <a:pt x="20753" y="49"/>
                  </a:lnTo>
                  <a:cubicBezTo>
                    <a:pt x="20693" y="18"/>
                    <a:pt x="20623" y="1"/>
                    <a:pt x="20546" y="1"/>
                  </a:cubicBezTo>
                  <a:close/>
                  <a:moveTo>
                    <a:pt x="1175" y="28478"/>
                  </a:moveTo>
                  <a:cubicBezTo>
                    <a:pt x="1177" y="28479"/>
                    <a:pt x="1178" y="28480"/>
                    <a:pt x="1179" y="28481"/>
                  </a:cubicBezTo>
                  <a:lnTo>
                    <a:pt x="1175" y="2847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 bwMode="auto">
            <a:xfrm>
              <a:off x="712901" y="1514316"/>
              <a:ext cx="672686" cy="895880"/>
            </a:xfrm>
            <a:custGeom>
              <a:avLst/>
              <a:gdLst/>
              <a:ahLst/>
              <a:cxnLst/>
              <a:rect l="l" t="t" r="r" b="b"/>
              <a:pathLst>
                <a:path w="21028" h="28005" extrusionOk="0">
                  <a:moveTo>
                    <a:pt x="20548" y="1"/>
                  </a:moveTo>
                  <a:cubicBezTo>
                    <a:pt x="20442" y="1"/>
                    <a:pt x="20322" y="35"/>
                    <a:pt x="20194" y="108"/>
                  </a:cubicBezTo>
                  <a:lnTo>
                    <a:pt x="775" y="11324"/>
                  </a:lnTo>
                  <a:cubicBezTo>
                    <a:pt x="346" y="11574"/>
                    <a:pt x="1" y="12181"/>
                    <a:pt x="1" y="12669"/>
                  </a:cubicBezTo>
                  <a:lnTo>
                    <a:pt x="48" y="27457"/>
                  </a:lnTo>
                  <a:cubicBezTo>
                    <a:pt x="48" y="27802"/>
                    <a:pt x="221" y="28005"/>
                    <a:pt x="474" y="28005"/>
                  </a:cubicBezTo>
                  <a:cubicBezTo>
                    <a:pt x="579" y="28005"/>
                    <a:pt x="697" y="27970"/>
                    <a:pt x="822" y="27897"/>
                  </a:cubicBezTo>
                  <a:lnTo>
                    <a:pt x="20241" y="16682"/>
                  </a:lnTo>
                  <a:cubicBezTo>
                    <a:pt x="20682" y="16443"/>
                    <a:pt x="21027" y="15836"/>
                    <a:pt x="21027" y="15336"/>
                  </a:cubicBezTo>
                  <a:lnTo>
                    <a:pt x="20979" y="561"/>
                  </a:lnTo>
                  <a:cubicBezTo>
                    <a:pt x="20979" y="206"/>
                    <a:pt x="20806" y="1"/>
                    <a:pt x="20548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9" name="Google Shape;129;p15"/>
            <p:cNvSpPr/>
            <p:nvPr/>
          </p:nvSpPr>
          <p:spPr bwMode="auto">
            <a:xfrm>
              <a:off x="714052" y="1909676"/>
              <a:ext cx="671534" cy="500516"/>
            </a:xfrm>
            <a:custGeom>
              <a:avLst/>
              <a:gdLst/>
              <a:ahLst/>
              <a:cxnLst/>
              <a:rect l="l" t="t" r="r" b="b"/>
              <a:pathLst>
                <a:path w="20992" h="15646" extrusionOk="0">
                  <a:moveTo>
                    <a:pt x="20979" y="1"/>
                  </a:moveTo>
                  <a:lnTo>
                    <a:pt x="0" y="12109"/>
                  </a:lnTo>
                  <a:lnTo>
                    <a:pt x="12" y="15098"/>
                  </a:lnTo>
                  <a:cubicBezTo>
                    <a:pt x="12" y="15443"/>
                    <a:pt x="185" y="15646"/>
                    <a:pt x="438" y="15646"/>
                  </a:cubicBezTo>
                  <a:cubicBezTo>
                    <a:pt x="543" y="15646"/>
                    <a:pt x="661" y="15611"/>
                    <a:pt x="786" y="15538"/>
                  </a:cubicBezTo>
                  <a:lnTo>
                    <a:pt x="20205" y="4323"/>
                  </a:lnTo>
                  <a:cubicBezTo>
                    <a:pt x="20646" y="4073"/>
                    <a:pt x="20991" y="3477"/>
                    <a:pt x="20991" y="2977"/>
                  </a:cubicBezTo>
                  <a:lnTo>
                    <a:pt x="20979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0" name="Google Shape;130;p15"/>
            <p:cNvSpPr/>
            <p:nvPr/>
          </p:nvSpPr>
          <p:spPr bwMode="auto">
            <a:xfrm>
              <a:off x="748697" y="1576824"/>
              <a:ext cx="606786" cy="639864"/>
            </a:xfrm>
            <a:custGeom>
              <a:avLst/>
              <a:gdLst/>
              <a:ahLst/>
              <a:cxnLst/>
              <a:rect l="l" t="t" r="r" b="b"/>
              <a:pathLst>
                <a:path w="18968" h="20002" extrusionOk="0">
                  <a:moveTo>
                    <a:pt x="18503" y="0"/>
                  </a:moveTo>
                  <a:cubicBezTo>
                    <a:pt x="18409" y="0"/>
                    <a:pt x="18304" y="31"/>
                    <a:pt x="18194" y="95"/>
                  </a:cubicBezTo>
                  <a:lnTo>
                    <a:pt x="775" y="10120"/>
                  </a:lnTo>
                  <a:cubicBezTo>
                    <a:pt x="346" y="10358"/>
                    <a:pt x="1" y="11025"/>
                    <a:pt x="1" y="11596"/>
                  </a:cubicBezTo>
                  <a:lnTo>
                    <a:pt x="1" y="19323"/>
                  </a:lnTo>
                  <a:cubicBezTo>
                    <a:pt x="1" y="19748"/>
                    <a:pt x="191" y="20002"/>
                    <a:pt x="465" y="20002"/>
                  </a:cubicBezTo>
                  <a:cubicBezTo>
                    <a:pt x="560" y="20002"/>
                    <a:pt x="664" y="19971"/>
                    <a:pt x="775" y="19907"/>
                  </a:cubicBezTo>
                  <a:lnTo>
                    <a:pt x="18194" y="9894"/>
                  </a:lnTo>
                  <a:cubicBezTo>
                    <a:pt x="18622" y="9644"/>
                    <a:pt x="18967" y="8977"/>
                    <a:pt x="18967" y="8405"/>
                  </a:cubicBezTo>
                  <a:lnTo>
                    <a:pt x="18967" y="678"/>
                  </a:lnTo>
                  <a:cubicBezTo>
                    <a:pt x="18967" y="254"/>
                    <a:pt x="18777" y="0"/>
                    <a:pt x="185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1" name="Google Shape;131;p15"/>
            <p:cNvSpPr/>
            <p:nvPr/>
          </p:nvSpPr>
          <p:spPr bwMode="auto">
            <a:xfrm>
              <a:off x="791371" y="1865338"/>
              <a:ext cx="204928" cy="289094"/>
            </a:xfrm>
            <a:custGeom>
              <a:avLst/>
              <a:gdLst/>
              <a:ahLst/>
              <a:cxnLst/>
              <a:rect l="l" t="t" r="r" b="b"/>
              <a:pathLst>
                <a:path w="6406" h="9037" extrusionOk="0">
                  <a:moveTo>
                    <a:pt x="6308" y="1"/>
                  </a:moveTo>
                  <a:cubicBezTo>
                    <a:pt x="6290" y="1"/>
                    <a:pt x="6271" y="6"/>
                    <a:pt x="6251" y="17"/>
                  </a:cubicBezTo>
                  <a:lnTo>
                    <a:pt x="167" y="3530"/>
                  </a:lnTo>
                  <a:cubicBezTo>
                    <a:pt x="72" y="3577"/>
                    <a:pt x="0" y="3720"/>
                    <a:pt x="0" y="3827"/>
                  </a:cubicBezTo>
                  <a:lnTo>
                    <a:pt x="0" y="8899"/>
                  </a:lnTo>
                  <a:cubicBezTo>
                    <a:pt x="0" y="8988"/>
                    <a:pt x="40" y="9037"/>
                    <a:pt x="99" y="9037"/>
                  </a:cubicBezTo>
                  <a:cubicBezTo>
                    <a:pt x="119" y="9037"/>
                    <a:pt x="142" y="9031"/>
                    <a:pt x="167" y="9019"/>
                  </a:cubicBezTo>
                  <a:lnTo>
                    <a:pt x="6251" y="5506"/>
                  </a:lnTo>
                  <a:cubicBezTo>
                    <a:pt x="6334" y="5459"/>
                    <a:pt x="6406" y="5328"/>
                    <a:pt x="6406" y="5209"/>
                  </a:cubicBezTo>
                  <a:lnTo>
                    <a:pt x="6406" y="136"/>
                  </a:lnTo>
                  <a:cubicBezTo>
                    <a:pt x="6406" y="55"/>
                    <a:pt x="6364" y="1"/>
                    <a:pt x="630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2" name="Google Shape;132;p15"/>
            <p:cNvSpPr/>
            <p:nvPr/>
          </p:nvSpPr>
          <p:spPr bwMode="auto">
            <a:xfrm>
              <a:off x="791755" y="1950815"/>
              <a:ext cx="204544" cy="203712"/>
            </a:xfrm>
            <a:custGeom>
              <a:avLst/>
              <a:gdLst/>
              <a:ahLst/>
              <a:cxnLst/>
              <a:rect l="l" t="t" r="r" b="b"/>
              <a:pathLst>
                <a:path w="6394" h="6368" extrusionOk="0">
                  <a:moveTo>
                    <a:pt x="6013" y="0"/>
                  </a:moveTo>
                  <a:lnTo>
                    <a:pt x="5513" y="727"/>
                  </a:lnTo>
                  <a:lnTo>
                    <a:pt x="5215" y="72"/>
                  </a:lnTo>
                  <a:lnTo>
                    <a:pt x="4870" y="715"/>
                  </a:lnTo>
                  <a:lnTo>
                    <a:pt x="4513" y="1798"/>
                  </a:lnTo>
                  <a:lnTo>
                    <a:pt x="4156" y="1417"/>
                  </a:lnTo>
                  <a:lnTo>
                    <a:pt x="3739" y="465"/>
                  </a:lnTo>
                  <a:lnTo>
                    <a:pt x="3096" y="2703"/>
                  </a:lnTo>
                  <a:lnTo>
                    <a:pt x="2679" y="2275"/>
                  </a:lnTo>
                  <a:lnTo>
                    <a:pt x="2334" y="2906"/>
                  </a:lnTo>
                  <a:lnTo>
                    <a:pt x="1834" y="2465"/>
                  </a:lnTo>
                  <a:lnTo>
                    <a:pt x="1322" y="3346"/>
                  </a:lnTo>
                  <a:lnTo>
                    <a:pt x="774" y="3370"/>
                  </a:lnTo>
                  <a:lnTo>
                    <a:pt x="179" y="4584"/>
                  </a:lnTo>
                  <a:lnTo>
                    <a:pt x="0" y="4846"/>
                  </a:lnTo>
                  <a:lnTo>
                    <a:pt x="0" y="6263"/>
                  </a:lnTo>
                  <a:cubicBezTo>
                    <a:pt x="0" y="6330"/>
                    <a:pt x="30" y="6368"/>
                    <a:pt x="80" y="6368"/>
                  </a:cubicBezTo>
                  <a:cubicBezTo>
                    <a:pt x="101" y="6368"/>
                    <a:pt x="127" y="6361"/>
                    <a:pt x="155" y="6347"/>
                  </a:cubicBezTo>
                  <a:lnTo>
                    <a:pt x="6239" y="2834"/>
                  </a:lnTo>
                  <a:cubicBezTo>
                    <a:pt x="6322" y="2787"/>
                    <a:pt x="6394" y="2667"/>
                    <a:pt x="6394" y="2560"/>
                  </a:cubicBezTo>
                  <a:lnTo>
                    <a:pt x="6394" y="512"/>
                  </a:lnTo>
                  <a:lnTo>
                    <a:pt x="6191" y="536"/>
                  </a:lnTo>
                  <a:lnTo>
                    <a:pt x="601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3" name="Google Shape;133;p15"/>
            <p:cNvSpPr/>
            <p:nvPr/>
          </p:nvSpPr>
          <p:spPr bwMode="auto">
            <a:xfrm>
              <a:off x="1038171" y="1770617"/>
              <a:ext cx="292549" cy="177576"/>
            </a:xfrm>
            <a:custGeom>
              <a:avLst/>
              <a:gdLst/>
              <a:ahLst/>
              <a:cxnLst/>
              <a:rect l="l" t="t" r="r" b="b"/>
              <a:pathLst>
                <a:path w="9145" h="5551" extrusionOk="0">
                  <a:moveTo>
                    <a:pt x="9080" y="0"/>
                  </a:moveTo>
                  <a:cubicBezTo>
                    <a:pt x="9067" y="0"/>
                    <a:pt x="9053" y="5"/>
                    <a:pt x="9037" y="14"/>
                  </a:cubicBezTo>
                  <a:lnTo>
                    <a:pt x="120" y="5229"/>
                  </a:lnTo>
                  <a:cubicBezTo>
                    <a:pt x="60" y="5264"/>
                    <a:pt x="1" y="5360"/>
                    <a:pt x="1" y="5443"/>
                  </a:cubicBezTo>
                  <a:cubicBezTo>
                    <a:pt x="1" y="5507"/>
                    <a:pt x="36" y="5550"/>
                    <a:pt x="79" y="5550"/>
                  </a:cubicBezTo>
                  <a:cubicBezTo>
                    <a:pt x="92" y="5550"/>
                    <a:pt x="106" y="5546"/>
                    <a:pt x="120" y="5538"/>
                  </a:cubicBezTo>
                  <a:lnTo>
                    <a:pt x="9037" y="323"/>
                  </a:lnTo>
                  <a:cubicBezTo>
                    <a:pt x="9097" y="288"/>
                    <a:pt x="9145" y="192"/>
                    <a:pt x="9145" y="109"/>
                  </a:cubicBezTo>
                  <a:cubicBezTo>
                    <a:pt x="9145" y="38"/>
                    <a:pt x="9118" y="0"/>
                    <a:pt x="90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4" name="Google Shape;134;p15"/>
            <p:cNvSpPr/>
            <p:nvPr/>
          </p:nvSpPr>
          <p:spPr bwMode="auto">
            <a:xfrm>
              <a:off x="1038171" y="1739363"/>
              <a:ext cx="292549" cy="177257"/>
            </a:xfrm>
            <a:custGeom>
              <a:avLst/>
              <a:gdLst/>
              <a:ahLst/>
              <a:cxnLst/>
              <a:rect l="l" t="t" r="r" b="b"/>
              <a:pathLst>
                <a:path w="9145" h="5541" extrusionOk="0">
                  <a:moveTo>
                    <a:pt x="9081" y="1"/>
                  </a:moveTo>
                  <a:cubicBezTo>
                    <a:pt x="9068" y="1"/>
                    <a:pt x="9053" y="5"/>
                    <a:pt x="9037" y="14"/>
                  </a:cubicBezTo>
                  <a:lnTo>
                    <a:pt x="120" y="5217"/>
                  </a:lnTo>
                  <a:cubicBezTo>
                    <a:pt x="60" y="5265"/>
                    <a:pt x="1" y="5360"/>
                    <a:pt x="1" y="5444"/>
                  </a:cubicBezTo>
                  <a:cubicBezTo>
                    <a:pt x="1" y="5505"/>
                    <a:pt x="33" y="5541"/>
                    <a:pt x="74" y="5541"/>
                  </a:cubicBezTo>
                  <a:cubicBezTo>
                    <a:pt x="89" y="5541"/>
                    <a:pt x="104" y="5536"/>
                    <a:pt x="120" y="5527"/>
                  </a:cubicBezTo>
                  <a:lnTo>
                    <a:pt x="9037" y="312"/>
                  </a:lnTo>
                  <a:cubicBezTo>
                    <a:pt x="9097" y="288"/>
                    <a:pt x="9145" y="181"/>
                    <a:pt x="9145" y="98"/>
                  </a:cubicBezTo>
                  <a:cubicBezTo>
                    <a:pt x="9145" y="36"/>
                    <a:pt x="9119" y="1"/>
                    <a:pt x="90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5" name="Google Shape;135;p15"/>
            <p:cNvSpPr/>
            <p:nvPr/>
          </p:nvSpPr>
          <p:spPr bwMode="auto">
            <a:xfrm>
              <a:off x="1038171" y="1708141"/>
              <a:ext cx="292549" cy="177257"/>
            </a:xfrm>
            <a:custGeom>
              <a:avLst/>
              <a:gdLst/>
              <a:ahLst/>
              <a:cxnLst/>
              <a:rect l="l" t="t" r="r" b="b"/>
              <a:pathLst>
                <a:path w="9145" h="5541" extrusionOk="0">
                  <a:moveTo>
                    <a:pt x="9081" y="0"/>
                  </a:moveTo>
                  <a:cubicBezTo>
                    <a:pt x="9068" y="0"/>
                    <a:pt x="9053" y="5"/>
                    <a:pt x="9037" y="14"/>
                  </a:cubicBezTo>
                  <a:lnTo>
                    <a:pt x="120" y="5217"/>
                  </a:lnTo>
                  <a:cubicBezTo>
                    <a:pt x="60" y="5253"/>
                    <a:pt x="1" y="5348"/>
                    <a:pt x="1" y="5431"/>
                  </a:cubicBezTo>
                  <a:cubicBezTo>
                    <a:pt x="1" y="5502"/>
                    <a:pt x="34" y="5540"/>
                    <a:pt x="75" y="5540"/>
                  </a:cubicBezTo>
                  <a:cubicBezTo>
                    <a:pt x="89" y="5540"/>
                    <a:pt x="104" y="5536"/>
                    <a:pt x="120" y="5527"/>
                  </a:cubicBezTo>
                  <a:lnTo>
                    <a:pt x="9037" y="312"/>
                  </a:lnTo>
                  <a:cubicBezTo>
                    <a:pt x="9097" y="276"/>
                    <a:pt x="9145" y="181"/>
                    <a:pt x="9145" y="97"/>
                  </a:cubicBezTo>
                  <a:cubicBezTo>
                    <a:pt x="9145" y="36"/>
                    <a:pt x="9119" y="0"/>
                    <a:pt x="90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6" name="Google Shape;136;p15"/>
            <p:cNvSpPr/>
            <p:nvPr/>
          </p:nvSpPr>
          <p:spPr bwMode="auto">
            <a:xfrm>
              <a:off x="1038171" y="1676536"/>
              <a:ext cx="292549" cy="177257"/>
            </a:xfrm>
            <a:custGeom>
              <a:avLst/>
              <a:gdLst/>
              <a:ahLst/>
              <a:cxnLst/>
              <a:rect l="l" t="t" r="r" b="b"/>
              <a:pathLst>
                <a:path w="9145" h="5541" extrusionOk="0">
                  <a:moveTo>
                    <a:pt x="9081" y="0"/>
                  </a:moveTo>
                  <a:cubicBezTo>
                    <a:pt x="9068" y="0"/>
                    <a:pt x="9053" y="5"/>
                    <a:pt x="9037" y="14"/>
                  </a:cubicBezTo>
                  <a:lnTo>
                    <a:pt x="120" y="5229"/>
                  </a:lnTo>
                  <a:cubicBezTo>
                    <a:pt x="60" y="5265"/>
                    <a:pt x="1" y="5360"/>
                    <a:pt x="1" y="5443"/>
                  </a:cubicBezTo>
                  <a:cubicBezTo>
                    <a:pt x="1" y="5505"/>
                    <a:pt x="33" y="5540"/>
                    <a:pt x="74" y="5540"/>
                  </a:cubicBezTo>
                  <a:cubicBezTo>
                    <a:pt x="89" y="5540"/>
                    <a:pt x="104" y="5536"/>
                    <a:pt x="120" y="5526"/>
                  </a:cubicBezTo>
                  <a:lnTo>
                    <a:pt x="9037" y="323"/>
                  </a:lnTo>
                  <a:cubicBezTo>
                    <a:pt x="9097" y="288"/>
                    <a:pt x="9145" y="181"/>
                    <a:pt x="9145" y="97"/>
                  </a:cubicBezTo>
                  <a:cubicBezTo>
                    <a:pt x="9145" y="36"/>
                    <a:pt x="9119" y="0"/>
                    <a:pt x="90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7" name="Google Shape;137;p15"/>
            <p:cNvSpPr/>
            <p:nvPr/>
          </p:nvSpPr>
          <p:spPr bwMode="auto">
            <a:xfrm>
              <a:off x="1038171" y="1832293"/>
              <a:ext cx="292549" cy="177257"/>
            </a:xfrm>
            <a:custGeom>
              <a:avLst/>
              <a:gdLst/>
              <a:ahLst/>
              <a:cxnLst/>
              <a:rect l="l" t="t" r="r" b="b"/>
              <a:pathLst>
                <a:path w="9145" h="5541" extrusionOk="0">
                  <a:moveTo>
                    <a:pt x="9081" y="1"/>
                  </a:moveTo>
                  <a:cubicBezTo>
                    <a:pt x="9068" y="1"/>
                    <a:pt x="9053" y="5"/>
                    <a:pt x="9037" y="15"/>
                  </a:cubicBezTo>
                  <a:lnTo>
                    <a:pt x="120" y="5229"/>
                  </a:lnTo>
                  <a:cubicBezTo>
                    <a:pt x="60" y="5265"/>
                    <a:pt x="1" y="5360"/>
                    <a:pt x="1" y="5444"/>
                  </a:cubicBezTo>
                  <a:cubicBezTo>
                    <a:pt x="1" y="5505"/>
                    <a:pt x="33" y="5541"/>
                    <a:pt x="74" y="5541"/>
                  </a:cubicBezTo>
                  <a:cubicBezTo>
                    <a:pt x="89" y="5541"/>
                    <a:pt x="104" y="5536"/>
                    <a:pt x="120" y="5527"/>
                  </a:cubicBezTo>
                  <a:lnTo>
                    <a:pt x="9037" y="324"/>
                  </a:lnTo>
                  <a:cubicBezTo>
                    <a:pt x="9097" y="288"/>
                    <a:pt x="9145" y="181"/>
                    <a:pt x="9145" y="98"/>
                  </a:cubicBezTo>
                  <a:cubicBezTo>
                    <a:pt x="9145" y="36"/>
                    <a:pt x="9119" y="1"/>
                    <a:pt x="90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8" name="Google Shape;138;p15"/>
            <p:cNvSpPr/>
            <p:nvPr/>
          </p:nvSpPr>
          <p:spPr bwMode="auto">
            <a:xfrm>
              <a:off x="1038171" y="1801071"/>
              <a:ext cx="292549" cy="177257"/>
            </a:xfrm>
            <a:custGeom>
              <a:avLst/>
              <a:gdLst/>
              <a:ahLst/>
              <a:cxnLst/>
              <a:rect l="l" t="t" r="r" b="b"/>
              <a:pathLst>
                <a:path w="9145" h="5541" extrusionOk="0">
                  <a:moveTo>
                    <a:pt x="9081" y="0"/>
                  </a:moveTo>
                  <a:cubicBezTo>
                    <a:pt x="9068" y="0"/>
                    <a:pt x="9053" y="5"/>
                    <a:pt x="9037" y="14"/>
                  </a:cubicBezTo>
                  <a:lnTo>
                    <a:pt x="120" y="5217"/>
                  </a:lnTo>
                  <a:cubicBezTo>
                    <a:pt x="60" y="5253"/>
                    <a:pt x="1" y="5348"/>
                    <a:pt x="1" y="5443"/>
                  </a:cubicBezTo>
                  <a:cubicBezTo>
                    <a:pt x="1" y="5505"/>
                    <a:pt x="33" y="5541"/>
                    <a:pt x="74" y="5541"/>
                  </a:cubicBezTo>
                  <a:cubicBezTo>
                    <a:pt x="89" y="5541"/>
                    <a:pt x="104" y="5536"/>
                    <a:pt x="120" y="5527"/>
                  </a:cubicBezTo>
                  <a:lnTo>
                    <a:pt x="9037" y="312"/>
                  </a:lnTo>
                  <a:cubicBezTo>
                    <a:pt x="9097" y="276"/>
                    <a:pt x="9145" y="181"/>
                    <a:pt x="9145" y="98"/>
                  </a:cubicBezTo>
                  <a:cubicBezTo>
                    <a:pt x="9145" y="36"/>
                    <a:pt x="9119" y="0"/>
                    <a:pt x="90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9" name="Google Shape;139;p15"/>
            <p:cNvSpPr/>
            <p:nvPr/>
          </p:nvSpPr>
          <p:spPr bwMode="auto">
            <a:xfrm>
              <a:off x="790603" y="1792370"/>
              <a:ext cx="223225" cy="148210"/>
            </a:xfrm>
            <a:custGeom>
              <a:avLst/>
              <a:gdLst/>
              <a:ahLst/>
              <a:cxnLst/>
              <a:rect l="l" t="t" r="r" b="b"/>
              <a:pathLst>
                <a:path w="6978" h="4633" extrusionOk="0">
                  <a:moveTo>
                    <a:pt x="6978" y="0"/>
                  </a:moveTo>
                  <a:lnTo>
                    <a:pt x="1" y="4037"/>
                  </a:lnTo>
                  <a:lnTo>
                    <a:pt x="1" y="4632"/>
                  </a:lnTo>
                  <a:lnTo>
                    <a:pt x="6978" y="608"/>
                  </a:lnTo>
                  <a:lnTo>
                    <a:pt x="69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40" name="Google Shape;140;p15"/>
          <p:cNvGrpSpPr/>
          <p:nvPr/>
        </p:nvGrpSpPr>
        <p:grpSpPr bwMode="auto">
          <a:xfrm>
            <a:off x="744835" y="2956591"/>
            <a:ext cx="1241789" cy="734416"/>
            <a:chOff x="942970" y="2297423"/>
            <a:chExt cx="529434" cy="313117"/>
          </a:xfrm>
        </p:grpSpPr>
        <p:sp>
          <p:nvSpPr>
            <p:cNvPr id="141" name="Google Shape;141;p15"/>
            <p:cNvSpPr/>
            <p:nvPr/>
          </p:nvSpPr>
          <p:spPr bwMode="auto">
            <a:xfrm>
              <a:off x="944090" y="2382355"/>
              <a:ext cx="526811" cy="228185"/>
            </a:xfrm>
            <a:custGeom>
              <a:avLst/>
              <a:gdLst/>
              <a:ahLst/>
              <a:cxnLst/>
              <a:rect l="l" t="t" r="r" b="b"/>
              <a:pathLst>
                <a:path w="16468" h="7133" extrusionOk="0">
                  <a:moveTo>
                    <a:pt x="16467" y="0"/>
                  </a:moveTo>
                  <a:cubicBezTo>
                    <a:pt x="16467" y="72"/>
                    <a:pt x="16419" y="131"/>
                    <a:pt x="16336" y="191"/>
                  </a:cubicBezTo>
                  <a:lnTo>
                    <a:pt x="4906" y="6787"/>
                  </a:lnTo>
                  <a:cubicBezTo>
                    <a:pt x="4817" y="6834"/>
                    <a:pt x="4704" y="6858"/>
                    <a:pt x="4592" y="6858"/>
                  </a:cubicBezTo>
                  <a:cubicBezTo>
                    <a:pt x="4480" y="6858"/>
                    <a:pt x="4370" y="6834"/>
                    <a:pt x="4287" y="6787"/>
                  </a:cubicBezTo>
                  <a:lnTo>
                    <a:pt x="132" y="4370"/>
                  </a:lnTo>
                  <a:cubicBezTo>
                    <a:pt x="48" y="4322"/>
                    <a:pt x="1" y="4263"/>
                    <a:pt x="1" y="4191"/>
                  </a:cubicBezTo>
                  <a:lnTo>
                    <a:pt x="1" y="4465"/>
                  </a:lnTo>
                  <a:cubicBezTo>
                    <a:pt x="1" y="4537"/>
                    <a:pt x="48" y="4596"/>
                    <a:pt x="132" y="4644"/>
                  </a:cubicBezTo>
                  <a:lnTo>
                    <a:pt x="4287" y="7061"/>
                  </a:lnTo>
                  <a:cubicBezTo>
                    <a:pt x="4370" y="7108"/>
                    <a:pt x="4480" y="7132"/>
                    <a:pt x="4592" y="7132"/>
                  </a:cubicBezTo>
                  <a:cubicBezTo>
                    <a:pt x="4704" y="7132"/>
                    <a:pt x="4817" y="7108"/>
                    <a:pt x="4906" y="7061"/>
                  </a:cubicBezTo>
                  <a:lnTo>
                    <a:pt x="16336" y="465"/>
                  </a:lnTo>
                  <a:cubicBezTo>
                    <a:pt x="16431" y="405"/>
                    <a:pt x="16467" y="346"/>
                    <a:pt x="16467" y="274"/>
                  </a:cubicBezTo>
                  <a:lnTo>
                    <a:pt x="1646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2" name="Google Shape;142;p15"/>
            <p:cNvSpPr/>
            <p:nvPr/>
          </p:nvSpPr>
          <p:spPr bwMode="auto">
            <a:xfrm>
              <a:off x="942970" y="2297423"/>
              <a:ext cx="529434" cy="304353"/>
            </a:xfrm>
            <a:custGeom>
              <a:avLst/>
              <a:gdLst/>
              <a:ahLst/>
              <a:cxnLst/>
              <a:rect l="l" t="t" r="r" b="b"/>
              <a:pathLst>
                <a:path w="16550" h="9514" extrusionOk="0">
                  <a:moveTo>
                    <a:pt x="11911" y="0"/>
                  </a:moveTo>
                  <a:cubicBezTo>
                    <a:pt x="11799" y="0"/>
                    <a:pt x="11686" y="24"/>
                    <a:pt x="11597" y="72"/>
                  </a:cubicBezTo>
                  <a:lnTo>
                    <a:pt x="167" y="6668"/>
                  </a:lnTo>
                  <a:cubicBezTo>
                    <a:pt x="0" y="6775"/>
                    <a:pt x="0" y="6930"/>
                    <a:pt x="167" y="7025"/>
                  </a:cubicBezTo>
                  <a:lnTo>
                    <a:pt x="4322" y="9442"/>
                  </a:lnTo>
                  <a:cubicBezTo>
                    <a:pt x="4405" y="9489"/>
                    <a:pt x="4515" y="9513"/>
                    <a:pt x="4627" y="9513"/>
                  </a:cubicBezTo>
                  <a:cubicBezTo>
                    <a:pt x="4739" y="9513"/>
                    <a:pt x="4852" y="9489"/>
                    <a:pt x="4941" y="9442"/>
                  </a:cubicBezTo>
                  <a:lnTo>
                    <a:pt x="16371" y="2846"/>
                  </a:lnTo>
                  <a:cubicBezTo>
                    <a:pt x="16550" y="2739"/>
                    <a:pt x="16550" y="2584"/>
                    <a:pt x="16371" y="2489"/>
                  </a:cubicBezTo>
                  <a:lnTo>
                    <a:pt x="12216" y="72"/>
                  </a:lnTo>
                  <a:cubicBezTo>
                    <a:pt x="12132" y="24"/>
                    <a:pt x="12022" y="0"/>
                    <a:pt x="1191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3" name="Google Shape;143;p15"/>
            <p:cNvSpPr/>
            <p:nvPr/>
          </p:nvSpPr>
          <p:spPr bwMode="auto">
            <a:xfrm>
              <a:off x="990187" y="2501165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9" y="1"/>
                  </a:moveTo>
                  <a:lnTo>
                    <a:pt x="0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 bwMode="auto">
            <a:xfrm>
              <a:off x="1011908" y="2488625"/>
              <a:ext cx="31638" cy="17914"/>
            </a:xfrm>
            <a:custGeom>
              <a:avLst/>
              <a:gdLst/>
              <a:ahLst/>
              <a:cxnLst/>
              <a:rect l="l" t="t" r="r" b="b"/>
              <a:pathLst>
                <a:path w="989" h="560" extrusionOk="0">
                  <a:moveTo>
                    <a:pt x="488" y="0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5" name="Google Shape;145;p15"/>
            <p:cNvSpPr/>
            <p:nvPr/>
          </p:nvSpPr>
          <p:spPr bwMode="auto">
            <a:xfrm>
              <a:off x="1033981" y="2475669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 bwMode="auto">
            <a:xfrm>
              <a:off x="1056086" y="2463097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 bwMode="auto">
            <a:xfrm>
              <a:off x="1078158" y="2450525"/>
              <a:ext cx="31286" cy="17946"/>
            </a:xfrm>
            <a:custGeom>
              <a:avLst/>
              <a:gdLst/>
              <a:ahLst/>
              <a:cxnLst/>
              <a:rect l="l" t="t" r="r" b="b"/>
              <a:pathLst>
                <a:path w="978" h="561" extrusionOk="0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 bwMode="auto">
            <a:xfrm>
              <a:off x="1099879" y="2437569"/>
              <a:ext cx="31638" cy="18330"/>
            </a:xfrm>
            <a:custGeom>
              <a:avLst/>
              <a:gdLst/>
              <a:ahLst/>
              <a:cxnLst/>
              <a:rect l="l" t="t" r="r" b="b"/>
              <a:pathLst>
                <a:path w="989" h="573" extrusionOk="0">
                  <a:moveTo>
                    <a:pt x="489" y="1"/>
                  </a:moveTo>
                  <a:lnTo>
                    <a:pt x="0" y="286"/>
                  </a:lnTo>
                  <a:lnTo>
                    <a:pt x="500" y="572"/>
                  </a:lnTo>
                  <a:lnTo>
                    <a:pt x="989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 bwMode="auto">
            <a:xfrm>
              <a:off x="1121952" y="2424997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 bwMode="auto">
            <a:xfrm>
              <a:off x="1144057" y="2412425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1" y="287"/>
                  </a:lnTo>
                  <a:lnTo>
                    <a:pt x="489" y="560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 bwMode="auto">
            <a:xfrm>
              <a:off x="1165778" y="2399853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5"/>
                  </a:lnTo>
                  <a:lnTo>
                    <a:pt x="500" y="561"/>
                  </a:lnTo>
                  <a:lnTo>
                    <a:pt x="988" y="275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 bwMode="auto">
            <a:xfrm>
              <a:off x="1187851" y="2386930"/>
              <a:ext cx="31286" cy="18298"/>
            </a:xfrm>
            <a:custGeom>
              <a:avLst/>
              <a:gdLst/>
              <a:ahLst/>
              <a:cxnLst/>
              <a:rect l="l" t="t" r="r" b="b"/>
              <a:pathLst>
                <a:path w="978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3" name="Google Shape;153;p15"/>
            <p:cNvSpPr/>
            <p:nvPr/>
          </p:nvSpPr>
          <p:spPr bwMode="auto">
            <a:xfrm>
              <a:off x="1209956" y="2374358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4" name="Google Shape;154;p15"/>
            <p:cNvSpPr/>
            <p:nvPr/>
          </p:nvSpPr>
          <p:spPr bwMode="auto">
            <a:xfrm>
              <a:off x="1232029" y="2361786"/>
              <a:ext cx="31286" cy="17914"/>
            </a:xfrm>
            <a:custGeom>
              <a:avLst/>
              <a:gdLst/>
              <a:ahLst/>
              <a:cxnLst/>
              <a:rect l="l" t="t" r="r" b="b"/>
              <a:pathLst>
                <a:path w="978" h="560" extrusionOk="0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5" name="Google Shape;155;p15"/>
            <p:cNvSpPr/>
            <p:nvPr/>
          </p:nvSpPr>
          <p:spPr bwMode="auto">
            <a:xfrm>
              <a:off x="1253750" y="2348830"/>
              <a:ext cx="31638" cy="18298"/>
            </a:xfrm>
            <a:custGeom>
              <a:avLst/>
              <a:gdLst/>
              <a:ahLst/>
              <a:cxnLst/>
              <a:rect l="l" t="t" r="r" b="b"/>
              <a:pathLst>
                <a:path w="989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 bwMode="auto">
            <a:xfrm>
              <a:off x="1275854" y="2336257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8" y="1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6" y="28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7" name="Google Shape;157;p15"/>
            <p:cNvSpPr/>
            <p:nvPr/>
          </p:nvSpPr>
          <p:spPr bwMode="auto">
            <a:xfrm>
              <a:off x="1297927" y="2323686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1" y="275"/>
                  </a:lnTo>
                  <a:lnTo>
                    <a:pt x="489" y="560"/>
                  </a:lnTo>
                  <a:lnTo>
                    <a:pt x="977" y="27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8" name="Google Shape;158;p15"/>
            <p:cNvSpPr/>
            <p:nvPr/>
          </p:nvSpPr>
          <p:spPr bwMode="auto">
            <a:xfrm>
              <a:off x="1037020" y="2503084"/>
              <a:ext cx="31286" cy="17946"/>
            </a:xfrm>
            <a:custGeom>
              <a:avLst/>
              <a:gdLst/>
              <a:ahLst/>
              <a:cxnLst/>
              <a:rect l="l" t="t" r="r" b="b"/>
              <a:pathLst>
                <a:path w="978" h="561" extrusionOk="0">
                  <a:moveTo>
                    <a:pt x="489" y="1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9" name="Google Shape;159;p15"/>
            <p:cNvSpPr/>
            <p:nvPr/>
          </p:nvSpPr>
          <p:spPr bwMode="auto">
            <a:xfrm>
              <a:off x="1059125" y="2490128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9" y="1"/>
                  </a:moveTo>
                  <a:lnTo>
                    <a:pt x="0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 bwMode="auto">
            <a:xfrm>
              <a:off x="1080846" y="2477556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87"/>
                  </a:lnTo>
                  <a:lnTo>
                    <a:pt x="500" y="560"/>
                  </a:lnTo>
                  <a:lnTo>
                    <a:pt x="988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 bwMode="auto">
            <a:xfrm>
              <a:off x="1102918" y="2464984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1" y="275"/>
                  </a:lnTo>
                  <a:lnTo>
                    <a:pt x="489" y="560"/>
                  </a:lnTo>
                  <a:lnTo>
                    <a:pt x="977" y="27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 bwMode="auto">
            <a:xfrm>
              <a:off x="1125023" y="2452061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3" name="Google Shape;163;p15"/>
            <p:cNvSpPr/>
            <p:nvPr/>
          </p:nvSpPr>
          <p:spPr bwMode="auto">
            <a:xfrm>
              <a:off x="1146712" y="2439489"/>
              <a:ext cx="31670" cy="17914"/>
            </a:xfrm>
            <a:custGeom>
              <a:avLst/>
              <a:gdLst/>
              <a:ahLst/>
              <a:cxnLst/>
              <a:rect l="l" t="t" r="r" b="b"/>
              <a:pathLst>
                <a:path w="990" h="560" extrusionOk="0">
                  <a:moveTo>
                    <a:pt x="489" y="0"/>
                  </a:moveTo>
                  <a:lnTo>
                    <a:pt x="1" y="286"/>
                  </a:lnTo>
                  <a:lnTo>
                    <a:pt x="501" y="560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 bwMode="auto">
            <a:xfrm>
              <a:off x="1168817" y="2426917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9" y="0"/>
                  </a:moveTo>
                  <a:lnTo>
                    <a:pt x="0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 bwMode="auto">
            <a:xfrm>
              <a:off x="1190890" y="2413961"/>
              <a:ext cx="31286" cy="18298"/>
            </a:xfrm>
            <a:custGeom>
              <a:avLst/>
              <a:gdLst/>
              <a:ahLst/>
              <a:cxnLst/>
              <a:rect l="l" t="t" r="r" b="b"/>
              <a:pathLst>
                <a:path w="978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6" name="Google Shape;166;p15"/>
            <p:cNvSpPr/>
            <p:nvPr/>
          </p:nvSpPr>
          <p:spPr bwMode="auto">
            <a:xfrm>
              <a:off x="1212995" y="2401389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1" y="286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7" name="Google Shape;167;p15"/>
            <p:cNvSpPr/>
            <p:nvPr/>
          </p:nvSpPr>
          <p:spPr bwMode="auto">
            <a:xfrm>
              <a:off x="1234716" y="2388817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74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8" name="Google Shape;168;p15"/>
            <p:cNvSpPr/>
            <p:nvPr/>
          </p:nvSpPr>
          <p:spPr bwMode="auto">
            <a:xfrm>
              <a:off x="1256789" y="2375861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9" name="Google Shape;169;p15"/>
            <p:cNvSpPr/>
            <p:nvPr/>
          </p:nvSpPr>
          <p:spPr bwMode="auto">
            <a:xfrm>
              <a:off x="1278893" y="2363289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8" y="1"/>
                  </a:moveTo>
                  <a:lnTo>
                    <a:pt x="0" y="287"/>
                  </a:lnTo>
                  <a:lnTo>
                    <a:pt x="488" y="572"/>
                  </a:lnTo>
                  <a:lnTo>
                    <a:pt x="977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0" name="Google Shape;170;p15"/>
            <p:cNvSpPr/>
            <p:nvPr/>
          </p:nvSpPr>
          <p:spPr bwMode="auto">
            <a:xfrm>
              <a:off x="1300582" y="2350749"/>
              <a:ext cx="31670" cy="17914"/>
            </a:xfrm>
            <a:custGeom>
              <a:avLst/>
              <a:gdLst/>
              <a:ahLst/>
              <a:cxnLst/>
              <a:rect l="l" t="t" r="r" b="b"/>
              <a:pathLst>
                <a:path w="990" h="560" extrusionOk="0">
                  <a:moveTo>
                    <a:pt x="489" y="0"/>
                  </a:moveTo>
                  <a:lnTo>
                    <a:pt x="1" y="274"/>
                  </a:lnTo>
                  <a:lnTo>
                    <a:pt x="501" y="560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1" name="Google Shape;171;p15"/>
            <p:cNvSpPr/>
            <p:nvPr/>
          </p:nvSpPr>
          <p:spPr bwMode="auto">
            <a:xfrm>
              <a:off x="1322687" y="2337794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2" name="Google Shape;172;p15"/>
            <p:cNvSpPr/>
            <p:nvPr/>
          </p:nvSpPr>
          <p:spPr bwMode="auto">
            <a:xfrm>
              <a:off x="1014947" y="2515656"/>
              <a:ext cx="78120" cy="32406"/>
            </a:xfrm>
            <a:custGeom>
              <a:avLst/>
              <a:gdLst/>
              <a:ahLst/>
              <a:cxnLst/>
              <a:rect l="l" t="t" r="r" b="b"/>
              <a:pathLst>
                <a:path w="2442" h="1013" extrusionOk="0">
                  <a:moveTo>
                    <a:pt x="488" y="0"/>
                  </a:moveTo>
                  <a:lnTo>
                    <a:pt x="0" y="286"/>
                  </a:lnTo>
                  <a:lnTo>
                    <a:pt x="786" y="727"/>
                  </a:lnTo>
                  <a:lnTo>
                    <a:pt x="1012" y="870"/>
                  </a:lnTo>
                  <a:lnTo>
                    <a:pt x="1274" y="1012"/>
                  </a:lnTo>
                  <a:lnTo>
                    <a:pt x="1953" y="620"/>
                  </a:lnTo>
                  <a:lnTo>
                    <a:pt x="2322" y="405"/>
                  </a:lnTo>
                  <a:lnTo>
                    <a:pt x="2441" y="334"/>
                  </a:lnTo>
                  <a:lnTo>
                    <a:pt x="1953" y="48"/>
                  </a:lnTo>
                  <a:lnTo>
                    <a:pt x="1822" y="131"/>
                  </a:lnTo>
                  <a:lnTo>
                    <a:pt x="1465" y="334"/>
                  </a:lnTo>
                  <a:lnTo>
                    <a:pt x="1274" y="453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 bwMode="auto">
            <a:xfrm>
              <a:off x="1083885" y="2504620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4" name="Google Shape;174;p15"/>
            <p:cNvSpPr/>
            <p:nvPr/>
          </p:nvSpPr>
          <p:spPr bwMode="auto">
            <a:xfrm>
              <a:off x="1105957" y="2492048"/>
              <a:ext cx="31286" cy="17914"/>
            </a:xfrm>
            <a:custGeom>
              <a:avLst/>
              <a:gdLst/>
              <a:ahLst/>
              <a:cxnLst/>
              <a:rect l="l" t="t" r="r" b="b"/>
              <a:pathLst>
                <a:path w="978" h="560" extrusionOk="0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5" name="Google Shape;175;p15"/>
            <p:cNvSpPr/>
            <p:nvPr/>
          </p:nvSpPr>
          <p:spPr bwMode="auto">
            <a:xfrm>
              <a:off x="1127678" y="2479091"/>
              <a:ext cx="31638" cy="18298"/>
            </a:xfrm>
            <a:custGeom>
              <a:avLst/>
              <a:gdLst/>
              <a:ahLst/>
              <a:cxnLst/>
              <a:rect l="l" t="t" r="r" b="b"/>
              <a:pathLst>
                <a:path w="989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6" name="Google Shape;176;p15"/>
            <p:cNvSpPr/>
            <p:nvPr/>
          </p:nvSpPr>
          <p:spPr bwMode="auto">
            <a:xfrm>
              <a:off x="1149783" y="2466520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8" y="1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6" y="28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7" name="Google Shape;177;p15"/>
            <p:cNvSpPr/>
            <p:nvPr/>
          </p:nvSpPr>
          <p:spPr bwMode="auto">
            <a:xfrm>
              <a:off x="1171855" y="2453948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8" name="Google Shape;178;p15"/>
            <p:cNvSpPr/>
            <p:nvPr/>
          </p:nvSpPr>
          <p:spPr bwMode="auto">
            <a:xfrm>
              <a:off x="1193961" y="2440992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8" y="1"/>
                  </a:moveTo>
                  <a:lnTo>
                    <a:pt x="0" y="287"/>
                  </a:lnTo>
                  <a:lnTo>
                    <a:pt x="488" y="572"/>
                  </a:lnTo>
                  <a:lnTo>
                    <a:pt x="977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9" name="Google Shape;179;p15"/>
            <p:cNvSpPr/>
            <p:nvPr/>
          </p:nvSpPr>
          <p:spPr bwMode="auto">
            <a:xfrm>
              <a:off x="1215650" y="2428420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0" name="Google Shape;180;p15"/>
            <p:cNvSpPr/>
            <p:nvPr/>
          </p:nvSpPr>
          <p:spPr bwMode="auto">
            <a:xfrm>
              <a:off x="1237755" y="2415848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0" y="275"/>
                  </a:lnTo>
                  <a:lnTo>
                    <a:pt x="489" y="561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1" name="Google Shape;181;p15"/>
            <p:cNvSpPr/>
            <p:nvPr/>
          </p:nvSpPr>
          <p:spPr bwMode="auto">
            <a:xfrm>
              <a:off x="1259860" y="2402924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2" name="Google Shape;182;p15"/>
            <p:cNvSpPr/>
            <p:nvPr/>
          </p:nvSpPr>
          <p:spPr bwMode="auto">
            <a:xfrm>
              <a:off x="1281549" y="2390353"/>
              <a:ext cx="31638" cy="18298"/>
            </a:xfrm>
            <a:custGeom>
              <a:avLst/>
              <a:gdLst/>
              <a:ahLst/>
              <a:cxnLst/>
              <a:rect l="l" t="t" r="r" b="b"/>
              <a:pathLst>
                <a:path w="989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3" name="Google Shape;183;p15"/>
            <p:cNvSpPr/>
            <p:nvPr/>
          </p:nvSpPr>
          <p:spPr bwMode="auto">
            <a:xfrm>
              <a:off x="1303653" y="2377781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8" y="0"/>
                  </a:moveTo>
                  <a:lnTo>
                    <a:pt x="0" y="274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4" name="Google Shape;184;p15"/>
            <p:cNvSpPr/>
            <p:nvPr/>
          </p:nvSpPr>
          <p:spPr bwMode="auto">
            <a:xfrm>
              <a:off x="1325726" y="2364825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5" name="Google Shape;185;p15"/>
            <p:cNvSpPr/>
            <p:nvPr/>
          </p:nvSpPr>
          <p:spPr bwMode="auto">
            <a:xfrm>
              <a:off x="1347447" y="2352253"/>
              <a:ext cx="31638" cy="18330"/>
            </a:xfrm>
            <a:custGeom>
              <a:avLst/>
              <a:gdLst/>
              <a:ahLst/>
              <a:cxnLst/>
              <a:rect l="l" t="t" r="r" b="b"/>
              <a:pathLst>
                <a:path w="989" h="573" extrusionOk="0">
                  <a:moveTo>
                    <a:pt x="489" y="1"/>
                  </a:moveTo>
                  <a:lnTo>
                    <a:pt x="0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6" name="Google Shape;186;p15"/>
            <p:cNvSpPr/>
            <p:nvPr/>
          </p:nvSpPr>
          <p:spPr bwMode="auto">
            <a:xfrm>
              <a:off x="1064851" y="2544223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7" name="Google Shape;187;p15"/>
            <p:cNvSpPr/>
            <p:nvPr/>
          </p:nvSpPr>
          <p:spPr bwMode="auto">
            <a:xfrm>
              <a:off x="1086924" y="2531651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8" name="Google Shape;188;p15"/>
            <p:cNvSpPr/>
            <p:nvPr/>
          </p:nvSpPr>
          <p:spPr bwMode="auto">
            <a:xfrm>
              <a:off x="1108645" y="2519079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8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" name="Google Shape;189;p15"/>
            <p:cNvSpPr/>
            <p:nvPr/>
          </p:nvSpPr>
          <p:spPr bwMode="auto">
            <a:xfrm>
              <a:off x="1130717" y="2506123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0" name="Google Shape;190;p15"/>
            <p:cNvSpPr/>
            <p:nvPr/>
          </p:nvSpPr>
          <p:spPr bwMode="auto">
            <a:xfrm>
              <a:off x="1152822" y="2493551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9" y="1"/>
                  </a:moveTo>
                  <a:lnTo>
                    <a:pt x="0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1" name="Google Shape;191;p15"/>
            <p:cNvSpPr/>
            <p:nvPr/>
          </p:nvSpPr>
          <p:spPr bwMode="auto">
            <a:xfrm>
              <a:off x="1174543" y="2480979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5"/>
                  </a:lnTo>
                  <a:lnTo>
                    <a:pt x="500" y="561"/>
                  </a:lnTo>
                  <a:lnTo>
                    <a:pt x="988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2" name="Google Shape;192;p15"/>
            <p:cNvSpPr/>
            <p:nvPr/>
          </p:nvSpPr>
          <p:spPr bwMode="auto">
            <a:xfrm>
              <a:off x="1196616" y="2468055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3" name="Google Shape;193;p15"/>
            <p:cNvSpPr/>
            <p:nvPr/>
          </p:nvSpPr>
          <p:spPr bwMode="auto">
            <a:xfrm>
              <a:off x="1218721" y="2455483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 bwMode="auto">
            <a:xfrm>
              <a:off x="1240794" y="2442911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 bwMode="auto">
            <a:xfrm>
              <a:off x="1262515" y="2429956"/>
              <a:ext cx="31638" cy="18330"/>
            </a:xfrm>
            <a:custGeom>
              <a:avLst/>
              <a:gdLst/>
              <a:ahLst/>
              <a:cxnLst/>
              <a:rect l="l" t="t" r="r" b="b"/>
              <a:pathLst>
                <a:path w="989" h="573" extrusionOk="0">
                  <a:moveTo>
                    <a:pt x="489" y="1"/>
                  </a:moveTo>
                  <a:lnTo>
                    <a:pt x="0" y="286"/>
                  </a:lnTo>
                  <a:lnTo>
                    <a:pt x="500" y="572"/>
                  </a:lnTo>
                  <a:lnTo>
                    <a:pt x="989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6" name="Google Shape;196;p15"/>
            <p:cNvSpPr/>
            <p:nvPr/>
          </p:nvSpPr>
          <p:spPr bwMode="auto">
            <a:xfrm>
              <a:off x="1284588" y="2417384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7" name="Google Shape;197;p15"/>
            <p:cNvSpPr/>
            <p:nvPr/>
          </p:nvSpPr>
          <p:spPr bwMode="auto">
            <a:xfrm>
              <a:off x="1306692" y="2404812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0" y="275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 bwMode="auto">
            <a:xfrm>
              <a:off x="1328413" y="2392240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5"/>
                  </a:lnTo>
                  <a:lnTo>
                    <a:pt x="500" y="560"/>
                  </a:lnTo>
                  <a:lnTo>
                    <a:pt x="988" y="275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 bwMode="auto">
            <a:xfrm>
              <a:off x="1350486" y="2379284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0" name="Google Shape;200;p15"/>
            <p:cNvSpPr/>
            <p:nvPr/>
          </p:nvSpPr>
          <p:spPr bwMode="auto">
            <a:xfrm>
              <a:off x="1372591" y="2366744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1" name="Google Shape;201;p15"/>
            <p:cNvSpPr/>
            <p:nvPr/>
          </p:nvSpPr>
          <p:spPr bwMode="auto">
            <a:xfrm>
              <a:off x="1089579" y="2558682"/>
              <a:ext cx="31670" cy="18330"/>
            </a:xfrm>
            <a:custGeom>
              <a:avLst/>
              <a:gdLst/>
              <a:ahLst/>
              <a:cxnLst/>
              <a:rect l="l" t="t" r="r" b="b"/>
              <a:pathLst>
                <a:path w="990" h="573" extrusionOk="0">
                  <a:moveTo>
                    <a:pt x="489" y="1"/>
                  </a:moveTo>
                  <a:lnTo>
                    <a:pt x="1" y="287"/>
                  </a:lnTo>
                  <a:lnTo>
                    <a:pt x="501" y="572"/>
                  </a:lnTo>
                  <a:lnTo>
                    <a:pt x="989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2" name="Google Shape;202;p15"/>
            <p:cNvSpPr/>
            <p:nvPr/>
          </p:nvSpPr>
          <p:spPr bwMode="auto">
            <a:xfrm>
              <a:off x="1111684" y="2546110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0" y="275"/>
                  </a:lnTo>
                  <a:lnTo>
                    <a:pt x="489" y="561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3" name="Google Shape;203;p15"/>
            <p:cNvSpPr/>
            <p:nvPr/>
          </p:nvSpPr>
          <p:spPr bwMode="auto">
            <a:xfrm>
              <a:off x="1133788" y="2533186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4" name="Google Shape;204;p15"/>
            <p:cNvSpPr/>
            <p:nvPr/>
          </p:nvSpPr>
          <p:spPr bwMode="auto">
            <a:xfrm>
              <a:off x="1155477" y="2520614"/>
              <a:ext cx="31638" cy="18298"/>
            </a:xfrm>
            <a:custGeom>
              <a:avLst/>
              <a:gdLst/>
              <a:ahLst/>
              <a:cxnLst/>
              <a:rect l="l" t="t" r="r" b="b"/>
              <a:pathLst>
                <a:path w="989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5" name="Google Shape;205;p15"/>
            <p:cNvSpPr/>
            <p:nvPr/>
          </p:nvSpPr>
          <p:spPr bwMode="auto">
            <a:xfrm>
              <a:off x="1177582" y="2431875"/>
              <a:ext cx="163437" cy="94083"/>
            </a:xfrm>
            <a:custGeom>
              <a:avLst/>
              <a:gdLst/>
              <a:ahLst/>
              <a:cxnLst/>
              <a:rect l="l" t="t" r="r" b="b"/>
              <a:pathLst>
                <a:path w="5109" h="2941" extrusionOk="0">
                  <a:moveTo>
                    <a:pt x="4608" y="0"/>
                  </a:moveTo>
                  <a:lnTo>
                    <a:pt x="4370" y="143"/>
                  </a:lnTo>
                  <a:lnTo>
                    <a:pt x="4120" y="286"/>
                  </a:lnTo>
                  <a:lnTo>
                    <a:pt x="3929" y="393"/>
                  </a:lnTo>
                  <a:lnTo>
                    <a:pt x="3441" y="679"/>
                  </a:lnTo>
                  <a:lnTo>
                    <a:pt x="3239" y="798"/>
                  </a:lnTo>
                  <a:lnTo>
                    <a:pt x="2751" y="1072"/>
                  </a:lnTo>
                  <a:lnTo>
                    <a:pt x="2548" y="1191"/>
                  </a:lnTo>
                  <a:lnTo>
                    <a:pt x="2060" y="1476"/>
                  </a:lnTo>
                  <a:lnTo>
                    <a:pt x="1870" y="1584"/>
                  </a:lnTo>
                  <a:lnTo>
                    <a:pt x="1381" y="1869"/>
                  </a:lnTo>
                  <a:lnTo>
                    <a:pt x="1179" y="1976"/>
                  </a:lnTo>
                  <a:lnTo>
                    <a:pt x="691" y="2262"/>
                  </a:lnTo>
                  <a:lnTo>
                    <a:pt x="0" y="2655"/>
                  </a:lnTo>
                  <a:lnTo>
                    <a:pt x="488" y="2941"/>
                  </a:lnTo>
                  <a:lnTo>
                    <a:pt x="1179" y="2548"/>
                  </a:lnTo>
                  <a:lnTo>
                    <a:pt x="1667" y="2262"/>
                  </a:lnTo>
                  <a:lnTo>
                    <a:pt x="1870" y="2155"/>
                  </a:lnTo>
                  <a:lnTo>
                    <a:pt x="2358" y="1869"/>
                  </a:lnTo>
                  <a:lnTo>
                    <a:pt x="2560" y="1750"/>
                  </a:lnTo>
                  <a:lnTo>
                    <a:pt x="3048" y="1476"/>
                  </a:lnTo>
                  <a:lnTo>
                    <a:pt x="3239" y="1357"/>
                  </a:lnTo>
                  <a:lnTo>
                    <a:pt x="3727" y="1072"/>
                  </a:lnTo>
                  <a:lnTo>
                    <a:pt x="3929" y="964"/>
                  </a:lnTo>
                  <a:lnTo>
                    <a:pt x="4417" y="679"/>
                  </a:lnTo>
                  <a:lnTo>
                    <a:pt x="4620" y="560"/>
                  </a:lnTo>
                  <a:lnTo>
                    <a:pt x="4858" y="429"/>
                  </a:lnTo>
                  <a:lnTo>
                    <a:pt x="5108" y="286"/>
                  </a:lnTo>
                  <a:lnTo>
                    <a:pt x="46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6" name="Google Shape;206;p15"/>
            <p:cNvSpPr/>
            <p:nvPr/>
          </p:nvSpPr>
          <p:spPr bwMode="auto">
            <a:xfrm>
              <a:off x="1331452" y="2419303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9" y="0"/>
                  </a:moveTo>
                  <a:lnTo>
                    <a:pt x="0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7" name="Google Shape;207;p15"/>
            <p:cNvSpPr/>
            <p:nvPr/>
          </p:nvSpPr>
          <p:spPr bwMode="auto">
            <a:xfrm>
              <a:off x="1353525" y="2406346"/>
              <a:ext cx="31286" cy="18298"/>
            </a:xfrm>
            <a:custGeom>
              <a:avLst/>
              <a:gdLst/>
              <a:ahLst/>
              <a:cxnLst/>
              <a:rect l="l" t="t" r="r" b="b"/>
              <a:pathLst>
                <a:path w="978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8" name="Google Shape;208;p15"/>
            <p:cNvSpPr/>
            <p:nvPr/>
          </p:nvSpPr>
          <p:spPr bwMode="auto">
            <a:xfrm>
              <a:off x="1375629" y="2393775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9" name="Google Shape;209;p15"/>
            <p:cNvSpPr/>
            <p:nvPr/>
          </p:nvSpPr>
          <p:spPr bwMode="auto">
            <a:xfrm>
              <a:off x="1397351" y="2381203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74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10" name="Google Shape;210;p15"/>
          <p:cNvGrpSpPr/>
          <p:nvPr/>
        </p:nvGrpSpPr>
        <p:grpSpPr bwMode="auto">
          <a:xfrm>
            <a:off x="1737280" y="2834515"/>
            <a:ext cx="433388" cy="242580"/>
            <a:chOff x="1366097" y="2245375"/>
            <a:chExt cx="184774" cy="103424"/>
          </a:xfrm>
        </p:grpSpPr>
        <p:sp>
          <p:nvSpPr>
            <p:cNvPr id="211" name="Google Shape;211;p15"/>
            <p:cNvSpPr/>
            <p:nvPr/>
          </p:nvSpPr>
          <p:spPr bwMode="auto">
            <a:xfrm>
              <a:off x="1366097" y="2249758"/>
              <a:ext cx="184774" cy="99041"/>
            </a:xfrm>
            <a:custGeom>
              <a:avLst/>
              <a:gdLst/>
              <a:ahLst/>
              <a:cxnLst/>
              <a:rect l="l" t="t" r="r" b="b"/>
              <a:pathLst>
                <a:path w="5776" h="3096" extrusionOk="0">
                  <a:moveTo>
                    <a:pt x="2777" y="0"/>
                  </a:moveTo>
                  <a:cubicBezTo>
                    <a:pt x="2319" y="0"/>
                    <a:pt x="1844" y="116"/>
                    <a:pt x="1477" y="347"/>
                  </a:cubicBezTo>
                  <a:lnTo>
                    <a:pt x="739" y="538"/>
                  </a:lnTo>
                  <a:cubicBezTo>
                    <a:pt x="1" y="1002"/>
                    <a:pt x="275" y="1859"/>
                    <a:pt x="1084" y="2193"/>
                  </a:cubicBezTo>
                  <a:lnTo>
                    <a:pt x="2966" y="2943"/>
                  </a:lnTo>
                  <a:cubicBezTo>
                    <a:pt x="3218" y="3046"/>
                    <a:pt x="3511" y="3095"/>
                    <a:pt x="3809" y="3095"/>
                  </a:cubicBezTo>
                  <a:cubicBezTo>
                    <a:pt x="4269" y="3095"/>
                    <a:pt x="4742" y="2976"/>
                    <a:pt x="5097" y="2752"/>
                  </a:cubicBezTo>
                  <a:cubicBezTo>
                    <a:pt x="5680" y="2383"/>
                    <a:pt x="5775" y="1835"/>
                    <a:pt x="5311" y="1454"/>
                  </a:cubicBezTo>
                  <a:lnTo>
                    <a:pt x="3978" y="359"/>
                  </a:lnTo>
                  <a:cubicBezTo>
                    <a:pt x="3684" y="119"/>
                    <a:pt x="3240" y="0"/>
                    <a:pt x="277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2" name="Google Shape;212;p15"/>
            <p:cNvSpPr/>
            <p:nvPr/>
          </p:nvSpPr>
          <p:spPr bwMode="auto">
            <a:xfrm>
              <a:off x="1371823" y="2245375"/>
              <a:ext cx="174473" cy="93763"/>
            </a:xfrm>
            <a:custGeom>
              <a:avLst/>
              <a:gdLst/>
              <a:ahLst/>
              <a:cxnLst/>
              <a:rect l="l" t="t" r="r" b="b"/>
              <a:pathLst>
                <a:path w="5454" h="2931" extrusionOk="0">
                  <a:moveTo>
                    <a:pt x="2324" y="0"/>
                  </a:moveTo>
                  <a:cubicBezTo>
                    <a:pt x="1919" y="0"/>
                    <a:pt x="1513" y="88"/>
                    <a:pt x="1203" y="270"/>
                  </a:cubicBezTo>
                  <a:lnTo>
                    <a:pt x="691" y="567"/>
                  </a:lnTo>
                  <a:cubicBezTo>
                    <a:pt x="0" y="960"/>
                    <a:pt x="96" y="1627"/>
                    <a:pt x="893" y="1972"/>
                  </a:cubicBezTo>
                  <a:lnTo>
                    <a:pt x="2763" y="2746"/>
                  </a:lnTo>
                  <a:cubicBezTo>
                    <a:pt x="3047" y="2870"/>
                    <a:pt x="3381" y="2930"/>
                    <a:pt x="3715" y="2930"/>
                  </a:cubicBezTo>
                  <a:cubicBezTo>
                    <a:pt x="4122" y="2930"/>
                    <a:pt x="4527" y="2840"/>
                    <a:pt x="4834" y="2663"/>
                  </a:cubicBezTo>
                  <a:cubicBezTo>
                    <a:pt x="5394" y="2342"/>
                    <a:pt x="5454" y="1830"/>
                    <a:pt x="4989" y="1460"/>
                  </a:cubicBezTo>
                  <a:lnTo>
                    <a:pt x="3632" y="389"/>
                  </a:lnTo>
                  <a:cubicBezTo>
                    <a:pt x="3317" y="133"/>
                    <a:pt x="2821" y="0"/>
                    <a:pt x="2324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" name="Google Shape;213;p15"/>
            <p:cNvSpPr/>
            <p:nvPr/>
          </p:nvSpPr>
          <p:spPr bwMode="auto">
            <a:xfrm>
              <a:off x="1419040" y="2259483"/>
              <a:ext cx="35829" cy="19738"/>
            </a:xfrm>
            <a:custGeom>
              <a:avLst/>
              <a:gdLst/>
              <a:ahLst/>
              <a:cxnLst/>
              <a:rect l="l" t="t" r="r" b="b"/>
              <a:pathLst>
                <a:path w="1120" h="617" extrusionOk="0">
                  <a:moveTo>
                    <a:pt x="263" y="1"/>
                  </a:moveTo>
                  <a:cubicBezTo>
                    <a:pt x="205" y="1"/>
                    <a:pt x="143" y="16"/>
                    <a:pt x="96" y="43"/>
                  </a:cubicBezTo>
                  <a:cubicBezTo>
                    <a:pt x="13" y="91"/>
                    <a:pt x="1" y="162"/>
                    <a:pt x="72" y="210"/>
                  </a:cubicBezTo>
                  <a:lnTo>
                    <a:pt x="739" y="591"/>
                  </a:lnTo>
                  <a:cubicBezTo>
                    <a:pt x="772" y="607"/>
                    <a:pt x="818" y="616"/>
                    <a:pt x="866" y="616"/>
                  </a:cubicBezTo>
                  <a:cubicBezTo>
                    <a:pt x="922" y="616"/>
                    <a:pt x="980" y="604"/>
                    <a:pt x="1025" y="579"/>
                  </a:cubicBezTo>
                  <a:cubicBezTo>
                    <a:pt x="1108" y="519"/>
                    <a:pt x="1120" y="448"/>
                    <a:pt x="1049" y="412"/>
                  </a:cubicBezTo>
                  <a:lnTo>
                    <a:pt x="382" y="31"/>
                  </a:lnTo>
                  <a:cubicBezTo>
                    <a:pt x="350" y="10"/>
                    <a:pt x="308" y="1"/>
                    <a:pt x="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14" name="Google Shape;214;p15"/>
          <p:cNvGrpSpPr/>
          <p:nvPr/>
        </p:nvGrpSpPr>
        <p:grpSpPr bwMode="auto">
          <a:xfrm>
            <a:off x="2355090" y="4167088"/>
            <a:ext cx="579625" cy="130500"/>
            <a:chOff x="304274" y="275275"/>
            <a:chExt cx="579625" cy="130500"/>
          </a:xfrm>
        </p:grpSpPr>
        <p:sp>
          <p:nvSpPr>
            <p:cNvPr id="215" name="Google Shape;215;p15"/>
            <p:cNvSpPr/>
            <p:nvPr/>
          </p:nvSpPr>
          <p:spPr bwMode="auto">
            <a:xfrm>
              <a:off x="304274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" name="Google Shape;216;p15"/>
            <p:cNvSpPr/>
            <p:nvPr/>
          </p:nvSpPr>
          <p:spPr bwMode="auto">
            <a:xfrm>
              <a:off x="528838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" name="Google Shape;217;p15"/>
            <p:cNvSpPr/>
            <p:nvPr/>
          </p:nvSpPr>
          <p:spPr bwMode="auto">
            <a:xfrm>
              <a:off x="753400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218" name="Google Shape;218;p15"/>
          <p:cNvSpPr/>
          <p:nvPr/>
        </p:nvSpPr>
        <p:spPr bwMode="auto">
          <a:xfrm>
            <a:off x="363899" y="4337947"/>
            <a:ext cx="349500" cy="397800"/>
          </a:xfrm>
          <a:prstGeom prst="upArrow">
            <a:avLst>
              <a:gd name="adj1" fmla="val 50000"/>
              <a:gd name="adj2" fmla="val 67875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9" name="Google Shape;219;p15"/>
          <p:cNvSpPr txBox="1"/>
          <p:nvPr/>
        </p:nvSpPr>
        <p:spPr bwMode="auto">
          <a:xfrm>
            <a:off x="1447900" y="339275"/>
            <a:ext cx="17721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b="1">
                <a:solidFill>
                  <a:schemeClr val="dk1"/>
                </a:solidFill>
                <a:latin typeface="Fahkwang"/>
                <a:ea typeface="Fahkwang"/>
                <a:cs typeface="Fahkwang"/>
              </a:rPr>
              <a:t>TECHNOLOGY</a:t>
            </a:r>
            <a:endParaRPr b="1">
              <a:solidFill>
                <a:schemeClr val="dk1"/>
              </a:solidFill>
              <a:latin typeface="Fahkwang"/>
              <a:ea typeface="Fahkwang"/>
              <a:cs typeface="Fahkwang"/>
            </a:endParaRPr>
          </a:p>
        </p:txBody>
      </p:sp>
      <p:sp>
        <p:nvSpPr>
          <p:cNvPr id="220" name="Google Shape;220;p15"/>
          <p:cNvSpPr txBox="1"/>
          <p:nvPr/>
        </p:nvSpPr>
        <p:spPr bwMode="auto">
          <a:xfrm>
            <a:off x="3465250" y="4442725"/>
            <a:ext cx="18954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b="1">
                <a:solidFill>
                  <a:schemeClr val="dk1"/>
                </a:solidFill>
                <a:latin typeface="Fahkwang"/>
                <a:ea typeface="Fahkwang"/>
                <a:cs typeface="Fahkwang"/>
              </a:rPr>
              <a:t>INVESTIGATION</a:t>
            </a:r>
            <a:endParaRPr b="1">
              <a:solidFill>
                <a:schemeClr val="dk1"/>
              </a:solidFill>
              <a:latin typeface="Fahkwang"/>
              <a:ea typeface="Fahkwang"/>
              <a:cs typeface="Fahkwang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5" name="Google Shape;225;p16"/>
          <p:cNvSpPr txBox="1">
            <a:spLocks noGrp="1"/>
          </p:cNvSpPr>
          <p:nvPr>
            <p:ph type="title"/>
          </p:nvPr>
        </p:nvSpPr>
        <p:spPr bwMode="auto">
          <a:xfrm>
            <a:off x="713275" y="445025"/>
            <a:ext cx="7717500" cy="12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Two Very Versatile Languages</a:t>
            </a:r>
            <a:endParaRPr/>
          </a:p>
        </p:txBody>
      </p:sp>
      <p:sp>
        <p:nvSpPr>
          <p:cNvPr id="226" name="Google Shape;226;p16"/>
          <p:cNvSpPr txBox="1">
            <a:spLocks noGrp="1"/>
          </p:cNvSpPr>
          <p:nvPr>
            <p:ph type="body" idx="1"/>
          </p:nvPr>
        </p:nvSpPr>
        <p:spPr bwMode="auto">
          <a:xfrm>
            <a:off x="713275" y="1927700"/>
            <a:ext cx="7717500" cy="23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r>
              <a:rPr lang="en-US"/>
              <a:t>A large number of companies and developer communities opt for one of the two languages since they obtain excellent results when working on projects of any size.</a:t>
            </a:r>
            <a:endParaRPr/>
          </a:p>
          <a:p>
            <a:pPr marL="139700" lvl="0" indent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 lang="en-US"/>
          </a:p>
          <a:p>
            <a:pPr marL="139700" lvl="0" indent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r>
              <a:rPr lang="en-US"/>
              <a:t>The two languages have points in common but if you are looking for a new programming language to learn or improve the situation of a project, you must use a programming language that adapts to the needs of the company.</a:t>
            </a:r>
            <a:endParaRPr/>
          </a:p>
          <a:p>
            <a:pPr marL="139700" lvl="0" indent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 lang="en-US"/>
          </a:p>
          <a:p>
            <a:pPr marL="139700" lvl="0" indent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r>
              <a:rPr lang="en-US"/>
              <a:t>And both are general-purpose languages used for various purposes, such as web development, data analysis and artificial intelligence within companies or for teaching in educational institutions.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69" name="Google Shape;4869;p34"/>
          <p:cNvSpPr txBox="1"/>
          <p:nvPr/>
        </p:nvSpPr>
        <p:spPr bwMode="auto">
          <a:xfrm>
            <a:off x="0" y="984438"/>
            <a:ext cx="4897373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solidFill>
                  <a:schemeClr val="dk1"/>
                </a:solidFill>
                <a:latin typeface="Fahkwang"/>
                <a:ea typeface="Fahkwang"/>
                <a:cs typeface="Fahkwang"/>
              </a:rPr>
              <a:t>Advantages</a:t>
            </a:r>
            <a:endParaRPr sz="2400" b="1">
              <a:solidFill>
                <a:schemeClr val="dk1"/>
              </a:solidFill>
              <a:latin typeface="Fahkwang"/>
              <a:ea typeface="Fahkwang"/>
              <a:cs typeface="Fahkwang"/>
            </a:endParaRPr>
          </a:p>
        </p:txBody>
      </p:sp>
      <p:sp>
        <p:nvSpPr>
          <p:cNvPr id="4882" name="Google Shape;4882;p34"/>
          <p:cNvSpPr txBox="1"/>
          <p:nvPr/>
        </p:nvSpPr>
        <p:spPr bwMode="auto">
          <a:xfrm>
            <a:off x="4897372" y="1008199"/>
            <a:ext cx="4246628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solidFill>
                  <a:schemeClr val="dk1"/>
                </a:solidFill>
                <a:latin typeface="Fahkwang"/>
                <a:ea typeface="Fahkwang"/>
                <a:cs typeface="Fahkwang"/>
              </a:rPr>
              <a:t>Disadvantages</a:t>
            </a:r>
            <a:endParaRPr sz="2400" b="1">
              <a:solidFill>
                <a:schemeClr val="dk1"/>
              </a:solidFill>
              <a:latin typeface="Fahkwang"/>
              <a:ea typeface="Fahkwang"/>
              <a:cs typeface="Fahkwang"/>
            </a:endParaRPr>
          </a:p>
        </p:txBody>
      </p:sp>
      <p:cxnSp>
        <p:nvCxnSpPr>
          <p:cNvPr id="4897" name="Google Shape;4897;p34"/>
          <p:cNvCxnSpPr>
            <a:cxnSpLocks/>
          </p:cNvCxnSpPr>
          <p:nvPr/>
        </p:nvCxnSpPr>
        <p:spPr bwMode="auto">
          <a:xfrm flipH="1" flipV="1">
            <a:off x="4897370" y="1285249"/>
            <a:ext cx="5" cy="3329751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" name="Google Shape;4869;p34"/>
          <p:cNvSpPr txBox="1"/>
          <p:nvPr/>
        </p:nvSpPr>
        <p:spPr bwMode="auto">
          <a:xfrm>
            <a:off x="-2" y="1285249"/>
            <a:ext cx="4897373" cy="2932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accent3"/>
                </a:solidFill>
                <a:latin typeface="Chivo"/>
                <a:ea typeface="Chivo"/>
                <a:cs typeface="Chivo"/>
              </a:rPr>
              <a:t>Readability</a:t>
            </a:r>
            <a:endParaRPr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" sz="1800" b="1">
              <a:solidFill>
                <a:schemeClr val="accent3"/>
              </a:solidFill>
              <a:latin typeface="Chivo"/>
              <a:ea typeface="Chivo"/>
              <a:cs typeface="Chiv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accent3"/>
                </a:solidFill>
                <a:latin typeface="Chivo"/>
                <a:ea typeface="Chivo"/>
                <a:cs typeface="Chivo"/>
              </a:rPr>
              <a:t>Flexibility</a:t>
            </a:r>
            <a:endParaRPr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" sz="1800" b="1">
              <a:solidFill>
                <a:schemeClr val="accent3"/>
              </a:solidFill>
              <a:latin typeface="Chivo"/>
              <a:ea typeface="Chivo"/>
              <a:cs typeface="Chiv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accent3"/>
                </a:solidFill>
                <a:latin typeface="Chivo"/>
                <a:ea typeface="Chivo"/>
                <a:cs typeface="Chivo"/>
              </a:rPr>
              <a:t>Open Source</a:t>
            </a:r>
            <a:endParaRPr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" sz="1800" b="1">
              <a:solidFill>
                <a:schemeClr val="accent3"/>
              </a:solidFill>
              <a:latin typeface="Chivo"/>
              <a:ea typeface="Chivo"/>
              <a:cs typeface="Chiv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accent3"/>
                </a:solidFill>
                <a:latin typeface="Chivo"/>
                <a:ea typeface="Chivo"/>
                <a:cs typeface="Chivo"/>
              </a:rPr>
              <a:t>Community</a:t>
            </a:r>
            <a:endParaRPr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" sz="1800" b="1">
              <a:solidFill>
                <a:schemeClr val="accent3"/>
              </a:solidFill>
              <a:latin typeface="Chivo"/>
              <a:ea typeface="Chivo"/>
              <a:cs typeface="Chiv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accent3"/>
                </a:solidFill>
                <a:latin typeface="Chivo"/>
                <a:ea typeface="Chivo"/>
                <a:cs typeface="Chivo"/>
              </a:rPr>
              <a:t>Companies</a:t>
            </a:r>
            <a:endParaRPr/>
          </a:p>
        </p:txBody>
      </p:sp>
      <p:sp>
        <p:nvSpPr>
          <p:cNvPr id="6" name="Google Shape;4869;p34"/>
          <p:cNvSpPr txBox="1"/>
          <p:nvPr/>
        </p:nvSpPr>
        <p:spPr bwMode="auto">
          <a:xfrm>
            <a:off x="4897370" y="1285249"/>
            <a:ext cx="4246631" cy="3023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accent3"/>
                </a:solidFill>
                <a:latin typeface="Chivo"/>
                <a:ea typeface="Chivo"/>
                <a:cs typeface="Chivo"/>
              </a:rPr>
              <a:t>Speed</a:t>
            </a:r>
            <a:endParaRPr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" sz="1800" b="1">
              <a:solidFill>
                <a:schemeClr val="accent3"/>
              </a:solidFill>
              <a:latin typeface="Chivo"/>
              <a:ea typeface="Chivo"/>
              <a:cs typeface="Chiv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accent3"/>
                </a:solidFill>
                <a:latin typeface="Chivo"/>
                <a:ea typeface="Chivo"/>
                <a:cs typeface="Chivo"/>
              </a:rPr>
              <a:t>Mobile Device</a:t>
            </a:r>
            <a:endParaRPr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" sz="1800" b="1">
              <a:solidFill>
                <a:schemeClr val="accent3"/>
              </a:solidFill>
              <a:latin typeface="Chivo"/>
              <a:ea typeface="Chivo"/>
              <a:cs typeface="Chiv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-MX" sz="1800" b="1">
                <a:solidFill>
                  <a:schemeClr val="accent3"/>
                </a:solidFill>
                <a:latin typeface="Chivo"/>
                <a:ea typeface="Chivo"/>
                <a:cs typeface="Chivo"/>
              </a:rPr>
              <a:t>S</a:t>
            </a:r>
            <a:r>
              <a:rPr lang="en" sz="1800" b="1">
                <a:solidFill>
                  <a:schemeClr val="accent3"/>
                </a:solidFill>
                <a:latin typeface="Chivo"/>
                <a:ea typeface="Chivo"/>
                <a:cs typeface="Chivo"/>
              </a:rPr>
              <a:t>usceptibility to Errors</a:t>
            </a:r>
            <a:endParaRPr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" sz="1800" b="1">
              <a:solidFill>
                <a:schemeClr val="accent3"/>
              </a:solidFill>
              <a:latin typeface="Chivo"/>
              <a:ea typeface="Chivo"/>
              <a:cs typeface="Chiv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accent3"/>
                </a:solidFill>
                <a:latin typeface="Chivo"/>
                <a:ea typeface="Chivo"/>
                <a:cs typeface="Chivo"/>
              </a:rPr>
              <a:t>Transition</a:t>
            </a:r>
            <a:endParaRPr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" sz="1800" b="1">
              <a:solidFill>
                <a:schemeClr val="accent3"/>
              </a:solidFill>
              <a:latin typeface="Chivo"/>
              <a:ea typeface="Chivo"/>
              <a:cs typeface="Chiv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" sz="1800" b="1">
              <a:solidFill>
                <a:schemeClr val="accent3"/>
              </a:solidFill>
              <a:latin typeface="Chivo"/>
              <a:ea typeface="Chivo"/>
              <a:cs typeface="Chivo"/>
            </a:endParaRPr>
          </a:p>
        </p:txBody>
      </p:sp>
      <p:sp>
        <p:nvSpPr>
          <p:cNvPr id="9" name="Google Shape;4869;p34"/>
          <p:cNvSpPr txBox="1"/>
          <p:nvPr/>
        </p:nvSpPr>
        <p:spPr bwMode="auto">
          <a:xfrm>
            <a:off x="0" y="333819"/>
            <a:ext cx="9143999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solidFill>
                  <a:schemeClr val="dk1"/>
                </a:solidFill>
                <a:latin typeface="Fahkwang"/>
                <a:ea typeface="Fahkwang"/>
                <a:cs typeface="Fahkwang"/>
              </a:rPr>
              <a:t>         PYTHON</a:t>
            </a:r>
            <a:endParaRPr sz="2400" b="1">
              <a:solidFill>
                <a:schemeClr val="dk1"/>
              </a:solidFill>
              <a:latin typeface="Fahkwang"/>
              <a:ea typeface="Fahkwang"/>
              <a:cs typeface="Fahkwang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69" name="Google Shape;4869;p34"/>
          <p:cNvSpPr txBox="1"/>
          <p:nvPr/>
        </p:nvSpPr>
        <p:spPr bwMode="auto">
          <a:xfrm>
            <a:off x="0" y="984438"/>
            <a:ext cx="4897373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solidFill>
                  <a:schemeClr val="dk1"/>
                </a:solidFill>
                <a:latin typeface="Fahkwang"/>
                <a:ea typeface="Fahkwang"/>
                <a:cs typeface="Fahkwang"/>
              </a:rPr>
              <a:t>Advantages</a:t>
            </a:r>
            <a:endParaRPr sz="2400" b="1">
              <a:solidFill>
                <a:schemeClr val="dk1"/>
              </a:solidFill>
              <a:latin typeface="Fahkwang"/>
              <a:ea typeface="Fahkwang"/>
              <a:cs typeface="Fahkwang"/>
            </a:endParaRPr>
          </a:p>
        </p:txBody>
      </p:sp>
      <p:sp>
        <p:nvSpPr>
          <p:cNvPr id="4882" name="Google Shape;4882;p34"/>
          <p:cNvSpPr txBox="1"/>
          <p:nvPr/>
        </p:nvSpPr>
        <p:spPr bwMode="auto">
          <a:xfrm>
            <a:off x="4897372" y="1008199"/>
            <a:ext cx="4246628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solidFill>
                  <a:schemeClr val="dk1"/>
                </a:solidFill>
                <a:latin typeface="Fahkwang"/>
                <a:ea typeface="Fahkwang"/>
                <a:cs typeface="Fahkwang"/>
              </a:rPr>
              <a:t>Disadvantages</a:t>
            </a:r>
            <a:endParaRPr sz="2400" b="1">
              <a:solidFill>
                <a:schemeClr val="dk1"/>
              </a:solidFill>
              <a:latin typeface="Fahkwang"/>
              <a:ea typeface="Fahkwang"/>
              <a:cs typeface="Fahkwang"/>
            </a:endParaRPr>
          </a:p>
        </p:txBody>
      </p:sp>
      <p:cxnSp>
        <p:nvCxnSpPr>
          <p:cNvPr id="4897" name="Google Shape;4897;p34"/>
          <p:cNvCxnSpPr>
            <a:cxnSpLocks/>
          </p:cNvCxnSpPr>
          <p:nvPr/>
        </p:nvCxnSpPr>
        <p:spPr bwMode="auto">
          <a:xfrm flipH="1" flipV="1">
            <a:off x="4897370" y="1285249"/>
            <a:ext cx="5" cy="3329751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" name="Google Shape;4869;p34"/>
          <p:cNvSpPr txBox="1"/>
          <p:nvPr/>
        </p:nvSpPr>
        <p:spPr bwMode="auto">
          <a:xfrm>
            <a:off x="-2" y="1285249"/>
            <a:ext cx="4897373" cy="2932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accent3"/>
                </a:solidFill>
                <a:latin typeface="Chivo"/>
                <a:ea typeface="Chivo"/>
                <a:cs typeface="Chivo"/>
              </a:rPr>
              <a:t>Portability</a:t>
            </a:r>
            <a:endParaRPr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" sz="1800" b="1">
              <a:solidFill>
                <a:schemeClr val="accent3"/>
              </a:solidFill>
              <a:latin typeface="Chivo"/>
              <a:ea typeface="Chivo"/>
              <a:cs typeface="Chiv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accent3"/>
                </a:solidFill>
                <a:latin typeface="Chivo"/>
                <a:ea typeface="Chivo"/>
                <a:cs typeface="Chivo"/>
              </a:rPr>
              <a:t>Lybrary</a:t>
            </a:r>
            <a:endParaRPr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" sz="1800" b="1">
              <a:solidFill>
                <a:schemeClr val="accent3"/>
              </a:solidFill>
              <a:latin typeface="Chivo"/>
              <a:ea typeface="Chivo"/>
              <a:cs typeface="Chiv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accent3"/>
                </a:solidFill>
                <a:latin typeface="Chivo"/>
                <a:ea typeface="Chivo"/>
                <a:cs typeface="Chivo"/>
              </a:rPr>
              <a:t>Security</a:t>
            </a:r>
            <a:endParaRPr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" sz="1800" b="1">
              <a:solidFill>
                <a:schemeClr val="accent3"/>
              </a:solidFill>
              <a:latin typeface="Chivo"/>
              <a:ea typeface="Chivo"/>
              <a:cs typeface="Chiv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accent3"/>
                </a:solidFill>
                <a:latin typeface="Chivo"/>
                <a:ea typeface="Chivo"/>
                <a:cs typeface="Chivo"/>
              </a:rPr>
              <a:t>Community</a:t>
            </a:r>
            <a:endParaRPr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" sz="1800" b="1">
              <a:solidFill>
                <a:schemeClr val="accent3"/>
              </a:solidFill>
              <a:latin typeface="Chivo"/>
              <a:ea typeface="Chivo"/>
              <a:cs typeface="Chiv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" sz="1800" b="1">
              <a:solidFill>
                <a:schemeClr val="accent3"/>
              </a:solidFill>
              <a:latin typeface="Chivo"/>
              <a:ea typeface="Chivo"/>
              <a:cs typeface="Chivo"/>
            </a:endParaRPr>
          </a:p>
        </p:txBody>
      </p:sp>
      <p:sp>
        <p:nvSpPr>
          <p:cNvPr id="6" name="Google Shape;4869;p34"/>
          <p:cNvSpPr txBox="1"/>
          <p:nvPr/>
        </p:nvSpPr>
        <p:spPr bwMode="auto">
          <a:xfrm>
            <a:off x="4897370" y="1285249"/>
            <a:ext cx="4246631" cy="3023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accent3"/>
                </a:solidFill>
                <a:latin typeface="Chivo"/>
                <a:ea typeface="Chivo"/>
                <a:cs typeface="Chivo"/>
              </a:rPr>
              <a:t>Amount of Code</a:t>
            </a:r>
            <a:endParaRPr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" sz="1800" b="1">
              <a:solidFill>
                <a:schemeClr val="accent3"/>
              </a:solidFill>
              <a:latin typeface="Chivo"/>
              <a:ea typeface="Chivo"/>
              <a:cs typeface="Chiv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accent3"/>
                </a:solidFill>
                <a:latin typeface="Chivo"/>
                <a:ea typeface="Chivo"/>
                <a:cs typeface="Chivo"/>
              </a:rPr>
              <a:t>Performance</a:t>
            </a:r>
            <a:endParaRPr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" sz="1800" b="1">
              <a:solidFill>
                <a:schemeClr val="accent3"/>
              </a:solidFill>
              <a:latin typeface="Chivo"/>
              <a:ea typeface="Chivo"/>
              <a:cs typeface="Chiv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-MX" sz="1800" b="1">
                <a:solidFill>
                  <a:schemeClr val="accent3"/>
                </a:solidFill>
                <a:latin typeface="Chivo"/>
                <a:ea typeface="Chivo"/>
                <a:cs typeface="Chivo"/>
              </a:rPr>
              <a:t>S</a:t>
            </a:r>
            <a:r>
              <a:rPr lang="en" sz="1800" b="1">
                <a:solidFill>
                  <a:schemeClr val="accent3"/>
                </a:solidFill>
                <a:latin typeface="Chivo"/>
                <a:ea typeface="Chivo"/>
                <a:cs typeface="Chivo"/>
              </a:rPr>
              <a:t>usceptibility to Errors</a:t>
            </a:r>
            <a:endParaRPr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" sz="1800" b="1">
              <a:solidFill>
                <a:schemeClr val="accent3"/>
              </a:solidFill>
              <a:latin typeface="Chivo"/>
              <a:ea typeface="Chivo"/>
              <a:cs typeface="Chiv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-MX" sz="1800" b="1">
                <a:solidFill>
                  <a:schemeClr val="accent3"/>
                </a:solidFill>
                <a:latin typeface="Chivo"/>
                <a:ea typeface="Chivo"/>
                <a:cs typeface="Chivo"/>
              </a:rPr>
              <a:t>Desktop Graphical User Interface</a:t>
            </a:r>
            <a:endParaRPr lang="en" sz="1800" b="1">
              <a:solidFill>
                <a:schemeClr val="accent3"/>
              </a:solidFill>
              <a:latin typeface="Chivo"/>
              <a:ea typeface="Chivo"/>
              <a:cs typeface="Chiv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" sz="1800" b="1">
              <a:solidFill>
                <a:schemeClr val="accent3"/>
              </a:solidFill>
              <a:latin typeface="Chivo"/>
              <a:ea typeface="Chivo"/>
              <a:cs typeface="Chiv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" sz="1800" b="1">
              <a:solidFill>
                <a:schemeClr val="accent3"/>
              </a:solidFill>
              <a:latin typeface="Chivo"/>
              <a:ea typeface="Chivo"/>
              <a:cs typeface="Chivo"/>
            </a:endParaRPr>
          </a:p>
        </p:txBody>
      </p:sp>
      <p:sp>
        <p:nvSpPr>
          <p:cNvPr id="9" name="Google Shape;4869;p34"/>
          <p:cNvSpPr txBox="1"/>
          <p:nvPr/>
        </p:nvSpPr>
        <p:spPr bwMode="auto">
          <a:xfrm>
            <a:off x="0" y="333819"/>
            <a:ext cx="9143999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solidFill>
                  <a:schemeClr val="dk1"/>
                </a:solidFill>
                <a:latin typeface="Fahkwang"/>
                <a:ea typeface="Fahkwang"/>
                <a:cs typeface="Fahkwang"/>
              </a:rPr>
              <a:t>        JAVA</a:t>
            </a:r>
            <a:endParaRPr sz="2400" b="1">
              <a:solidFill>
                <a:schemeClr val="dk1"/>
              </a:solidFill>
              <a:latin typeface="Fahkwang"/>
              <a:ea typeface="Fahkwang"/>
              <a:cs typeface="Fahkwang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4663" name="Google Shape;4663;p29"/>
          <p:cNvGrpSpPr/>
          <p:nvPr/>
        </p:nvGrpSpPr>
        <p:grpSpPr bwMode="auto">
          <a:xfrm>
            <a:off x="7709169" y="1642764"/>
            <a:ext cx="1130277" cy="1510705"/>
            <a:chOff x="1886225" y="2331975"/>
            <a:chExt cx="773950" cy="1034375"/>
          </a:xfrm>
        </p:grpSpPr>
        <p:sp>
          <p:nvSpPr>
            <p:cNvPr id="4664" name="Google Shape;4664;p29"/>
            <p:cNvSpPr/>
            <p:nvPr/>
          </p:nvSpPr>
          <p:spPr bwMode="auto">
            <a:xfrm>
              <a:off x="1976125" y="3218675"/>
              <a:ext cx="167900" cy="119975"/>
            </a:xfrm>
            <a:custGeom>
              <a:avLst/>
              <a:gdLst/>
              <a:ahLst/>
              <a:cxnLst/>
              <a:rect l="l" t="t" r="r" b="b"/>
              <a:pathLst>
                <a:path w="6716" h="4799" extrusionOk="0">
                  <a:moveTo>
                    <a:pt x="6716" y="4799"/>
                  </a:moveTo>
                  <a:lnTo>
                    <a:pt x="13" y="894"/>
                  </a:lnTo>
                  <a:lnTo>
                    <a:pt x="1" y="1"/>
                  </a:lnTo>
                  <a:lnTo>
                    <a:pt x="6716" y="3894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65" name="Google Shape;4665;p29"/>
            <p:cNvSpPr/>
            <p:nvPr/>
          </p:nvSpPr>
          <p:spPr bwMode="auto">
            <a:xfrm>
              <a:off x="2144000" y="3008250"/>
              <a:ext cx="168500" cy="330400"/>
            </a:xfrm>
            <a:custGeom>
              <a:avLst/>
              <a:gdLst/>
              <a:ahLst/>
              <a:cxnLst/>
              <a:rect l="l" t="t" r="r" b="b"/>
              <a:pathLst>
                <a:path w="6740" h="13216" extrusionOk="0">
                  <a:moveTo>
                    <a:pt x="6716" y="0"/>
                  </a:moveTo>
                  <a:lnTo>
                    <a:pt x="6728" y="6382"/>
                  </a:lnTo>
                  <a:cubicBezTo>
                    <a:pt x="6740" y="8084"/>
                    <a:pt x="5537" y="10156"/>
                    <a:pt x="4061" y="11001"/>
                  </a:cubicBezTo>
                  <a:lnTo>
                    <a:pt x="1" y="13216"/>
                  </a:lnTo>
                  <a:lnTo>
                    <a:pt x="1" y="12311"/>
                  </a:lnTo>
                  <a:lnTo>
                    <a:pt x="4061" y="10108"/>
                  </a:lnTo>
                  <a:cubicBezTo>
                    <a:pt x="5109" y="9501"/>
                    <a:pt x="5954" y="8037"/>
                    <a:pt x="5954" y="6834"/>
                  </a:cubicBezTo>
                  <a:lnTo>
                    <a:pt x="5930" y="45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66" name="Google Shape;4666;p29"/>
            <p:cNvSpPr/>
            <p:nvPr/>
          </p:nvSpPr>
          <p:spPr bwMode="auto">
            <a:xfrm>
              <a:off x="1976125" y="2921925"/>
              <a:ext cx="316725" cy="394125"/>
            </a:xfrm>
            <a:custGeom>
              <a:avLst/>
              <a:gdLst/>
              <a:ahLst/>
              <a:cxnLst/>
              <a:rect l="l" t="t" r="r" b="b"/>
              <a:pathLst>
                <a:path w="12669" h="15765" extrusionOk="0">
                  <a:moveTo>
                    <a:pt x="12645" y="3905"/>
                  </a:moveTo>
                  <a:lnTo>
                    <a:pt x="5930" y="0"/>
                  </a:lnTo>
                  <a:lnTo>
                    <a:pt x="5954" y="6394"/>
                  </a:lnTo>
                  <a:cubicBezTo>
                    <a:pt x="5954" y="7585"/>
                    <a:pt x="5108" y="9049"/>
                    <a:pt x="4061" y="9656"/>
                  </a:cubicBezTo>
                  <a:lnTo>
                    <a:pt x="1" y="11871"/>
                  </a:lnTo>
                  <a:lnTo>
                    <a:pt x="6716" y="15764"/>
                  </a:lnTo>
                  <a:lnTo>
                    <a:pt x="10776" y="13561"/>
                  </a:lnTo>
                  <a:cubicBezTo>
                    <a:pt x="11824" y="12954"/>
                    <a:pt x="12669" y="11490"/>
                    <a:pt x="12657" y="10287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67" name="Google Shape;4667;p29"/>
            <p:cNvSpPr/>
            <p:nvPr/>
          </p:nvSpPr>
          <p:spPr bwMode="auto">
            <a:xfrm>
              <a:off x="2124350" y="2910600"/>
              <a:ext cx="187550" cy="108974"/>
            </a:xfrm>
            <a:custGeom>
              <a:avLst/>
              <a:gdLst/>
              <a:ahLst/>
              <a:cxnLst/>
              <a:rect l="l" t="t" r="r" b="b"/>
              <a:pathLst>
                <a:path w="7502" h="4359" extrusionOk="0">
                  <a:moveTo>
                    <a:pt x="6716" y="4358"/>
                  </a:moveTo>
                  <a:lnTo>
                    <a:pt x="1" y="453"/>
                  </a:lnTo>
                  <a:lnTo>
                    <a:pt x="787" y="1"/>
                  </a:lnTo>
                  <a:lnTo>
                    <a:pt x="7502" y="3906"/>
                  </a:lnTo>
                  <a:close/>
                </a:path>
              </a:pathLst>
            </a:custGeom>
            <a:solidFill>
              <a:srgbClr val="0A43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68" name="Google Shape;4668;p29"/>
            <p:cNvSpPr/>
            <p:nvPr/>
          </p:nvSpPr>
          <p:spPr bwMode="auto">
            <a:xfrm>
              <a:off x="1886225" y="2344475"/>
              <a:ext cx="745375" cy="1021875"/>
            </a:xfrm>
            <a:custGeom>
              <a:avLst/>
              <a:gdLst/>
              <a:ahLst/>
              <a:cxnLst/>
              <a:rect l="l" t="t" r="r" b="b"/>
              <a:pathLst>
                <a:path w="29815" h="40875" extrusionOk="0">
                  <a:moveTo>
                    <a:pt x="28731" y="16264"/>
                  </a:moveTo>
                  <a:cubicBezTo>
                    <a:pt x="29326" y="16621"/>
                    <a:pt x="29814" y="17455"/>
                    <a:pt x="29802" y="18145"/>
                  </a:cubicBezTo>
                  <a:lnTo>
                    <a:pt x="29743" y="39910"/>
                  </a:lnTo>
                  <a:cubicBezTo>
                    <a:pt x="29743" y="40600"/>
                    <a:pt x="29255" y="40874"/>
                    <a:pt x="28659" y="40529"/>
                  </a:cubicBezTo>
                  <a:lnTo>
                    <a:pt x="1084" y="24622"/>
                  </a:lnTo>
                  <a:cubicBezTo>
                    <a:pt x="489" y="24265"/>
                    <a:pt x="1" y="23432"/>
                    <a:pt x="1" y="22741"/>
                  </a:cubicBezTo>
                  <a:lnTo>
                    <a:pt x="72" y="976"/>
                  </a:lnTo>
                  <a:cubicBezTo>
                    <a:pt x="72" y="286"/>
                    <a:pt x="561" y="0"/>
                    <a:pt x="1156" y="357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69" name="Google Shape;4669;p29"/>
            <p:cNvSpPr/>
            <p:nvPr/>
          </p:nvSpPr>
          <p:spPr bwMode="auto">
            <a:xfrm>
              <a:off x="1917500" y="2391800"/>
              <a:ext cx="682550" cy="927525"/>
            </a:xfrm>
            <a:custGeom>
              <a:avLst/>
              <a:gdLst/>
              <a:ahLst/>
              <a:cxnLst/>
              <a:rect l="l" t="t" r="r" b="b"/>
              <a:pathLst>
                <a:path w="27302" h="37101" extrusionOk="0">
                  <a:moveTo>
                    <a:pt x="464" y="21646"/>
                  </a:moveTo>
                  <a:cubicBezTo>
                    <a:pt x="250" y="21515"/>
                    <a:pt x="0" y="21098"/>
                    <a:pt x="0" y="20848"/>
                  </a:cubicBezTo>
                  <a:lnTo>
                    <a:pt x="60" y="0"/>
                  </a:lnTo>
                  <a:lnTo>
                    <a:pt x="26849" y="15466"/>
                  </a:lnTo>
                  <a:cubicBezTo>
                    <a:pt x="27051" y="15586"/>
                    <a:pt x="27301" y="16014"/>
                    <a:pt x="27301" y="16252"/>
                  </a:cubicBezTo>
                  <a:lnTo>
                    <a:pt x="27242" y="371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70" name="Google Shape;4670;p29"/>
            <p:cNvSpPr/>
            <p:nvPr/>
          </p:nvSpPr>
          <p:spPr bwMode="auto">
            <a:xfrm>
              <a:off x="1895750" y="2331975"/>
              <a:ext cx="764425" cy="1027825"/>
            </a:xfrm>
            <a:custGeom>
              <a:avLst/>
              <a:gdLst/>
              <a:ahLst/>
              <a:cxnLst/>
              <a:rect l="l" t="t" r="r" b="b"/>
              <a:pathLst>
                <a:path w="30577" h="41113" extrusionOk="0">
                  <a:moveTo>
                    <a:pt x="29493" y="16109"/>
                  </a:moveTo>
                  <a:lnTo>
                    <a:pt x="1918" y="191"/>
                  </a:lnTo>
                  <a:cubicBezTo>
                    <a:pt x="1620" y="12"/>
                    <a:pt x="1346" y="0"/>
                    <a:pt x="1156" y="107"/>
                  </a:cubicBezTo>
                  <a:lnTo>
                    <a:pt x="1" y="774"/>
                  </a:lnTo>
                  <a:cubicBezTo>
                    <a:pt x="203" y="667"/>
                    <a:pt x="477" y="679"/>
                    <a:pt x="775" y="857"/>
                  </a:cubicBezTo>
                  <a:lnTo>
                    <a:pt x="28350" y="16776"/>
                  </a:lnTo>
                  <a:cubicBezTo>
                    <a:pt x="28945" y="17121"/>
                    <a:pt x="29433" y="17955"/>
                    <a:pt x="29421" y="18645"/>
                  </a:cubicBezTo>
                  <a:lnTo>
                    <a:pt x="29362" y="40410"/>
                  </a:lnTo>
                  <a:cubicBezTo>
                    <a:pt x="29362" y="40755"/>
                    <a:pt x="29243" y="40993"/>
                    <a:pt x="29052" y="41112"/>
                  </a:cubicBezTo>
                  <a:lnTo>
                    <a:pt x="30195" y="40446"/>
                  </a:lnTo>
                  <a:cubicBezTo>
                    <a:pt x="30386" y="40326"/>
                    <a:pt x="30517" y="40088"/>
                    <a:pt x="30517" y="39743"/>
                  </a:cubicBezTo>
                  <a:lnTo>
                    <a:pt x="30576" y="17979"/>
                  </a:lnTo>
                  <a:cubicBezTo>
                    <a:pt x="30576" y="17288"/>
                    <a:pt x="30088" y="16455"/>
                    <a:pt x="29493" y="1610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4678" name="Google Shape;4678;p29"/>
          <p:cNvGrpSpPr/>
          <p:nvPr/>
        </p:nvGrpSpPr>
        <p:grpSpPr bwMode="auto">
          <a:xfrm>
            <a:off x="840996" y="1628622"/>
            <a:ext cx="886107" cy="1243116"/>
            <a:chOff x="2877725" y="1861074"/>
            <a:chExt cx="818575" cy="1148375"/>
          </a:xfrm>
        </p:grpSpPr>
        <p:sp>
          <p:nvSpPr>
            <p:cNvPr id="4679" name="Google Shape;4679;p29"/>
            <p:cNvSpPr/>
            <p:nvPr/>
          </p:nvSpPr>
          <p:spPr bwMode="auto">
            <a:xfrm>
              <a:off x="2878025" y="1861074"/>
              <a:ext cx="818275" cy="1148375"/>
            </a:xfrm>
            <a:custGeom>
              <a:avLst/>
              <a:gdLst/>
              <a:ahLst/>
              <a:cxnLst/>
              <a:rect l="l" t="t" r="r" b="b"/>
              <a:pathLst>
                <a:path w="32731" h="45935" extrusionOk="0">
                  <a:moveTo>
                    <a:pt x="31290" y="45470"/>
                  </a:moveTo>
                  <a:lnTo>
                    <a:pt x="1429" y="28230"/>
                  </a:lnTo>
                  <a:cubicBezTo>
                    <a:pt x="643" y="27778"/>
                    <a:pt x="1" y="26539"/>
                    <a:pt x="1" y="25480"/>
                  </a:cubicBezTo>
                  <a:lnTo>
                    <a:pt x="1" y="1548"/>
                  </a:lnTo>
                  <a:cubicBezTo>
                    <a:pt x="1" y="489"/>
                    <a:pt x="643" y="0"/>
                    <a:pt x="1429" y="453"/>
                  </a:cubicBezTo>
                  <a:lnTo>
                    <a:pt x="31290" y="17693"/>
                  </a:lnTo>
                  <a:cubicBezTo>
                    <a:pt x="32076" y="18146"/>
                    <a:pt x="32731" y="19384"/>
                    <a:pt x="32731" y="20443"/>
                  </a:cubicBezTo>
                  <a:lnTo>
                    <a:pt x="32731" y="44387"/>
                  </a:lnTo>
                  <a:cubicBezTo>
                    <a:pt x="32731" y="45435"/>
                    <a:pt x="32076" y="45935"/>
                    <a:pt x="31290" y="4547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80" name="Google Shape;4680;p29"/>
            <p:cNvSpPr/>
            <p:nvPr/>
          </p:nvSpPr>
          <p:spPr bwMode="auto">
            <a:xfrm>
              <a:off x="2877725" y="1861675"/>
              <a:ext cx="818575" cy="581050"/>
            </a:xfrm>
            <a:custGeom>
              <a:avLst/>
              <a:gdLst/>
              <a:ahLst/>
              <a:cxnLst/>
              <a:rect l="l" t="t" r="r" b="b"/>
              <a:pathLst>
                <a:path w="32743" h="23242" extrusionOk="0">
                  <a:moveTo>
                    <a:pt x="31195" y="17610"/>
                  </a:moveTo>
                  <a:lnTo>
                    <a:pt x="1560" y="500"/>
                  </a:lnTo>
                  <a:cubicBezTo>
                    <a:pt x="703" y="0"/>
                    <a:pt x="1" y="405"/>
                    <a:pt x="1" y="1381"/>
                  </a:cubicBezTo>
                  <a:lnTo>
                    <a:pt x="1" y="4334"/>
                  </a:lnTo>
                  <a:lnTo>
                    <a:pt x="32743" y="23241"/>
                  </a:lnTo>
                  <a:lnTo>
                    <a:pt x="32743" y="20277"/>
                  </a:lnTo>
                  <a:cubicBezTo>
                    <a:pt x="32743" y="19300"/>
                    <a:pt x="32040" y="18098"/>
                    <a:pt x="31195" y="1761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81" name="Google Shape;4681;p29"/>
            <p:cNvSpPr/>
            <p:nvPr/>
          </p:nvSpPr>
          <p:spPr bwMode="auto">
            <a:xfrm>
              <a:off x="3496850" y="2255175"/>
              <a:ext cx="29200" cy="43175"/>
            </a:xfrm>
            <a:custGeom>
              <a:avLst/>
              <a:gdLst/>
              <a:ahLst/>
              <a:cxnLst/>
              <a:rect l="l" t="t" r="r" b="b"/>
              <a:pathLst>
                <a:path w="1168" h="1727" extrusionOk="0">
                  <a:moveTo>
                    <a:pt x="1167" y="1203"/>
                  </a:moveTo>
                  <a:cubicBezTo>
                    <a:pt x="1167" y="1572"/>
                    <a:pt x="906" y="1727"/>
                    <a:pt x="584" y="1536"/>
                  </a:cubicBezTo>
                  <a:cubicBezTo>
                    <a:pt x="263" y="1346"/>
                    <a:pt x="1" y="893"/>
                    <a:pt x="1" y="524"/>
                  </a:cubicBezTo>
                  <a:cubicBezTo>
                    <a:pt x="1" y="155"/>
                    <a:pt x="263" y="0"/>
                    <a:pt x="584" y="191"/>
                  </a:cubicBezTo>
                  <a:cubicBezTo>
                    <a:pt x="906" y="381"/>
                    <a:pt x="1167" y="834"/>
                    <a:pt x="1167" y="12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82" name="Google Shape;4682;p29"/>
            <p:cNvSpPr/>
            <p:nvPr/>
          </p:nvSpPr>
          <p:spPr bwMode="auto">
            <a:xfrm>
              <a:off x="3556075" y="2289400"/>
              <a:ext cx="29200" cy="43175"/>
            </a:xfrm>
            <a:custGeom>
              <a:avLst/>
              <a:gdLst/>
              <a:ahLst/>
              <a:cxnLst/>
              <a:rect l="l" t="t" r="r" b="b"/>
              <a:pathLst>
                <a:path w="1168" h="1727" extrusionOk="0">
                  <a:moveTo>
                    <a:pt x="1168" y="1203"/>
                  </a:moveTo>
                  <a:cubicBezTo>
                    <a:pt x="1168" y="1572"/>
                    <a:pt x="906" y="1727"/>
                    <a:pt x="584" y="1536"/>
                  </a:cubicBezTo>
                  <a:cubicBezTo>
                    <a:pt x="263" y="1346"/>
                    <a:pt x="1" y="893"/>
                    <a:pt x="1" y="524"/>
                  </a:cubicBezTo>
                  <a:cubicBezTo>
                    <a:pt x="1" y="155"/>
                    <a:pt x="263" y="1"/>
                    <a:pt x="584" y="191"/>
                  </a:cubicBezTo>
                  <a:cubicBezTo>
                    <a:pt x="906" y="370"/>
                    <a:pt x="1168" y="822"/>
                    <a:pt x="1168" y="12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83" name="Google Shape;4683;p29"/>
            <p:cNvSpPr/>
            <p:nvPr/>
          </p:nvSpPr>
          <p:spPr bwMode="auto">
            <a:xfrm>
              <a:off x="3615325" y="2323625"/>
              <a:ext cx="29200" cy="42900"/>
            </a:xfrm>
            <a:custGeom>
              <a:avLst/>
              <a:gdLst/>
              <a:ahLst/>
              <a:cxnLst/>
              <a:rect l="l" t="t" r="r" b="b"/>
              <a:pathLst>
                <a:path w="1168" h="1716" extrusionOk="0">
                  <a:moveTo>
                    <a:pt x="1167" y="1203"/>
                  </a:moveTo>
                  <a:cubicBezTo>
                    <a:pt x="1167" y="1572"/>
                    <a:pt x="905" y="1715"/>
                    <a:pt x="584" y="1537"/>
                  </a:cubicBezTo>
                  <a:cubicBezTo>
                    <a:pt x="262" y="1346"/>
                    <a:pt x="0" y="894"/>
                    <a:pt x="0" y="525"/>
                  </a:cubicBezTo>
                  <a:cubicBezTo>
                    <a:pt x="0" y="144"/>
                    <a:pt x="262" y="1"/>
                    <a:pt x="584" y="191"/>
                  </a:cubicBezTo>
                  <a:cubicBezTo>
                    <a:pt x="905" y="370"/>
                    <a:pt x="1167" y="822"/>
                    <a:pt x="1167" y="12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84" name="Google Shape;4684;p29"/>
            <p:cNvSpPr/>
            <p:nvPr/>
          </p:nvSpPr>
          <p:spPr bwMode="auto">
            <a:xfrm>
              <a:off x="2958100" y="2089675"/>
              <a:ext cx="647125" cy="824224"/>
            </a:xfrm>
            <a:custGeom>
              <a:avLst/>
              <a:gdLst/>
              <a:ahLst/>
              <a:cxnLst/>
              <a:rect l="l" t="t" r="r" b="b"/>
              <a:pathLst>
                <a:path w="25885" h="32969" extrusionOk="0">
                  <a:moveTo>
                    <a:pt x="0" y="0"/>
                  </a:moveTo>
                  <a:lnTo>
                    <a:pt x="0" y="18026"/>
                  </a:lnTo>
                  <a:lnTo>
                    <a:pt x="25885" y="32969"/>
                  </a:lnTo>
                  <a:lnTo>
                    <a:pt x="25885" y="1494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85" name="Google Shape;4685;p29"/>
            <p:cNvSpPr/>
            <p:nvPr/>
          </p:nvSpPr>
          <p:spPr bwMode="auto">
            <a:xfrm>
              <a:off x="2999175" y="2194450"/>
              <a:ext cx="200950" cy="312549"/>
            </a:xfrm>
            <a:custGeom>
              <a:avLst/>
              <a:gdLst/>
              <a:ahLst/>
              <a:cxnLst/>
              <a:rect l="l" t="t" r="r" b="b"/>
              <a:pathLst>
                <a:path w="8038" h="12502" extrusionOk="0">
                  <a:moveTo>
                    <a:pt x="8037" y="12502"/>
                  </a:moveTo>
                  <a:lnTo>
                    <a:pt x="0" y="7859"/>
                  </a:lnTo>
                  <a:lnTo>
                    <a:pt x="0" y="0"/>
                  </a:lnTo>
                  <a:lnTo>
                    <a:pt x="8037" y="464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86" name="Google Shape;4686;p29"/>
            <p:cNvSpPr/>
            <p:nvPr/>
          </p:nvSpPr>
          <p:spPr bwMode="auto">
            <a:xfrm>
              <a:off x="3239675" y="2333150"/>
              <a:ext cx="306625" cy="189925"/>
            </a:xfrm>
            <a:custGeom>
              <a:avLst/>
              <a:gdLst/>
              <a:ahLst/>
              <a:cxnLst/>
              <a:rect l="l" t="t" r="r" b="b"/>
              <a:pathLst>
                <a:path w="12265" h="7597" extrusionOk="0">
                  <a:moveTo>
                    <a:pt x="12264" y="7597"/>
                  </a:moveTo>
                  <a:lnTo>
                    <a:pt x="1" y="513"/>
                  </a:lnTo>
                  <a:lnTo>
                    <a:pt x="1" y="1"/>
                  </a:lnTo>
                  <a:lnTo>
                    <a:pt x="12264" y="70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87" name="Google Shape;4687;p29"/>
            <p:cNvSpPr/>
            <p:nvPr/>
          </p:nvSpPr>
          <p:spPr bwMode="auto">
            <a:xfrm>
              <a:off x="3239675" y="2390000"/>
              <a:ext cx="306625" cy="189925"/>
            </a:xfrm>
            <a:custGeom>
              <a:avLst/>
              <a:gdLst/>
              <a:ahLst/>
              <a:cxnLst/>
              <a:rect l="l" t="t" r="r" b="b"/>
              <a:pathLst>
                <a:path w="12265" h="7597" extrusionOk="0">
                  <a:moveTo>
                    <a:pt x="12264" y="7597"/>
                  </a:moveTo>
                  <a:lnTo>
                    <a:pt x="1" y="513"/>
                  </a:lnTo>
                  <a:lnTo>
                    <a:pt x="1" y="1"/>
                  </a:lnTo>
                  <a:lnTo>
                    <a:pt x="12264" y="70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88" name="Google Shape;4688;p29"/>
            <p:cNvSpPr/>
            <p:nvPr/>
          </p:nvSpPr>
          <p:spPr bwMode="auto">
            <a:xfrm>
              <a:off x="3239675" y="2446550"/>
              <a:ext cx="306625" cy="189950"/>
            </a:xfrm>
            <a:custGeom>
              <a:avLst/>
              <a:gdLst/>
              <a:ahLst/>
              <a:cxnLst/>
              <a:rect l="l" t="t" r="r" b="b"/>
              <a:pathLst>
                <a:path w="12265" h="7598" extrusionOk="0">
                  <a:moveTo>
                    <a:pt x="12264" y="7597"/>
                  </a:moveTo>
                  <a:lnTo>
                    <a:pt x="1" y="513"/>
                  </a:lnTo>
                  <a:lnTo>
                    <a:pt x="1" y="1"/>
                  </a:lnTo>
                  <a:lnTo>
                    <a:pt x="12264" y="70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89" name="Google Shape;4689;p29"/>
            <p:cNvSpPr/>
            <p:nvPr/>
          </p:nvSpPr>
          <p:spPr bwMode="auto">
            <a:xfrm>
              <a:off x="3239675" y="2503425"/>
              <a:ext cx="306625" cy="189925"/>
            </a:xfrm>
            <a:custGeom>
              <a:avLst/>
              <a:gdLst/>
              <a:ahLst/>
              <a:cxnLst/>
              <a:rect l="l" t="t" r="r" b="b"/>
              <a:pathLst>
                <a:path w="12265" h="7597" extrusionOk="0">
                  <a:moveTo>
                    <a:pt x="12264" y="7596"/>
                  </a:moveTo>
                  <a:lnTo>
                    <a:pt x="1" y="512"/>
                  </a:lnTo>
                  <a:lnTo>
                    <a:pt x="1" y="0"/>
                  </a:lnTo>
                  <a:lnTo>
                    <a:pt x="12264" y="708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90" name="Google Shape;4690;p29"/>
            <p:cNvSpPr/>
            <p:nvPr/>
          </p:nvSpPr>
          <p:spPr bwMode="auto">
            <a:xfrm>
              <a:off x="2999175" y="2421250"/>
              <a:ext cx="547125" cy="328650"/>
            </a:xfrm>
            <a:custGeom>
              <a:avLst/>
              <a:gdLst/>
              <a:ahLst/>
              <a:cxnLst/>
              <a:rect l="l" t="t" r="r" b="b"/>
              <a:pathLst>
                <a:path w="21885" h="13146" extrusionOk="0">
                  <a:moveTo>
                    <a:pt x="21884" y="13145"/>
                  </a:moveTo>
                  <a:lnTo>
                    <a:pt x="0" y="513"/>
                  </a:lnTo>
                  <a:lnTo>
                    <a:pt x="0" y="1"/>
                  </a:lnTo>
                  <a:lnTo>
                    <a:pt x="21884" y="1264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91" name="Google Shape;4691;p29"/>
            <p:cNvSpPr/>
            <p:nvPr/>
          </p:nvSpPr>
          <p:spPr bwMode="auto">
            <a:xfrm>
              <a:off x="2999175" y="2478125"/>
              <a:ext cx="547125" cy="328625"/>
            </a:xfrm>
            <a:custGeom>
              <a:avLst/>
              <a:gdLst/>
              <a:ahLst/>
              <a:cxnLst/>
              <a:rect l="l" t="t" r="r" b="b"/>
              <a:pathLst>
                <a:path w="21885" h="13145" extrusionOk="0">
                  <a:moveTo>
                    <a:pt x="21884" y="13145"/>
                  </a:moveTo>
                  <a:lnTo>
                    <a:pt x="0" y="512"/>
                  </a:lnTo>
                  <a:lnTo>
                    <a:pt x="0" y="0"/>
                  </a:lnTo>
                  <a:lnTo>
                    <a:pt x="21884" y="126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4692" name="Google Shape;4692;p29"/>
          <p:cNvGrpSpPr/>
          <p:nvPr/>
        </p:nvGrpSpPr>
        <p:grpSpPr bwMode="auto">
          <a:xfrm>
            <a:off x="7838231" y="3364041"/>
            <a:ext cx="886061" cy="980425"/>
            <a:chOff x="3938275" y="3201125"/>
            <a:chExt cx="762925" cy="844175"/>
          </a:xfrm>
        </p:grpSpPr>
        <p:sp>
          <p:nvSpPr>
            <p:cNvPr id="4693" name="Google Shape;4693;p29"/>
            <p:cNvSpPr/>
            <p:nvPr/>
          </p:nvSpPr>
          <p:spPr bwMode="auto">
            <a:xfrm>
              <a:off x="3939775" y="3201125"/>
              <a:ext cx="761425" cy="439650"/>
            </a:xfrm>
            <a:custGeom>
              <a:avLst/>
              <a:gdLst/>
              <a:ahLst/>
              <a:cxnLst/>
              <a:rect l="l" t="t" r="r" b="b"/>
              <a:pathLst>
                <a:path w="30457" h="17586" extrusionOk="0">
                  <a:moveTo>
                    <a:pt x="0" y="1108"/>
                  </a:moveTo>
                  <a:lnTo>
                    <a:pt x="1917" y="0"/>
                  </a:lnTo>
                  <a:lnTo>
                    <a:pt x="30456" y="16467"/>
                  </a:lnTo>
                  <a:lnTo>
                    <a:pt x="28539" y="1758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94" name="Google Shape;4694;p29"/>
            <p:cNvSpPr/>
            <p:nvPr/>
          </p:nvSpPr>
          <p:spPr bwMode="auto">
            <a:xfrm>
              <a:off x="3938275" y="3228800"/>
              <a:ext cx="715000" cy="816500"/>
            </a:xfrm>
            <a:custGeom>
              <a:avLst/>
              <a:gdLst/>
              <a:ahLst/>
              <a:cxnLst/>
              <a:rect l="l" t="t" r="r" b="b"/>
              <a:pathLst>
                <a:path w="28600" h="32660" extrusionOk="0">
                  <a:moveTo>
                    <a:pt x="28599" y="16479"/>
                  </a:moveTo>
                  <a:lnTo>
                    <a:pt x="28540" y="32659"/>
                  </a:lnTo>
                  <a:lnTo>
                    <a:pt x="1" y="16181"/>
                  </a:lnTo>
                  <a:lnTo>
                    <a:pt x="60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95" name="Google Shape;4695;p29"/>
            <p:cNvSpPr/>
            <p:nvPr/>
          </p:nvSpPr>
          <p:spPr bwMode="auto">
            <a:xfrm>
              <a:off x="4081150" y="3418700"/>
              <a:ext cx="526875" cy="356350"/>
            </a:xfrm>
            <a:custGeom>
              <a:avLst/>
              <a:gdLst/>
              <a:ahLst/>
              <a:cxnLst/>
              <a:rect l="l" t="t" r="r" b="b"/>
              <a:pathLst>
                <a:path w="21075" h="14254" extrusionOk="0">
                  <a:moveTo>
                    <a:pt x="720" y="0"/>
                  </a:moveTo>
                  <a:cubicBezTo>
                    <a:pt x="298" y="0"/>
                    <a:pt x="1" y="392"/>
                    <a:pt x="1" y="1048"/>
                  </a:cubicBezTo>
                  <a:cubicBezTo>
                    <a:pt x="1" y="1930"/>
                    <a:pt x="536" y="2942"/>
                    <a:pt x="1191" y="3323"/>
                  </a:cubicBezTo>
                  <a:lnTo>
                    <a:pt x="19872" y="14110"/>
                  </a:lnTo>
                  <a:cubicBezTo>
                    <a:pt x="20043" y="14207"/>
                    <a:pt x="20204" y="14253"/>
                    <a:pt x="20350" y="14253"/>
                  </a:cubicBezTo>
                  <a:cubicBezTo>
                    <a:pt x="20773" y="14253"/>
                    <a:pt x="21066" y="13863"/>
                    <a:pt x="21075" y="13217"/>
                  </a:cubicBezTo>
                  <a:cubicBezTo>
                    <a:pt x="21075" y="12336"/>
                    <a:pt x="20539" y="11312"/>
                    <a:pt x="19872" y="10931"/>
                  </a:cubicBezTo>
                  <a:lnTo>
                    <a:pt x="1191" y="144"/>
                  </a:lnTo>
                  <a:cubicBezTo>
                    <a:pt x="1024" y="46"/>
                    <a:pt x="865" y="0"/>
                    <a:pt x="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96" name="Google Shape;4696;p29"/>
            <p:cNvSpPr/>
            <p:nvPr/>
          </p:nvSpPr>
          <p:spPr bwMode="auto">
            <a:xfrm>
              <a:off x="4081150" y="3557700"/>
              <a:ext cx="526875" cy="356350"/>
            </a:xfrm>
            <a:custGeom>
              <a:avLst/>
              <a:gdLst/>
              <a:ahLst/>
              <a:cxnLst/>
              <a:rect l="l" t="t" r="r" b="b"/>
              <a:pathLst>
                <a:path w="21075" h="14254" extrusionOk="0">
                  <a:moveTo>
                    <a:pt x="720" y="1"/>
                  </a:moveTo>
                  <a:cubicBezTo>
                    <a:pt x="298" y="1"/>
                    <a:pt x="1" y="393"/>
                    <a:pt x="1" y="1049"/>
                  </a:cubicBezTo>
                  <a:cubicBezTo>
                    <a:pt x="1" y="1930"/>
                    <a:pt x="536" y="2942"/>
                    <a:pt x="1191" y="3323"/>
                  </a:cubicBezTo>
                  <a:lnTo>
                    <a:pt x="19872" y="14110"/>
                  </a:lnTo>
                  <a:cubicBezTo>
                    <a:pt x="20043" y="14207"/>
                    <a:pt x="20204" y="14253"/>
                    <a:pt x="20350" y="14253"/>
                  </a:cubicBezTo>
                  <a:cubicBezTo>
                    <a:pt x="20773" y="14253"/>
                    <a:pt x="21066" y="13864"/>
                    <a:pt x="21075" y="13217"/>
                  </a:cubicBezTo>
                  <a:cubicBezTo>
                    <a:pt x="21075" y="12336"/>
                    <a:pt x="20539" y="11312"/>
                    <a:pt x="19872" y="10931"/>
                  </a:cubicBezTo>
                  <a:lnTo>
                    <a:pt x="1191" y="144"/>
                  </a:lnTo>
                  <a:cubicBezTo>
                    <a:pt x="1024" y="47"/>
                    <a:pt x="865" y="1"/>
                    <a:pt x="7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97" name="Google Shape;4697;p29"/>
            <p:cNvSpPr/>
            <p:nvPr/>
          </p:nvSpPr>
          <p:spPr bwMode="auto">
            <a:xfrm>
              <a:off x="4015375" y="3367200"/>
              <a:ext cx="27400" cy="40225"/>
            </a:xfrm>
            <a:custGeom>
              <a:avLst/>
              <a:gdLst/>
              <a:ahLst/>
              <a:cxnLst/>
              <a:rect l="l" t="t" r="r" b="b"/>
              <a:pathLst>
                <a:path w="1096" h="1609" extrusionOk="0">
                  <a:moveTo>
                    <a:pt x="1096" y="1120"/>
                  </a:moveTo>
                  <a:cubicBezTo>
                    <a:pt x="1096" y="1465"/>
                    <a:pt x="846" y="1608"/>
                    <a:pt x="548" y="1430"/>
                  </a:cubicBezTo>
                  <a:cubicBezTo>
                    <a:pt x="250" y="1263"/>
                    <a:pt x="0" y="834"/>
                    <a:pt x="0" y="489"/>
                  </a:cubicBezTo>
                  <a:cubicBezTo>
                    <a:pt x="0" y="144"/>
                    <a:pt x="250" y="1"/>
                    <a:pt x="548" y="180"/>
                  </a:cubicBezTo>
                  <a:cubicBezTo>
                    <a:pt x="846" y="358"/>
                    <a:pt x="1096" y="775"/>
                    <a:pt x="1096" y="112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98" name="Google Shape;4698;p29"/>
            <p:cNvSpPr/>
            <p:nvPr/>
          </p:nvSpPr>
          <p:spPr bwMode="auto">
            <a:xfrm>
              <a:off x="4002875" y="3399350"/>
              <a:ext cx="52400" cy="67900"/>
            </a:xfrm>
            <a:custGeom>
              <a:avLst/>
              <a:gdLst/>
              <a:ahLst/>
              <a:cxnLst/>
              <a:rect l="l" t="t" r="r" b="b"/>
              <a:pathLst>
                <a:path w="2096" h="2716" extrusionOk="0">
                  <a:moveTo>
                    <a:pt x="2096" y="2715"/>
                  </a:moveTo>
                  <a:lnTo>
                    <a:pt x="0" y="1501"/>
                  </a:lnTo>
                  <a:lnTo>
                    <a:pt x="0" y="1049"/>
                  </a:lnTo>
                  <a:cubicBezTo>
                    <a:pt x="0" y="334"/>
                    <a:pt x="429" y="1"/>
                    <a:pt x="965" y="310"/>
                  </a:cubicBezTo>
                  <a:lnTo>
                    <a:pt x="1119" y="406"/>
                  </a:lnTo>
                  <a:cubicBezTo>
                    <a:pt x="1655" y="715"/>
                    <a:pt x="2096" y="1549"/>
                    <a:pt x="2096" y="2263"/>
                  </a:cubicBezTo>
                  <a:lnTo>
                    <a:pt x="2096" y="27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99" name="Google Shape;4699;p29"/>
            <p:cNvSpPr/>
            <p:nvPr/>
          </p:nvSpPr>
          <p:spPr bwMode="auto">
            <a:xfrm>
              <a:off x="4000500" y="3503825"/>
              <a:ext cx="57150" cy="108075"/>
            </a:xfrm>
            <a:custGeom>
              <a:avLst/>
              <a:gdLst/>
              <a:ahLst/>
              <a:cxnLst/>
              <a:rect l="l" t="t" r="r" b="b"/>
              <a:pathLst>
                <a:path w="2286" h="4323" extrusionOk="0">
                  <a:moveTo>
                    <a:pt x="1905" y="1977"/>
                  </a:moveTo>
                  <a:lnTo>
                    <a:pt x="1905" y="1608"/>
                  </a:lnTo>
                  <a:cubicBezTo>
                    <a:pt x="1905" y="1156"/>
                    <a:pt x="1607" y="584"/>
                    <a:pt x="1214" y="310"/>
                  </a:cubicBezTo>
                  <a:cubicBezTo>
                    <a:pt x="762" y="1"/>
                    <a:pt x="381" y="180"/>
                    <a:pt x="381" y="691"/>
                  </a:cubicBezTo>
                  <a:lnTo>
                    <a:pt x="381" y="1108"/>
                  </a:lnTo>
                  <a:cubicBezTo>
                    <a:pt x="143" y="1215"/>
                    <a:pt x="0" y="1477"/>
                    <a:pt x="0" y="1870"/>
                  </a:cubicBezTo>
                  <a:lnTo>
                    <a:pt x="0" y="2739"/>
                  </a:lnTo>
                  <a:cubicBezTo>
                    <a:pt x="0" y="2918"/>
                    <a:pt x="131" y="3144"/>
                    <a:pt x="286" y="3239"/>
                  </a:cubicBezTo>
                  <a:lnTo>
                    <a:pt x="2000" y="4228"/>
                  </a:lnTo>
                  <a:cubicBezTo>
                    <a:pt x="2167" y="4323"/>
                    <a:pt x="2286" y="4251"/>
                    <a:pt x="2286" y="4061"/>
                  </a:cubicBezTo>
                  <a:lnTo>
                    <a:pt x="2286" y="3192"/>
                  </a:lnTo>
                  <a:cubicBezTo>
                    <a:pt x="2286" y="2799"/>
                    <a:pt x="2143" y="2358"/>
                    <a:pt x="1905" y="1977"/>
                  </a:cubicBezTo>
                  <a:close/>
                  <a:moveTo>
                    <a:pt x="1262" y="2501"/>
                  </a:moveTo>
                  <a:lnTo>
                    <a:pt x="1262" y="3251"/>
                  </a:lnTo>
                  <a:cubicBezTo>
                    <a:pt x="1262" y="3323"/>
                    <a:pt x="1203" y="3358"/>
                    <a:pt x="1143" y="3311"/>
                  </a:cubicBezTo>
                  <a:lnTo>
                    <a:pt x="1143" y="3311"/>
                  </a:lnTo>
                  <a:cubicBezTo>
                    <a:pt x="1083" y="3275"/>
                    <a:pt x="1024" y="3192"/>
                    <a:pt x="1024" y="3120"/>
                  </a:cubicBezTo>
                  <a:lnTo>
                    <a:pt x="1024" y="2370"/>
                  </a:lnTo>
                  <a:cubicBezTo>
                    <a:pt x="964" y="2287"/>
                    <a:pt x="917" y="2180"/>
                    <a:pt x="917" y="2084"/>
                  </a:cubicBezTo>
                  <a:cubicBezTo>
                    <a:pt x="917" y="1942"/>
                    <a:pt x="1024" y="1882"/>
                    <a:pt x="1143" y="1954"/>
                  </a:cubicBezTo>
                  <a:cubicBezTo>
                    <a:pt x="1274" y="2025"/>
                    <a:pt x="1369" y="2204"/>
                    <a:pt x="1369" y="2346"/>
                  </a:cubicBezTo>
                  <a:cubicBezTo>
                    <a:pt x="1369" y="2442"/>
                    <a:pt x="1322" y="2489"/>
                    <a:pt x="1262" y="2501"/>
                  </a:cubicBezTo>
                  <a:close/>
                  <a:moveTo>
                    <a:pt x="1607" y="1596"/>
                  </a:moveTo>
                  <a:cubicBezTo>
                    <a:pt x="1464" y="1442"/>
                    <a:pt x="1310" y="1311"/>
                    <a:pt x="1143" y="1215"/>
                  </a:cubicBezTo>
                  <a:cubicBezTo>
                    <a:pt x="976" y="1120"/>
                    <a:pt x="810" y="1072"/>
                    <a:pt x="667" y="1061"/>
                  </a:cubicBezTo>
                  <a:lnTo>
                    <a:pt x="667" y="858"/>
                  </a:lnTo>
                  <a:cubicBezTo>
                    <a:pt x="667" y="561"/>
                    <a:pt x="881" y="441"/>
                    <a:pt x="1143" y="596"/>
                  </a:cubicBezTo>
                  <a:cubicBezTo>
                    <a:pt x="1405" y="739"/>
                    <a:pt x="1607" y="1108"/>
                    <a:pt x="1607" y="13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4700" name="Google Shape;4700;p29"/>
          <p:cNvGrpSpPr/>
          <p:nvPr/>
        </p:nvGrpSpPr>
        <p:grpSpPr bwMode="auto">
          <a:xfrm>
            <a:off x="844097" y="3301275"/>
            <a:ext cx="651067" cy="890757"/>
            <a:chOff x="2943225" y="2905850"/>
            <a:chExt cx="607225" cy="830775"/>
          </a:xfrm>
        </p:grpSpPr>
        <p:sp>
          <p:nvSpPr>
            <p:cNvPr id="4701" name="Google Shape;4701;p29"/>
            <p:cNvSpPr/>
            <p:nvPr/>
          </p:nvSpPr>
          <p:spPr bwMode="auto">
            <a:xfrm>
              <a:off x="2953625" y="2905850"/>
              <a:ext cx="596825" cy="823050"/>
            </a:xfrm>
            <a:custGeom>
              <a:avLst/>
              <a:gdLst/>
              <a:ahLst/>
              <a:cxnLst/>
              <a:rect l="l" t="t" r="r" b="b"/>
              <a:pathLst>
                <a:path w="23873" h="32922" extrusionOk="0">
                  <a:moveTo>
                    <a:pt x="22646" y="11490"/>
                  </a:moveTo>
                  <a:lnTo>
                    <a:pt x="3120" y="215"/>
                  </a:lnTo>
                  <a:cubicBezTo>
                    <a:pt x="2775" y="24"/>
                    <a:pt x="2465" y="0"/>
                    <a:pt x="2239" y="131"/>
                  </a:cubicBezTo>
                  <a:lnTo>
                    <a:pt x="1" y="1429"/>
                  </a:lnTo>
                  <a:cubicBezTo>
                    <a:pt x="227" y="1298"/>
                    <a:pt x="537" y="1322"/>
                    <a:pt x="882" y="1512"/>
                  </a:cubicBezTo>
                  <a:lnTo>
                    <a:pt x="20408" y="12788"/>
                  </a:lnTo>
                  <a:cubicBezTo>
                    <a:pt x="21087" y="13180"/>
                    <a:pt x="21634" y="14133"/>
                    <a:pt x="21634" y="14919"/>
                  </a:cubicBezTo>
                  <a:lnTo>
                    <a:pt x="21575" y="32123"/>
                  </a:lnTo>
                  <a:cubicBezTo>
                    <a:pt x="21575" y="32516"/>
                    <a:pt x="21444" y="32790"/>
                    <a:pt x="21218" y="32921"/>
                  </a:cubicBezTo>
                  <a:lnTo>
                    <a:pt x="23456" y="31623"/>
                  </a:lnTo>
                  <a:cubicBezTo>
                    <a:pt x="23670" y="31492"/>
                    <a:pt x="23813" y="31218"/>
                    <a:pt x="23813" y="30826"/>
                  </a:cubicBezTo>
                  <a:lnTo>
                    <a:pt x="23873" y="13621"/>
                  </a:lnTo>
                  <a:cubicBezTo>
                    <a:pt x="23873" y="12835"/>
                    <a:pt x="23325" y="11883"/>
                    <a:pt x="22646" y="1149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02" name="Google Shape;4702;p29"/>
            <p:cNvSpPr/>
            <p:nvPr/>
          </p:nvSpPr>
          <p:spPr bwMode="auto">
            <a:xfrm>
              <a:off x="2943225" y="2933825"/>
              <a:ext cx="551275" cy="802800"/>
            </a:xfrm>
            <a:custGeom>
              <a:avLst/>
              <a:gdLst/>
              <a:ahLst/>
              <a:cxnLst/>
              <a:rect l="l" t="t" r="r" b="b"/>
              <a:pathLst>
                <a:path w="22051" h="32112" extrusionOk="0">
                  <a:moveTo>
                    <a:pt x="20824" y="11669"/>
                  </a:moveTo>
                  <a:cubicBezTo>
                    <a:pt x="21503" y="12061"/>
                    <a:pt x="22050" y="13026"/>
                    <a:pt x="22050" y="13800"/>
                  </a:cubicBezTo>
                  <a:lnTo>
                    <a:pt x="21991" y="31004"/>
                  </a:lnTo>
                  <a:cubicBezTo>
                    <a:pt x="21991" y="31790"/>
                    <a:pt x="21443" y="32112"/>
                    <a:pt x="20753" y="31719"/>
                  </a:cubicBezTo>
                  <a:lnTo>
                    <a:pt x="13192" y="27349"/>
                  </a:lnTo>
                  <a:lnTo>
                    <a:pt x="10989" y="28599"/>
                  </a:lnTo>
                  <a:lnTo>
                    <a:pt x="8799" y="24813"/>
                  </a:lnTo>
                  <a:lnTo>
                    <a:pt x="1226" y="20443"/>
                  </a:lnTo>
                  <a:cubicBezTo>
                    <a:pt x="548" y="20051"/>
                    <a:pt x="0" y="19086"/>
                    <a:pt x="0" y="18312"/>
                  </a:cubicBezTo>
                  <a:lnTo>
                    <a:pt x="60" y="1108"/>
                  </a:lnTo>
                  <a:cubicBezTo>
                    <a:pt x="60" y="322"/>
                    <a:pt x="619" y="0"/>
                    <a:pt x="1298" y="39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03" name="Google Shape;4703;p29"/>
            <p:cNvSpPr/>
            <p:nvPr/>
          </p:nvSpPr>
          <p:spPr bwMode="auto">
            <a:xfrm>
              <a:off x="3005725" y="3180475"/>
              <a:ext cx="57775" cy="74350"/>
            </a:xfrm>
            <a:custGeom>
              <a:avLst/>
              <a:gdLst/>
              <a:ahLst/>
              <a:cxnLst/>
              <a:rect l="l" t="t" r="r" b="b"/>
              <a:pathLst>
                <a:path w="2311" h="2974" extrusionOk="0">
                  <a:moveTo>
                    <a:pt x="635" y="1"/>
                  </a:moveTo>
                  <a:cubicBezTo>
                    <a:pt x="257" y="1"/>
                    <a:pt x="0" y="300"/>
                    <a:pt x="0" y="814"/>
                  </a:cubicBezTo>
                  <a:cubicBezTo>
                    <a:pt x="0" y="1553"/>
                    <a:pt x="512" y="2446"/>
                    <a:pt x="1155" y="2815"/>
                  </a:cubicBezTo>
                  <a:cubicBezTo>
                    <a:pt x="1343" y="2922"/>
                    <a:pt x="1520" y="2973"/>
                    <a:pt x="1675" y="2973"/>
                  </a:cubicBezTo>
                  <a:cubicBezTo>
                    <a:pt x="2054" y="2973"/>
                    <a:pt x="2310" y="2674"/>
                    <a:pt x="2310" y="2160"/>
                  </a:cubicBezTo>
                  <a:cubicBezTo>
                    <a:pt x="2310" y="1422"/>
                    <a:pt x="1798" y="529"/>
                    <a:pt x="1155" y="160"/>
                  </a:cubicBezTo>
                  <a:cubicBezTo>
                    <a:pt x="967" y="52"/>
                    <a:pt x="791" y="1"/>
                    <a:pt x="6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04" name="Google Shape;4704;p29"/>
            <p:cNvSpPr/>
            <p:nvPr/>
          </p:nvSpPr>
          <p:spPr bwMode="auto">
            <a:xfrm>
              <a:off x="3117650" y="3245075"/>
              <a:ext cx="57750" cy="74325"/>
            </a:xfrm>
            <a:custGeom>
              <a:avLst/>
              <a:gdLst/>
              <a:ahLst/>
              <a:cxnLst/>
              <a:rect l="l" t="t" r="r" b="b"/>
              <a:pathLst>
                <a:path w="2310" h="2973" extrusionOk="0">
                  <a:moveTo>
                    <a:pt x="636" y="1"/>
                  </a:moveTo>
                  <a:cubicBezTo>
                    <a:pt x="257" y="1"/>
                    <a:pt x="0" y="303"/>
                    <a:pt x="0" y="826"/>
                  </a:cubicBezTo>
                  <a:cubicBezTo>
                    <a:pt x="0" y="1552"/>
                    <a:pt x="512" y="2445"/>
                    <a:pt x="1155" y="2814"/>
                  </a:cubicBezTo>
                  <a:cubicBezTo>
                    <a:pt x="1343" y="2922"/>
                    <a:pt x="1519" y="2973"/>
                    <a:pt x="1675" y="2973"/>
                  </a:cubicBezTo>
                  <a:cubicBezTo>
                    <a:pt x="2053" y="2973"/>
                    <a:pt x="2310" y="2674"/>
                    <a:pt x="2310" y="2159"/>
                  </a:cubicBezTo>
                  <a:cubicBezTo>
                    <a:pt x="2310" y="1421"/>
                    <a:pt x="1798" y="528"/>
                    <a:pt x="1155" y="159"/>
                  </a:cubicBezTo>
                  <a:cubicBezTo>
                    <a:pt x="968" y="52"/>
                    <a:pt x="792" y="1"/>
                    <a:pt x="6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05" name="Google Shape;4705;p29"/>
            <p:cNvSpPr/>
            <p:nvPr/>
          </p:nvSpPr>
          <p:spPr bwMode="auto">
            <a:xfrm>
              <a:off x="3229550" y="3309675"/>
              <a:ext cx="57775" cy="74325"/>
            </a:xfrm>
            <a:custGeom>
              <a:avLst/>
              <a:gdLst/>
              <a:ahLst/>
              <a:cxnLst/>
              <a:rect l="l" t="t" r="r" b="b"/>
              <a:pathLst>
                <a:path w="2311" h="2973" extrusionOk="0">
                  <a:moveTo>
                    <a:pt x="637" y="0"/>
                  </a:moveTo>
                  <a:cubicBezTo>
                    <a:pt x="258" y="0"/>
                    <a:pt x="1" y="302"/>
                    <a:pt x="1" y="826"/>
                  </a:cubicBezTo>
                  <a:cubicBezTo>
                    <a:pt x="1" y="1552"/>
                    <a:pt x="513" y="2445"/>
                    <a:pt x="1156" y="2814"/>
                  </a:cubicBezTo>
                  <a:cubicBezTo>
                    <a:pt x="1340" y="2922"/>
                    <a:pt x="1515" y="2973"/>
                    <a:pt x="1671" y="2973"/>
                  </a:cubicBezTo>
                  <a:cubicBezTo>
                    <a:pt x="2048" y="2973"/>
                    <a:pt x="2311" y="2673"/>
                    <a:pt x="2311" y="2159"/>
                  </a:cubicBezTo>
                  <a:cubicBezTo>
                    <a:pt x="2311" y="1421"/>
                    <a:pt x="1799" y="528"/>
                    <a:pt x="1156" y="159"/>
                  </a:cubicBezTo>
                  <a:cubicBezTo>
                    <a:pt x="969" y="51"/>
                    <a:pt x="792" y="0"/>
                    <a:pt x="6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06" name="Google Shape;4706;p29"/>
            <p:cNvSpPr/>
            <p:nvPr/>
          </p:nvSpPr>
          <p:spPr bwMode="auto">
            <a:xfrm>
              <a:off x="3341475" y="3374275"/>
              <a:ext cx="57775" cy="74325"/>
            </a:xfrm>
            <a:custGeom>
              <a:avLst/>
              <a:gdLst/>
              <a:ahLst/>
              <a:cxnLst/>
              <a:rect l="l" t="t" r="r" b="b"/>
              <a:pathLst>
                <a:path w="2311" h="2973" extrusionOk="0">
                  <a:moveTo>
                    <a:pt x="637" y="0"/>
                  </a:moveTo>
                  <a:cubicBezTo>
                    <a:pt x="258" y="0"/>
                    <a:pt x="1" y="302"/>
                    <a:pt x="1" y="825"/>
                  </a:cubicBezTo>
                  <a:cubicBezTo>
                    <a:pt x="1" y="1552"/>
                    <a:pt x="513" y="2444"/>
                    <a:pt x="1155" y="2814"/>
                  </a:cubicBezTo>
                  <a:cubicBezTo>
                    <a:pt x="1343" y="2921"/>
                    <a:pt x="1520" y="2972"/>
                    <a:pt x="1676" y="2972"/>
                  </a:cubicBezTo>
                  <a:cubicBezTo>
                    <a:pt x="2054" y="2972"/>
                    <a:pt x="2310" y="2673"/>
                    <a:pt x="2310" y="2159"/>
                  </a:cubicBezTo>
                  <a:cubicBezTo>
                    <a:pt x="2310" y="1421"/>
                    <a:pt x="1798" y="528"/>
                    <a:pt x="1155" y="158"/>
                  </a:cubicBezTo>
                  <a:cubicBezTo>
                    <a:pt x="968" y="51"/>
                    <a:pt x="792" y="0"/>
                    <a:pt x="6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4707" name="Google Shape;4707;p29"/>
          <p:cNvSpPr txBox="1">
            <a:spLocks noGrp="1"/>
          </p:cNvSpPr>
          <p:nvPr>
            <p:ph type="title"/>
          </p:nvPr>
        </p:nvSpPr>
        <p:spPr bwMode="auto">
          <a:xfrm>
            <a:off x="0" y="445025"/>
            <a:ext cx="91440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-MX" sz="3200"/>
              <a:t>P</a:t>
            </a:r>
            <a:r>
              <a:rPr lang="en" sz="3200"/>
              <a:t>ython or Java: Which language wins?</a:t>
            </a:r>
            <a:endParaRPr sz="3200"/>
          </a:p>
        </p:txBody>
      </p:sp>
      <p:sp>
        <p:nvSpPr>
          <p:cNvPr id="4723" name="Google Shape;4723;p29"/>
          <p:cNvSpPr txBox="1"/>
          <p:nvPr/>
        </p:nvSpPr>
        <p:spPr bwMode="auto">
          <a:xfrm>
            <a:off x="2425638" y="1599660"/>
            <a:ext cx="4889561" cy="2744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>
                <a:solidFill>
                  <a:schemeClr val="accent2"/>
                </a:solidFill>
                <a:latin typeface="Chivo"/>
                <a:ea typeface="Chivo"/>
                <a:cs typeface="Chivo"/>
              </a:rPr>
              <a:t>If you are looking for a quick implementation and immediate results, Python is undoubtedly the best option. Furthermore, collaborating in larger teams is easier with Python.</a:t>
            </a:r>
            <a:endParaRPr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>
              <a:solidFill>
                <a:schemeClr val="accent2"/>
              </a:solidFill>
              <a:latin typeface="Chivo"/>
              <a:ea typeface="Chivo"/>
              <a:cs typeface="Chivo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>
                <a:solidFill>
                  <a:schemeClr val="accent2"/>
                </a:solidFill>
                <a:latin typeface="Chivo"/>
                <a:ea typeface="Chivo"/>
                <a:cs typeface="Chivo"/>
              </a:rPr>
              <a:t>However, Java attracts experienced developers who value stability and can cope with its complex syntax and work in a mobile application environment.</a:t>
            </a:r>
            <a:endParaRPr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>
              <a:solidFill>
                <a:schemeClr val="accent2"/>
              </a:solidFill>
              <a:latin typeface="Chivo"/>
              <a:ea typeface="Chivo"/>
              <a:cs typeface="Chivo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>
                <a:solidFill>
                  <a:schemeClr val="accent2"/>
                </a:solidFill>
                <a:latin typeface="Chivo"/>
                <a:ea typeface="Chivo"/>
                <a:cs typeface="Chivo"/>
              </a:rPr>
              <a:t>In conclusion, Java is not better than Python since these languages are better depending on the needs of the users.</a:t>
            </a:r>
            <a:endParaRPr>
              <a:solidFill>
                <a:schemeClr val="accent2"/>
              </a:solidFill>
              <a:latin typeface="Chivo"/>
              <a:ea typeface="Chivo"/>
              <a:cs typeface="Chiv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63" name="Google Shape;4763;p31"/>
          <p:cNvSpPr txBox="1">
            <a:spLocks noGrp="1"/>
          </p:cNvSpPr>
          <p:nvPr>
            <p:ph type="title"/>
          </p:nvPr>
        </p:nvSpPr>
        <p:spPr bwMode="auto"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600" b="1" i="0" u="none" strike="noStrike" cap="none" spc="0">
                <a:solidFill>
                  <a:schemeClr val="dk1"/>
                </a:solidFill>
                <a:latin typeface="Fahkwang"/>
                <a:ea typeface="Fahkwang"/>
                <a:cs typeface="Fahkwang"/>
              </a:rPr>
              <a:t>Uses</a:t>
            </a:r>
            <a:endParaRPr/>
          </a:p>
        </p:txBody>
      </p:sp>
      <p:sp>
        <p:nvSpPr>
          <p:cNvPr id="4765" name="Google Shape;4765;p31"/>
          <p:cNvSpPr/>
          <p:nvPr/>
        </p:nvSpPr>
        <p:spPr bwMode="auto">
          <a:xfrm>
            <a:off x="8074074" y="4481991"/>
            <a:ext cx="356700" cy="3600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97ACDE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4781" name="Google Shape;4781;p31"/>
          <p:cNvCxnSpPr>
            <a:cxnSpLocks/>
            <a:endCxn id="4763" idx="2"/>
          </p:cNvCxnSpPr>
          <p:nvPr/>
        </p:nvCxnSpPr>
        <p:spPr bwMode="auto">
          <a:xfrm rot="10800000">
            <a:off x="4572025" y="1183925"/>
            <a:ext cx="0" cy="34026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670488900" name="Google Shape;4869;p34"/>
          <p:cNvSpPr txBox="1"/>
          <p:nvPr/>
        </p:nvSpPr>
        <p:spPr bwMode="auto">
          <a:xfrm>
            <a:off x="-77047" y="906874"/>
            <a:ext cx="4897372" cy="55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solidFill>
                  <a:schemeClr val="dk1"/>
                </a:solidFill>
                <a:latin typeface="Fahkwang"/>
                <a:ea typeface="Fahkwang"/>
                <a:cs typeface="Fahkwang"/>
              </a:rPr>
              <a:t>Java</a:t>
            </a:r>
            <a:endParaRPr sz="2400" b="1">
              <a:solidFill>
                <a:schemeClr val="dk1"/>
              </a:solidFill>
              <a:latin typeface="Fahkwang"/>
              <a:ea typeface="Fahkwang"/>
              <a:cs typeface="Fahkwang"/>
            </a:endParaRPr>
          </a:p>
        </p:txBody>
      </p:sp>
      <p:sp>
        <p:nvSpPr>
          <p:cNvPr id="1680547417" name="Google Shape;4869;p34"/>
          <p:cNvSpPr txBox="1"/>
          <p:nvPr/>
        </p:nvSpPr>
        <p:spPr bwMode="auto">
          <a:xfrm>
            <a:off x="4151492" y="906874"/>
            <a:ext cx="4897372" cy="55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solidFill>
                  <a:schemeClr val="dk1"/>
                </a:solidFill>
                <a:latin typeface="Fahkwang"/>
                <a:ea typeface="Fahkwang"/>
                <a:cs typeface="Fahkwang"/>
              </a:rPr>
              <a:t>Python</a:t>
            </a:r>
            <a:endParaRPr sz="2400" b="1">
              <a:solidFill>
                <a:schemeClr val="dk1"/>
              </a:solidFill>
              <a:latin typeface="Fahkwang"/>
              <a:ea typeface="Fahkwang"/>
              <a:cs typeface="Fahkwang"/>
            </a:endParaRPr>
          </a:p>
        </p:txBody>
      </p:sp>
      <p:sp>
        <p:nvSpPr>
          <p:cNvPr id="2144187664" name="Google Shape;4869;p34"/>
          <p:cNvSpPr txBox="1"/>
          <p:nvPr/>
        </p:nvSpPr>
        <p:spPr bwMode="auto">
          <a:xfrm>
            <a:off x="-28016" y="1183924"/>
            <a:ext cx="4897372" cy="3846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accent3"/>
                </a:solidFill>
                <a:latin typeface="Chivo"/>
                <a:ea typeface="Chivo"/>
                <a:cs typeface="Chivo"/>
              </a:rPr>
              <a:t>Back-End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accent3"/>
                </a:solidFill>
                <a:latin typeface="Chivo"/>
                <a:ea typeface="Chivo"/>
                <a:cs typeface="Chivo"/>
              </a:rPr>
              <a:t>Enterprise Software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accent3"/>
                </a:solidFill>
                <a:latin typeface="Chivo"/>
                <a:ea typeface="Chivo"/>
                <a:cs typeface="Chivo"/>
              </a:rPr>
              <a:t>Mobile Aplication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accent3"/>
                </a:solidFill>
                <a:latin typeface="Chivo"/>
                <a:ea typeface="Chivo"/>
                <a:cs typeface="Chivo"/>
              </a:rPr>
              <a:t>IoT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" sz="1800" b="1">
              <a:solidFill>
                <a:schemeClr val="accent3"/>
              </a:solidFill>
              <a:latin typeface="Chivo"/>
              <a:ea typeface="Chivo"/>
              <a:cs typeface="Chiv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accent3"/>
                </a:solidFill>
                <a:latin typeface="Chivo"/>
                <a:ea typeface="Chivo"/>
                <a:cs typeface="Chivo"/>
              </a:rPr>
              <a:t>Games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" sz="1800" b="1">
              <a:solidFill>
                <a:schemeClr val="accent3"/>
              </a:solidFill>
              <a:latin typeface="Chivo"/>
              <a:ea typeface="Chivo"/>
              <a:cs typeface="Chiv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accent3"/>
                </a:solidFill>
                <a:latin typeface="Chivo"/>
                <a:ea typeface="Chivo"/>
                <a:cs typeface="Chivo"/>
              </a:rPr>
              <a:t>Artificial Intelligence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" sz="1800" b="1">
              <a:solidFill>
                <a:schemeClr val="accent3"/>
              </a:solidFill>
              <a:latin typeface="Chivo"/>
              <a:ea typeface="Chivo"/>
              <a:cs typeface="Chiv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" sz="1800" b="1">
              <a:solidFill>
                <a:schemeClr val="accent3"/>
              </a:solidFill>
              <a:latin typeface="Chivo"/>
              <a:ea typeface="Chivo"/>
              <a:cs typeface="Chivo"/>
            </a:endParaRPr>
          </a:p>
        </p:txBody>
      </p:sp>
      <p:sp>
        <p:nvSpPr>
          <p:cNvPr id="2118222349" name="Google Shape;4869;p34"/>
          <p:cNvSpPr txBox="1"/>
          <p:nvPr/>
        </p:nvSpPr>
        <p:spPr bwMode="auto">
          <a:xfrm>
            <a:off x="4151492" y="1460974"/>
            <a:ext cx="4897372" cy="3263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accent3"/>
                </a:solidFill>
                <a:latin typeface="Chivo"/>
                <a:ea typeface="Chivo"/>
                <a:cs typeface="Chivo"/>
              </a:rPr>
              <a:t>Artificial Intelligence</a:t>
            </a:r>
            <a:endParaRPr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" sz="1800" b="1">
              <a:solidFill>
                <a:schemeClr val="accent3"/>
              </a:solidFill>
              <a:latin typeface="Chivo"/>
              <a:ea typeface="Chivo"/>
              <a:cs typeface="Chiv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accent3"/>
                </a:solidFill>
                <a:latin typeface="Chivo"/>
                <a:ea typeface="Chivo"/>
                <a:cs typeface="Chivo"/>
              </a:rPr>
              <a:t>Data Analysis</a:t>
            </a:r>
            <a:endParaRPr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" sz="1800" b="1">
              <a:solidFill>
                <a:schemeClr val="accent3"/>
              </a:solidFill>
              <a:latin typeface="Chivo"/>
              <a:ea typeface="Chivo"/>
              <a:cs typeface="Chiv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accent3"/>
                </a:solidFill>
                <a:latin typeface="Chivo"/>
                <a:ea typeface="Chivo"/>
                <a:cs typeface="Chivo"/>
              </a:rPr>
              <a:t>Security</a:t>
            </a:r>
            <a:endParaRPr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" sz="1800" b="1">
              <a:solidFill>
                <a:schemeClr val="accent3"/>
              </a:solidFill>
              <a:latin typeface="Chivo"/>
              <a:ea typeface="Chivo"/>
              <a:cs typeface="Chiv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accent3"/>
                </a:solidFill>
                <a:latin typeface="Chivo"/>
                <a:ea typeface="Chivo"/>
                <a:cs typeface="Chivo"/>
              </a:rPr>
              <a:t>Web Development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accent3"/>
                </a:solidFill>
                <a:latin typeface="Chivo"/>
                <a:ea typeface="Chivo"/>
                <a:cs typeface="Chivo"/>
              </a:rPr>
              <a:t>Scientific Computing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" sz="1800" b="1">
              <a:solidFill>
                <a:schemeClr val="accent3"/>
              </a:solidFill>
              <a:latin typeface="Chivo"/>
              <a:ea typeface="Chivo"/>
              <a:cs typeface="Chiv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8880325" name="Google Shape;4763;p31"/>
          <p:cNvSpPr txBox="1">
            <a:spLocks noGrp="1"/>
          </p:cNvSpPr>
          <p:nvPr>
            <p:ph type="title"/>
          </p:nvPr>
        </p:nvSpPr>
        <p:spPr bwMode="auto">
          <a:xfrm>
            <a:off x="713274" y="340490"/>
            <a:ext cx="7717500" cy="7388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600" b="1" i="0" u="none" strike="noStrike" cap="none" spc="0">
                <a:solidFill>
                  <a:schemeClr val="dk1"/>
                </a:solidFill>
                <a:latin typeface="Fahkwang"/>
                <a:ea typeface="Fahkwang"/>
                <a:cs typeface="Fahkwang"/>
              </a:rPr>
              <a:t>Companies that use:</a:t>
            </a:r>
            <a:endParaRPr/>
          </a:p>
        </p:txBody>
      </p:sp>
      <p:cxnSp>
        <p:nvCxnSpPr>
          <p:cNvPr id="803895881" name="Google Shape;4781;p31"/>
          <p:cNvCxnSpPr>
            <a:cxnSpLocks/>
            <a:endCxn id="1558880325" idx="2"/>
          </p:cNvCxnSpPr>
          <p:nvPr/>
        </p:nvCxnSpPr>
        <p:spPr bwMode="auto">
          <a:xfrm rot="10799990">
            <a:off x="4572024" y="1079390"/>
            <a:ext cx="0" cy="3402599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51379563" name="Google Shape;4869;p34"/>
          <p:cNvSpPr txBox="1"/>
          <p:nvPr/>
        </p:nvSpPr>
        <p:spPr bwMode="auto">
          <a:xfrm>
            <a:off x="-28015" y="1281975"/>
            <a:ext cx="4897371" cy="554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solidFill>
                  <a:schemeClr val="dk1"/>
                </a:solidFill>
                <a:latin typeface="Fahkwang"/>
                <a:ea typeface="Fahkwang"/>
                <a:cs typeface="Fahkwang"/>
              </a:rPr>
              <a:t>Java</a:t>
            </a:r>
            <a:endParaRPr sz="2400" b="1">
              <a:solidFill>
                <a:schemeClr val="dk1"/>
              </a:solidFill>
              <a:latin typeface="Fahkwang"/>
              <a:ea typeface="Fahkwang"/>
              <a:cs typeface="Fahkwang"/>
            </a:endParaRPr>
          </a:p>
        </p:txBody>
      </p:sp>
      <p:sp>
        <p:nvSpPr>
          <p:cNvPr id="1755342738" name="Google Shape;4869;p34"/>
          <p:cNvSpPr txBox="1"/>
          <p:nvPr/>
        </p:nvSpPr>
        <p:spPr bwMode="auto">
          <a:xfrm>
            <a:off x="4151491" y="1281975"/>
            <a:ext cx="4897371" cy="554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solidFill>
                  <a:schemeClr val="dk1"/>
                </a:solidFill>
                <a:latin typeface="Fahkwang"/>
                <a:ea typeface="Fahkwang"/>
                <a:cs typeface="Fahkwang"/>
              </a:rPr>
              <a:t>Python</a:t>
            </a:r>
            <a:endParaRPr sz="2400" b="1">
              <a:solidFill>
                <a:schemeClr val="dk1"/>
              </a:solidFill>
              <a:latin typeface="Fahkwang"/>
              <a:ea typeface="Fahkwang"/>
              <a:cs typeface="Fahkwang"/>
            </a:endParaRPr>
          </a:p>
        </p:txBody>
      </p:sp>
      <p:sp>
        <p:nvSpPr>
          <p:cNvPr id="184982818" name="Google Shape;4869;p34"/>
          <p:cNvSpPr txBox="1"/>
          <p:nvPr/>
        </p:nvSpPr>
        <p:spPr bwMode="auto">
          <a:xfrm>
            <a:off x="-28015" y="1281975"/>
            <a:ext cx="4897371" cy="3846034"/>
          </a:xfrm>
          <a:prstGeom prst="rect">
            <a:avLst/>
          </a:prstGeom>
          <a:noFill/>
          <a:ln>
            <a:noFill/>
          </a:ln>
        </p:spPr>
        <p:txBody>
          <a:bodyPr spcFirstLastPara="1" vertOverflow="overflow" horzOverflow="overflow" vert="horz" wrap="square" lIns="91423" tIns="91423" rIns="91423" bIns="91423" numCol="1" spcCol="0" rtlCol="0" fromWordArt="0" anchor="ctr" anchorCtr="0" forceAA="0" compatLnSpc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accent3"/>
                </a:solidFill>
                <a:latin typeface="Chivo"/>
                <a:ea typeface="Chivo"/>
                <a:cs typeface="Chivo"/>
              </a:rPr>
              <a:t>Mojang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" sz="1800" b="1">
              <a:solidFill>
                <a:schemeClr val="accent3"/>
              </a:solidFill>
              <a:latin typeface="Chivo"/>
              <a:ea typeface="Chivo"/>
              <a:cs typeface="Chiv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accent3"/>
                </a:solidFill>
                <a:latin typeface="Chivo"/>
                <a:ea typeface="Chivo"/>
                <a:cs typeface="Chivo"/>
              </a:rPr>
              <a:t>Netflix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" sz="1800" b="1">
              <a:solidFill>
                <a:schemeClr val="accent3"/>
              </a:solidFill>
              <a:latin typeface="Chivo"/>
              <a:ea typeface="Chivo"/>
              <a:cs typeface="Chiv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accent3"/>
                </a:solidFill>
                <a:latin typeface="Chivo"/>
                <a:ea typeface="Chivo"/>
                <a:cs typeface="Chivo"/>
              </a:rPr>
              <a:t>Uber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" sz="1800" b="1">
              <a:solidFill>
                <a:schemeClr val="accent3"/>
              </a:solidFill>
              <a:latin typeface="Chivo"/>
              <a:ea typeface="Chivo"/>
              <a:cs typeface="Chiv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" sz="1800" b="1">
              <a:solidFill>
                <a:schemeClr val="accent3"/>
              </a:solidFill>
              <a:latin typeface="Chivo"/>
              <a:ea typeface="Chivo"/>
              <a:cs typeface="Chivo"/>
            </a:endParaRPr>
          </a:p>
        </p:txBody>
      </p:sp>
      <p:sp>
        <p:nvSpPr>
          <p:cNvPr id="1553398535" name="Google Shape;4869;p34"/>
          <p:cNvSpPr txBox="1"/>
          <p:nvPr/>
        </p:nvSpPr>
        <p:spPr bwMode="auto">
          <a:xfrm>
            <a:off x="4151491" y="1460973"/>
            <a:ext cx="4897371" cy="3263958"/>
          </a:xfrm>
          <a:prstGeom prst="rect">
            <a:avLst/>
          </a:prstGeom>
          <a:noFill/>
          <a:ln>
            <a:noFill/>
          </a:ln>
        </p:spPr>
        <p:txBody>
          <a:bodyPr spcFirstLastPara="1" vertOverflow="overflow" horzOverflow="overflow" vert="horz" wrap="square" lIns="91423" tIns="91423" rIns="91423" bIns="91423" numCol="1" spcCol="0" rtlCol="0" fromWordArt="0" anchor="ctr" anchorCtr="0" forceAA="0" compatLnSpc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accent3"/>
                </a:solidFill>
                <a:latin typeface="Chivo"/>
                <a:ea typeface="Chivo"/>
                <a:cs typeface="Chivo"/>
              </a:rPr>
              <a:t>Odoo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" sz="1800" b="1">
              <a:solidFill>
                <a:schemeClr val="accent3"/>
              </a:solidFill>
              <a:latin typeface="Chivo"/>
              <a:ea typeface="Chivo"/>
              <a:cs typeface="Chiv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accent3"/>
                </a:solidFill>
                <a:latin typeface="Chivo"/>
                <a:ea typeface="Chivo"/>
                <a:cs typeface="Chivo"/>
              </a:rPr>
              <a:t>Google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accent3"/>
                </a:solidFill>
                <a:latin typeface="Chivo"/>
                <a:ea typeface="Chivo"/>
                <a:cs typeface="Chivo"/>
              </a:rPr>
              <a:t>Uber</a:t>
            </a:r>
            <a:endParaRPr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" sz="1800" b="1">
              <a:solidFill>
                <a:schemeClr val="accent3"/>
              </a:solidFill>
              <a:latin typeface="Chivo"/>
              <a:ea typeface="Chivo"/>
              <a:cs typeface="Chiv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28" name="Google Shape;4828;p33"/>
          <p:cNvSpPr txBox="1">
            <a:spLocks noGrp="1"/>
          </p:cNvSpPr>
          <p:nvPr>
            <p:ph type="title"/>
          </p:nvPr>
        </p:nvSpPr>
        <p:spPr bwMode="auto"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References</a:t>
            </a:r>
            <a:endParaRPr/>
          </a:p>
        </p:txBody>
      </p:sp>
      <p:sp>
        <p:nvSpPr>
          <p:cNvPr id="4831" name="Google Shape;4831;p33"/>
          <p:cNvSpPr txBox="1"/>
          <p:nvPr/>
        </p:nvSpPr>
        <p:spPr bwMode="auto">
          <a:xfrm>
            <a:off x="1124911" y="1231059"/>
            <a:ext cx="6894174" cy="3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239821" lvl="0" indent="-239821" algn="ctr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/>
            </a:pPr>
            <a:r>
              <a:rPr lang="en" sz="1400" b="0" i="0" u="none" strike="noStrike" cap="none" spc="0">
                <a:solidFill>
                  <a:schemeClr val="accent2"/>
                </a:solidFill>
                <a:latin typeface="Chivo"/>
                <a:ea typeface="Chivo"/>
                <a:cs typeface="Chivo"/>
              </a:rPr>
              <a:t>Ridge, B. V. (2023, 24 agosto). El uso versátil de Python en diferentes industrias y aplicaciones. MEDIUM Multimedia Agencia de Marketing Digital. </a:t>
            </a:r>
            <a:r>
              <a:rPr lang="en" sz="1400" b="0" i="0" u="sng" strike="noStrike" cap="none" spc="0">
                <a:solidFill>
                  <a:schemeClr val="accent2"/>
                </a:solidFill>
                <a:latin typeface="Chivo"/>
                <a:ea typeface="Chivo"/>
                <a:cs typeface="Chivo"/>
                <a:hlinkClick r:id="rId3" tooltip="https://www.mediummultimedia.com/web/donde-se-utiliza-python/"/>
              </a:rPr>
              <a:t>https://www.mediummultimedia.com/web/donde-se-utiliza-python/</a:t>
            </a:r>
            <a:endParaRPr lang="en" sz="1400" b="0" i="0" u="none" strike="noStrike" cap="none" spc="0">
              <a:solidFill>
                <a:schemeClr val="accent2"/>
              </a:solidFill>
              <a:latin typeface="Chivo"/>
              <a:ea typeface="Chivo"/>
              <a:cs typeface="Chivo"/>
            </a:endParaRPr>
          </a:p>
          <a:p>
            <a:pPr marL="239821" lvl="0" indent="-239821" algn="l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/>
            </a:pPr>
            <a:r>
              <a:rPr lang="en-US" sz="1400" b="0" i="0" u="none" strike="noStrike" cap="none" spc="0">
                <a:solidFill>
                  <a:schemeClr val="accent2"/>
                </a:solidFill>
                <a:latin typeface="Chivo"/>
                <a:ea typeface="Chivo"/>
                <a:cs typeface="Chivo"/>
              </a:rPr>
              <a:t>¿Qué es Java?: Guía de Java para principiantes | Microsoft Azure. (s. f.). https://azure.microsoft.com/es-es/resources/cloud-computing-dictionary/what-is-java-programming-language</a:t>
            </a:r>
            <a:endParaRPr>
              <a:solidFill>
                <a:schemeClr val="accent2"/>
              </a:solidFill>
              <a:latin typeface="Chivo"/>
              <a:ea typeface="Chivo"/>
              <a:cs typeface="Chivo"/>
            </a:endParaRPr>
          </a:p>
          <a:p>
            <a:pPr marL="239820" lvl="0" indent="-239820" algn="l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/>
            </a:pPr>
            <a:r>
              <a:rPr>
                <a:solidFill>
                  <a:schemeClr val="accent2"/>
                </a:solidFill>
                <a:latin typeface="Chivo"/>
                <a:ea typeface="Chivo"/>
                <a:cs typeface="Chivo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lobal Technology Investments Project Proposal Infographics by Slidesgo">
  <a:themeElements>
    <a:clrScheme name="Simple Light">
      <a:dk1>
        <a:srgbClr val="97ACDE"/>
      </a:dk1>
      <a:lt1>
        <a:srgbClr val="050B31"/>
      </a:lt1>
      <a:dk2>
        <a:srgbClr val="322457"/>
      </a:dk2>
      <a:lt2>
        <a:srgbClr val="57428A"/>
      </a:lt2>
      <a:accent1>
        <a:srgbClr val="A1FFF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DocSecurity>0</DocSecurity>
  <PresentationFormat>Presentación en pantalla (16:9)</PresentationFormat>
  <Paragraphs>0</Paragraphs>
  <Slides>8</Slides>
  <Notes>8</Notes>
  <HiddenSlides>0</HiddenSlides>
  <MMClips>2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Global Technology Investments Project Proposal Infographics by Slidesgo</vt:lpstr>
      <vt:lpstr>DIFFERENCES OF THE JAVA LANGUAGE AND THE PYTHON LANGUAGE</vt:lpstr>
      <vt:lpstr>Two Very Versatile Languages</vt:lpstr>
      <vt:lpstr>Presentación de PowerPoint</vt:lpstr>
      <vt:lpstr>Presentación de PowerPoint</vt:lpstr>
      <vt:lpstr>Python or Java: Which language wins?</vt:lpstr>
      <vt:lpstr>Uses</vt:lpstr>
      <vt:lpstr>Companies that use: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DIFFERENCES OF THE JAVA LANGUAGE AND THE PYTHON LANGUAGE</dc:title>
  <dc:subject/>
  <dc:creator>Bryan Sebastian</dc:creator>
  <cp:keywords/>
  <dc:description/>
  <cp:lastModifiedBy/>
  <cp:revision>4</cp:revision>
  <dcterms:modified xsi:type="dcterms:W3CDTF">2024-04-24T16:41:57Z</dcterms:modified>
  <cp:category/>
  <dc:identifier/>
  <cp:contentStatus/>
  <dc:language/>
  <cp:version/>
</cp:coreProperties>
</file>