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BC0-DF53-4F10-94E4-764998449655}" type="datetimeFigureOut">
              <a:rPr lang="es-PE" smtClean="0"/>
              <a:t>2/12/2024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0B01D89-FE5C-4095-BEEE-BD465CC9E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300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BC0-DF53-4F10-94E4-764998449655}" type="datetimeFigureOut">
              <a:rPr lang="es-PE" smtClean="0"/>
              <a:t>2/12/2024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B01D89-FE5C-4095-BEEE-BD465CC9E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287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BC0-DF53-4F10-94E4-764998449655}" type="datetimeFigureOut">
              <a:rPr lang="es-PE" smtClean="0"/>
              <a:t>2/12/2024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B01D89-FE5C-4095-BEEE-BD465CC9E593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9746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BC0-DF53-4F10-94E4-764998449655}" type="datetimeFigureOut">
              <a:rPr lang="es-PE" smtClean="0"/>
              <a:t>2/12/2024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B01D89-FE5C-4095-BEEE-BD465CC9E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4114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BC0-DF53-4F10-94E4-764998449655}" type="datetimeFigureOut">
              <a:rPr lang="es-PE" smtClean="0"/>
              <a:t>2/12/2024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B01D89-FE5C-4095-BEEE-BD465CC9E593}" type="slidenum">
              <a:rPr lang="es-PE" smtClean="0"/>
              <a:t>‹Nº›</a:t>
            </a:fld>
            <a:endParaRPr lang="es-P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8149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BC0-DF53-4F10-94E4-764998449655}" type="datetimeFigureOut">
              <a:rPr lang="es-PE" smtClean="0"/>
              <a:t>2/12/2024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B01D89-FE5C-4095-BEEE-BD465CC9E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4935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BC0-DF53-4F10-94E4-764998449655}" type="datetimeFigureOut">
              <a:rPr lang="es-PE" smtClean="0"/>
              <a:t>2/12/2024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1D89-FE5C-4095-BEEE-BD465CC9E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1670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BC0-DF53-4F10-94E4-764998449655}" type="datetimeFigureOut">
              <a:rPr lang="es-PE" smtClean="0"/>
              <a:t>2/12/2024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1D89-FE5C-4095-BEEE-BD465CC9E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805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BC0-DF53-4F10-94E4-764998449655}" type="datetimeFigureOut">
              <a:rPr lang="es-PE" smtClean="0"/>
              <a:t>2/12/2024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1D89-FE5C-4095-BEEE-BD465CC9E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112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BC0-DF53-4F10-94E4-764998449655}" type="datetimeFigureOut">
              <a:rPr lang="es-PE" smtClean="0"/>
              <a:t>2/12/2024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B01D89-FE5C-4095-BEEE-BD465CC9E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1297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BC0-DF53-4F10-94E4-764998449655}" type="datetimeFigureOut">
              <a:rPr lang="es-PE" smtClean="0"/>
              <a:t>2/12/2024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0B01D89-FE5C-4095-BEEE-BD465CC9E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065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BC0-DF53-4F10-94E4-764998449655}" type="datetimeFigureOut">
              <a:rPr lang="es-PE" smtClean="0"/>
              <a:t>2/12/2024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0B01D89-FE5C-4095-BEEE-BD465CC9E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035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BC0-DF53-4F10-94E4-764998449655}" type="datetimeFigureOut">
              <a:rPr lang="es-PE" smtClean="0"/>
              <a:t>2/12/2024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1D89-FE5C-4095-BEEE-BD465CC9E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080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BC0-DF53-4F10-94E4-764998449655}" type="datetimeFigureOut">
              <a:rPr lang="es-PE" smtClean="0"/>
              <a:t>2/12/2024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1D89-FE5C-4095-BEEE-BD465CC9E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42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BC0-DF53-4F10-94E4-764998449655}" type="datetimeFigureOut">
              <a:rPr lang="es-PE" smtClean="0"/>
              <a:t>2/12/2024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01D89-FE5C-4095-BEEE-BD465CC9E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555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6BC0-DF53-4F10-94E4-764998449655}" type="datetimeFigureOut">
              <a:rPr lang="es-PE" smtClean="0"/>
              <a:t>2/12/2024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B01D89-FE5C-4095-BEEE-BD465CC9E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101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46BC0-DF53-4F10-94E4-764998449655}" type="datetimeFigureOut">
              <a:rPr lang="es-PE" smtClean="0"/>
              <a:t>2/12/2024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0B01D89-FE5C-4095-BEEE-BD465CC9E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896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CC773-4652-DBFD-7551-AFB2975BF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239" y="1041400"/>
            <a:ext cx="11326761" cy="2387600"/>
          </a:xfrm>
        </p:spPr>
        <p:txBody>
          <a:bodyPr/>
          <a:lstStyle/>
          <a:p>
            <a:r>
              <a:rPr lang="es-PE" b="1" dirty="0"/>
              <a:t>Sistema de Control de Inventarios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C6C36F-C06A-2221-4690-FE1BE5A57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5257" y="3591989"/>
            <a:ext cx="9144000" cy="2387599"/>
          </a:xfrm>
        </p:spPr>
        <p:txBody>
          <a:bodyPr>
            <a:normAutofit/>
          </a:bodyPr>
          <a:lstStyle/>
          <a:p>
            <a:r>
              <a:rPr lang="es-PE" dirty="0"/>
              <a:t>Integrantes: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/>
              <a:t>Gabriel Giuseppe Torre Serna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/>
              <a:t>Brayan David Huarcaya Quispe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/>
              <a:t>Erick Daniel Flores Milian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/>
              <a:t>Miguel Angel Cadillo Vilchez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/>
              <a:t>Sanchez Tapia Juan Carlos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5BCFBDF-0CBC-6CCD-A2EA-23FBA30E5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100" y="2880169"/>
            <a:ext cx="5712697" cy="326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9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7EAA8-CDFC-45BC-9F02-86D82A46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Sistema de Control de Inventarios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00B30D-D613-1FBD-C836-E7670DAC3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PE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Objetivo del Proyecto: </a:t>
            </a:r>
            <a:r>
              <a:rPr lang="es-P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Desarrollar un Sistema de Control de Inventarios que permita a la empresa gestionar de manera efectiva la entrada, salida y almacenamiento de productos, de modo que pueda tener un control claro y actualizado de sus existencias en todo momento.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Características Principales del Sistema:</a:t>
            </a:r>
            <a:endParaRPr lang="es-P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P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Gestión de Productos</a:t>
            </a:r>
          </a:p>
          <a:p>
            <a:r>
              <a:rPr lang="es-P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Control de Entradas y Salidas</a:t>
            </a:r>
            <a:endParaRPr lang="es-PE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P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Alertas de Inventario</a:t>
            </a:r>
          </a:p>
          <a:p>
            <a:r>
              <a:rPr lang="es-P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Reportes y Análisis</a:t>
            </a:r>
            <a:endParaRPr lang="es-PE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P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Control de Almacenes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745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55350-9621-2773-1782-B607CFC7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Sistema de Control de Inventarios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14451C-A567-280D-7337-ABB97DFD6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Indicadores:</a:t>
            </a:r>
          </a:p>
          <a:p>
            <a:r>
              <a:rPr lang="es-PE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Nivel de Inventario Actual : </a:t>
            </a:r>
            <a:r>
              <a:rPr lang="es-P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Proporción de productos disponibles frente a los productos pedidos o en tránsito.</a:t>
            </a:r>
            <a:endParaRPr lang="es-PE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PE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Valor de Inventario : </a:t>
            </a:r>
            <a:r>
              <a:rPr lang="es-P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 valor total del inventario en el almacén</a:t>
            </a:r>
          </a:p>
          <a:p>
            <a:r>
              <a:rPr lang="es-PE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Tasa de Devoluciones : </a:t>
            </a:r>
            <a:r>
              <a:rPr lang="es-P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 porcentaje de productos devueltos por los clientes</a:t>
            </a:r>
            <a:endParaRPr lang="es-PE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PE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Tasa de Rotación de Inventario : </a:t>
            </a:r>
            <a:r>
              <a:rPr lang="es-P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Mide la cantidad de veces que el inventario se "renueva" en un período determinado</a:t>
            </a:r>
            <a:endParaRPr lang="es-PE" sz="1800" dirty="0"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PE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Porcentaje de Productos Agotados : </a:t>
            </a:r>
            <a:r>
              <a:rPr lang="es-P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Mide el porcentaje de productos que han sido agotados o que han alcanzado el mínimo de stock</a:t>
            </a:r>
            <a:endParaRPr lang="es-PE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7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DAFBA-8428-2996-88D3-7EB1D263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Sistema de Control de Inventarios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C8FC0D-B9FD-881A-127E-6015B3020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400" b="1" dirty="0">
                <a:latin typeface="Aptos" panose="020B0004020202020204" pitchFamily="34" charset="0"/>
              </a:rPr>
              <a:t>Beneficios:</a:t>
            </a:r>
          </a:p>
          <a:p>
            <a:r>
              <a:rPr lang="es-PE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Optimización de Espacios : </a:t>
            </a:r>
            <a:r>
              <a:rPr lang="es-P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Gracias a un control adecuado del inventario, se reducirá el espacio ocupado por productos no vendidos o con baja rotación.</a:t>
            </a:r>
            <a:endParaRPr lang="es-PE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PE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Mejora en la Toma de Decisiones : </a:t>
            </a:r>
            <a:r>
              <a:rPr lang="es-P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Los reportes detallados permitirán a la empresa tomar decisiones informadas sobre compras, precios y estrategias de ventas.</a:t>
            </a:r>
            <a:endParaRPr lang="es-PE" sz="1800" dirty="0"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PE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Reducción de Pérdidas : </a:t>
            </a:r>
            <a:r>
              <a:rPr lang="es-P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 control detallado de las entradas y salidas permitirá identificar rápidamente cualquier discrepancia o robo, reduciendo las pérdidas.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2095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56E5F-18CE-8D79-5727-C2EF2777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Sistema de Control de Inventarios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941AF3-AAD4-0CFC-3034-AE771C104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sz="2400" b="1" dirty="0">
                <a:latin typeface="Aptos" panose="020B0004020202020204" pitchFamily="34" charset="0"/>
              </a:rPr>
              <a:t>Limitaciones del proyecto: </a:t>
            </a:r>
            <a:r>
              <a:rPr lang="es-PE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El sistema se limitará a las funcionalidades básicas de gestión de inventarios, como registro de productos, entradas, salidas y control de stock mínimo y máximo.</a:t>
            </a:r>
            <a:endParaRPr lang="es-PE" dirty="0">
              <a:latin typeface="Aptos" panose="020B0004020202020204" pitchFamily="34" charset="0"/>
            </a:endParaRPr>
          </a:p>
          <a:p>
            <a:r>
              <a:rPr lang="es-PE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Integración con Sistemas Externos: </a:t>
            </a:r>
            <a:r>
              <a:rPr lang="es-P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 integración con sistemas externos estará sujeta a la disponibilidad de </a:t>
            </a:r>
            <a:r>
              <a:rPr lang="es-PE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APIs</a:t>
            </a:r>
            <a:r>
              <a:rPr lang="es-P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 interfaces compatibles.</a:t>
            </a:r>
          </a:p>
          <a:p>
            <a:r>
              <a:rPr lang="es-PE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 Incluir Funcionalidades Avanzadas </a:t>
            </a:r>
            <a:endParaRPr lang="es-PE" sz="1800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PE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Uso Exclusivo para la Gestión de Inventarios: </a:t>
            </a:r>
            <a:r>
              <a:rPr lang="es-P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 sistema estará limitado a la gestión de inventarios y no incluirá funcionalidades fuera de este ámbito</a:t>
            </a:r>
            <a:endParaRPr lang="es-PE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23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9F2AE-BB53-E89D-7280-45C1ECA5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Sistema de Control de Inventarios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84D0E4-C04A-BCDF-B068-3CA4AB9FC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283" y="1697183"/>
            <a:ext cx="8915400" cy="3777622"/>
          </a:xfrm>
        </p:spPr>
        <p:txBody>
          <a:bodyPr>
            <a:normAutofit/>
          </a:bodyPr>
          <a:lstStyle/>
          <a:p>
            <a:r>
              <a:rPr lang="es-PE" sz="2400" b="1" dirty="0">
                <a:latin typeface="Aptos" panose="020B0004020202020204" pitchFamily="34" charset="0"/>
              </a:rPr>
              <a:t>Base de Datos: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988AD94-3F1C-4C18-A0D4-54C4EC1BE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052" y="1626627"/>
            <a:ext cx="5858665" cy="466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54645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111</TotalTime>
  <Words>373</Words>
  <Application>Microsoft Office PowerPoint</Application>
  <PresentationFormat>Panorámica</PresentationFormat>
  <Paragraphs>34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Aptos</vt:lpstr>
      <vt:lpstr>Arial</vt:lpstr>
      <vt:lpstr>Century Gothic</vt:lpstr>
      <vt:lpstr>Times New Roman</vt:lpstr>
      <vt:lpstr>Wingdings 3</vt:lpstr>
      <vt:lpstr>Espiral</vt:lpstr>
      <vt:lpstr>Sistema de Control de Inventarios</vt:lpstr>
      <vt:lpstr>Sistema de Control de Inventarios</vt:lpstr>
      <vt:lpstr>Sistema de Control de Inventarios</vt:lpstr>
      <vt:lpstr>Sistema de Control de Inventarios</vt:lpstr>
      <vt:lpstr>Sistema de Control de Inventarios</vt:lpstr>
      <vt:lpstr>Sistema de Control de Inventarios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Control de Inventarios</dc:title>
  <dc:creator>juan sanchez</dc:creator>
  <cp:lastModifiedBy>PCB</cp:lastModifiedBy>
  <cp:revision>9</cp:revision>
  <dcterms:created xsi:type="dcterms:W3CDTF">2024-11-17T23:15:30Z</dcterms:created>
  <dcterms:modified xsi:type="dcterms:W3CDTF">2024-12-02T15:54:03Z</dcterms:modified>
</cp:coreProperties>
</file>