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00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8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74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41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14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93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167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9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0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3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80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0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6BC0-DF53-4F10-94E4-764998449655}" type="datetimeFigureOut">
              <a:rPr lang="es-PE" smtClean="0"/>
              <a:t>18/11/2024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9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CC773-4652-DBFD-7551-AFB2975B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1041400"/>
            <a:ext cx="11326761" cy="2387600"/>
          </a:xfrm>
        </p:spPr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6C36F-C06A-2221-4690-FE1BE5A5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3591989"/>
            <a:ext cx="9144000" cy="2387599"/>
          </a:xfrm>
        </p:spPr>
        <p:txBody>
          <a:bodyPr>
            <a:normAutofit/>
          </a:bodyPr>
          <a:lstStyle/>
          <a:p>
            <a:r>
              <a:rPr lang="es-PE" dirty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Gabriel Giuseppe Torre Serna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Brayan David Huarcaya Quispe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Erick Daniel Flores Milian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Miguel Angel Cadillo Vilchez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Sanchez Tapia Juan Carlos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BCFBDF-0CBC-6CCD-A2EA-23FBA30E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00" y="2880169"/>
            <a:ext cx="5712697" cy="32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EAA8-CDFC-45BC-9F02-86D82A46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0B30D-D613-1FBD-C836-E7670DAC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 del Proyecto: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 Sistema de Control de Inventarios que permita a la empresa gestionar de manera efectiva la entrada, salida y almacenamiento de productos, de modo que pueda tener un control claro y actualizado de sus existencias en todo momento.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Características Principales del Sistema:</a:t>
            </a:r>
            <a:endParaRPr lang="es-P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de Productos</a:t>
            </a: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Entradas y Salidas</a:t>
            </a:r>
            <a:endParaRPr lang="es-P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Alertas de Inventario</a:t>
            </a: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Reportes y Análisis</a:t>
            </a:r>
            <a:endParaRPr lang="es-P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Almacenes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45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55350-9621-2773-1782-B607CFC7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4451C-A567-280D-7337-ABB97DF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Indicadores: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Nivel de Inventario Actual : </a:t>
            </a:r>
            <a:r>
              <a:rPr lang="es-P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Proporción de productos disponibles frente a los productos pedidos o en tránsito.</a:t>
            </a:r>
            <a:endParaRPr lang="es-PE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Valor de Inventario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valor total del inventario en el almacén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Tasa de Devoluciones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porcentaje de productos devueltos por los clientes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Tasa de Rotación de Inventario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Mide la cantidad de veces que el inventario se "renueva" en un período determinado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Porcentaje de Productos Agotados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Mide el porcentaje de productos que han sido agotados o que han alcanzado el mínimo de stock</a:t>
            </a:r>
            <a:endParaRPr lang="es-P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DAFBA-8428-2996-88D3-7EB1D263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8FC0D-B9FD-881A-127E-6015B302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>
                <a:latin typeface="Aptos" panose="020B0004020202020204" pitchFamily="34" charset="0"/>
              </a:rPr>
              <a:t>Beneficios: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Optimización de Espacios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Gracias a un control adecuado del inventario, se reducirá el espacio ocupado por productos no vendidos o con baja rotación.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 en la Toma de Decisiones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reportes detallados permitirán a la empresa tomar decisiones informadas sobre compras, precios y estrategias de ventas.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Reducción de Pérdidas : </a:t>
            </a:r>
            <a:r>
              <a:rPr lang="es-P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control detallado de las entradas y salidas permitirá identificar rápidamente cualquier discrepancia o robo, reduciendo las pérdidas.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09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56E5F-18CE-8D79-5727-C2EF2777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41AF3-AAD4-0CFC-3034-AE771C10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>
                <a:latin typeface="Aptos" panose="020B0004020202020204" pitchFamily="34" charset="0"/>
              </a:rPr>
              <a:t>Limitaciones del proyecto: </a:t>
            </a:r>
            <a:r>
              <a:rPr lang="es-P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El sistema se limitará a las funcionalidades básicas de gestión de inventarios, como registro de productos, entradas, salidas y control de stock mínimo y máximo.</a:t>
            </a:r>
            <a:endParaRPr lang="es-PE" dirty="0">
              <a:latin typeface="Aptos" panose="020B0004020202020204" pitchFamily="34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Integración con Sistemas Externos: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integración con sistemas externos estará sujeta a la disponibilidad de </a:t>
            </a:r>
            <a:r>
              <a:rPr lang="es-P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interfaces compatibles.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Incluir Funcionalidades Avanzadas </a:t>
            </a:r>
            <a:endParaRPr lang="es-PE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 Exclusivo para la Gestión de Inventarios: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sistema estará limitado a la gestión de inventarios y no incluirá funcionalidades fuera de este ámbito</a:t>
            </a:r>
            <a:endParaRPr lang="es-P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F2AE-BB53-E89D-7280-45C1ECA5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4D0E4-C04A-BCDF-B068-3CA4AB9F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3" y="1697183"/>
            <a:ext cx="8915400" cy="3777622"/>
          </a:xfrm>
        </p:spPr>
        <p:txBody>
          <a:bodyPr>
            <a:normAutofit/>
          </a:bodyPr>
          <a:lstStyle/>
          <a:p>
            <a:r>
              <a:rPr lang="es-PE" sz="2400" b="1" dirty="0">
                <a:latin typeface="Aptos" panose="020B0004020202020204" pitchFamily="34" charset="0"/>
              </a:rPr>
              <a:t>Base de Datos: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065A4EA-0431-3E9A-A222-76D42F5E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4" y="1264555"/>
            <a:ext cx="7651342" cy="53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46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373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Gothic</vt:lpstr>
      <vt:lpstr>Times New Roman</vt:lpstr>
      <vt:lpstr>Wingdings 3</vt:lpstr>
      <vt:lpstr>Espiral</vt:lpstr>
      <vt:lpstr>Sistema de Control de Inventarios</vt:lpstr>
      <vt:lpstr>Sistema de Control de Inventarios</vt:lpstr>
      <vt:lpstr>Sistema de Control de Inventarios</vt:lpstr>
      <vt:lpstr>Sistema de Control de Inventarios</vt:lpstr>
      <vt:lpstr>Sistema de Control de Inventarios</vt:lpstr>
      <vt:lpstr>Sistema de Control de Inventarios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Inventarios</dc:title>
  <dc:creator>juan sanchez</dc:creator>
  <cp:lastModifiedBy>PCB</cp:lastModifiedBy>
  <cp:revision>7</cp:revision>
  <dcterms:created xsi:type="dcterms:W3CDTF">2024-11-17T23:15:30Z</dcterms:created>
  <dcterms:modified xsi:type="dcterms:W3CDTF">2024-11-18T14:55:04Z</dcterms:modified>
</cp:coreProperties>
</file>