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e3ac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e3ac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0fc8e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0fc8e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0fc8e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0fc8e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95053b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95053b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0fc8ed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0fc8ed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0fc8e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0fc8e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633" y="1014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Inbound and Outbound User Journey Flow for Delivery Vertical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Inbound Delivery</a:t>
            </a:r>
            <a:endParaRPr sz="1200"/>
          </a:p>
        </p:txBody>
      </p:sp>
      <p:sp>
        <p:nvSpPr>
          <p:cNvPr id="60" name="Google Shape;60;p14"/>
          <p:cNvSpPr/>
          <p:nvPr/>
        </p:nvSpPr>
        <p:spPr>
          <a:xfrm>
            <a:off x="3138200" y="529350"/>
            <a:ext cx="1543500" cy="582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Depot Admin Create Inbound Delivery Request</a:t>
            </a:r>
            <a:endParaRPr sz="1000"/>
          </a:p>
        </p:txBody>
      </p:sp>
      <p:sp>
        <p:nvSpPr>
          <p:cNvPr id="61" name="Google Shape;61;p14"/>
          <p:cNvSpPr/>
          <p:nvPr/>
        </p:nvSpPr>
        <p:spPr>
          <a:xfrm>
            <a:off x="273800" y="449400"/>
            <a:ext cx="1384800" cy="742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Depot Admin will login to the Vertical App </a:t>
            </a:r>
            <a:endParaRPr sz="1000"/>
          </a:p>
        </p:txBody>
      </p:sp>
      <p:cxnSp>
        <p:nvCxnSpPr>
          <p:cNvPr id="62" name="Google Shape;62;p14"/>
          <p:cNvCxnSpPr>
            <a:stCxn id="61" idx="3"/>
            <a:endCxn id="60" idx="1"/>
          </p:cNvCxnSpPr>
          <p:nvPr/>
        </p:nvCxnSpPr>
        <p:spPr>
          <a:xfrm>
            <a:off x="1658600" y="820500"/>
            <a:ext cx="147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89" y="1895575"/>
            <a:ext cx="1343225" cy="27518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850" y="1895700"/>
            <a:ext cx="1343226" cy="273166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531" y="166827"/>
            <a:ext cx="1171161" cy="2335574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010" y="166827"/>
            <a:ext cx="1171162" cy="232136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5639" y="168309"/>
            <a:ext cx="1171161" cy="231839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7488" y="2657650"/>
            <a:ext cx="1083194" cy="2335574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4150" y="2657650"/>
            <a:ext cx="1072765" cy="2335574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p14"/>
          <p:cNvCxnSpPr>
            <a:stCxn id="60" idx="3"/>
            <a:endCxn id="65" idx="1"/>
          </p:cNvCxnSpPr>
          <p:nvPr/>
        </p:nvCxnSpPr>
        <p:spPr>
          <a:xfrm>
            <a:off x="4681700" y="820500"/>
            <a:ext cx="4719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0" idx="3"/>
            <a:endCxn id="66" idx="1"/>
          </p:cNvCxnSpPr>
          <p:nvPr/>
        </p:nvCxnSpPr>
        <p:spPr>
          <a:xfrm>
            <a:off x="4681700" y="820500"/>
            <a:ext cx="18174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0" idx="3"/>
            <a:endCxn id="67" idx="1"/>
          </p:cNvCxnSpPr>
          <p:nvPr/>
        </p:nvCxnSpPr>
        <p:spPr>
          <a:xfrm>
            <a:off x="4681700" y="820500"/>
            <a:ext cx="31740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0" idx="2"/>
            <a:endCxn id="69" idx="1"/>
          </p:cNvCxnSpPr>
          <p:nvPr/>
        </p:nvCxnSpPr>
        <p:spPr>
          <a:xfrm>
            <a:off x="3909950" y="1111650"/>
            <a:ext cx="2054100" cy="27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0" idx="2"/>
            <a:endCxn id="68" idx="1"/>
          </p:cNvCxnSpPr>
          <p:nvPr/>
        </p:nvCxnSpPr>
        <p:spPr>
          <a:xfrm>
            <a:off x="3909950" y="1111650"/>
            <a:ext cx="3327600" cy="27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1" idx="2"/>
            <a:endCxn id="63" idx="0"/>
          </p:cNvCxnSpPr>
          <p:nvPr/>
        </p:nvCxnSpPr>
        <p:spPr>
          <a:xfrm>
            <a:off x="966200" y="1191600"/>
            <a:ext cx="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1" idx="2"/>
            <a:endCxn id="64" idx="0"/>
          </p:cNvCxnSpPr>
          <p:nvPr/>
        </p:nvCxnSpPr>
        <p:spPr>
          <a:xfrm>
            <a:off x="966200" y="1191600"/>
            <a:ext cx="17634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1779025" y="275075"/>
            <a:ext cx="1543500" cy="582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Depot Admin assigns a available cart to delivery request 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3671325" y="275075"/>
            <a:ext cx="1543500" cy="582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Vertical application sends a job request for the delivery robot </a:t>
            </a:r>
            <a:endParaRPr sz="1000"/>
          </a:p>
        </p:txBody>
      </p:sp>
      <p:sp>
        <p:nvSpPr>
          <p:cNvPr id="83" name="Google Shape;83;p15"/>
          <p:cNvSpPr/>
          <p:nvPr/>
        </p:nvSpPr>
        <p:spPr>
          <a:xfrm>
            <a:off x="5563625" y="275075"/>
            <a:ext cx="1715400" cy="582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Robot comes and pickup cart for delivery to building tenant  </a:t>
            </a:r>
            <a:endParaRPr sz="1000"/>
          </a:p>
        </p:txBody>
      </p:sp>
      <p:cxnSp>
        <p:nvCxnSpPr>
          <p:cNvPr id="84" name="Google Shape;84;p15"/>
          <p:cNvCxnSpPr>
            <a:stCxn id="81" idx="3"/>
            <a:endCxn id="82" idx="1"/>
          </p:cNvCxnSpPr>
          <p:nvPr/>
        </p:nvCxnSpPr>
        <p:spPr>
          <a:xfrm>
            <a:off x="3322525" y="566225"/>
            <a:ext cx="34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2" idx="3"/>
            <a:endCxn id="83" idx="1"/>
          </p:cNvCxnSpPr>
          <p:nvPr/>
        </p:nvCxnSpPr>
        <p:spPr>
          <a:xfrm>
            <a:off x="5214825" y="566225"/>
            <a:ext cx="34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endCxn id="81" idx="1"/>
          </p:cNvCxnSpPr>
          <p:nvPr/>
        </p:nvCxnSpPr>
        <p:spPr>
          <a:xfrm flipH="1" rot="10800000">
            <a:off x="849625" y="566225"/>
            <a:ext cx="9294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83" idx="3"/>
          </p:cNvCxnSpPr>
          <p:nvPr/>
        </p:nvCxnSpPr>
        <p:spPr>
          <a:xfrm>
            <a:off x="7279025" y="566225"/>
            <a:ext cx="696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25" y="1431000"/>
            <a:ext cx="1438149" cy="302714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999" y="1431000"/>
            <a:ext cx="1576200" cy="302714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426" y="1477475"/>
            <a:ext cx="1576200" cy="29767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418" y="1435001"/>
            <a:ext cx="1439781" cy="297671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2" name="Google Shape;92;p15"/>
          <p:cNvCxnSpPr>
            <a:stCxn id="81" idx="2"/>
            <a:endCxn id="88" idx="0"/>
          </p:cNvCxnSpPr>
          <p:nvPr/>
        </p:nvCxnSpPr>
        <p:spPr>
          <a:xfrm flipH="1">
            <a:off x="1207375" y="857375"/>
            <a:ext cx="13434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1" idx="2"/>
            <a:endCxn id="89" idx="0"/>
          </p:cNvCxnSpPr>
          <p:nvPr/>
        </p:nvCxnSpPr>
        <p:spPr>
          <a:xfrm>
            <a:off x="2550775" y="857375"/>
            <a:ext cx="2973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1" idx="2"/>
            <a:endCxn id="90" idx="0"/>
          </p:cNvCxnSpPr>
          <p:nvPr/>
        </p:nvCxnSpPr>
        <p:spPr>
          <a:xfrm>
            <a:off x="2550775" y="857375"/>
            <a:ext cx="22248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1" idx="2"/>
            <a:endCxn id="91" idx="0"/>
          </p:cNvCxnSpPr>
          <p:nvPr/>
        </p:nvCxnSpPr>
        <p:spPr>
          <a:xfrm>
            <a:off x="2550775" y="857375"/>
            <a:ext cx="38664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Inbound Delivery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35600" y="856600"/>
            <a:ext cx="1599600" cy="711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Cart will arrive at building tenant.</a:t>
            </a:r>
            <a:endParaRPr sz="1000"/>
          </a:p>
        </p:txBody>
      </p:sp>
      <p:sp>
        <p:nvSpPr>
          <p:cNvPr id="102" name="Google Shape;102;p16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Inbound Delivery</a:t>
            </a:r>
            <a:endParaRPr sz="1200"/>
          </a:p>
        </p:txBody>
      </p:sp>
      <p:sp>
        <p:nvSpPr>
          <p:cNvPr id="103" name="Google Shape;103;p16"/>
          <p:cNvSpPr/>
          <p:nvPr/>
        </p:nvSpPr>
        <p:spPr>
          <a:xfrm>
            <a:off x="2432400" y="818500"/>
            <a:ext cx="1675800" cy="787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Tenant will receive notification when the cart have arrived</a:t>
            </a:r>
            <a:endParaRPr sz="1000"/>
          </a:p>
        </p:txBody>
      </p:sp>
      <p:sp>
        <p:nvSpPr>
          <p:cNvPr id="104" name="Google Shape;104;p16"/>
          <p:cNvSpPr/>
          <p:nvPr/>
        </p:nvSpPr>
        <p:spPr>
          <a:xfrm>
            <a:off x="4693500" y="793850"/>
            <a:ext cx="1799700" cy="83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Tenant will unlock the cart with the pin number that it receives and retrieve their parcel</a:t>
            </a:r>
            <a:endParaRPr sz="1000"/>
          </a:p>
        </p:txBody>
      </p:sp>
      <p:sp>
        <p:nvSpPr>
          <p:cNvPr id="105" name="Google Shape;105;p16"/>
          <p:cNvSpPr/>
          <p:nvPr/>
        </p:nvSpPr>
        <p:spPr>
          <a:xfrm>
            <a:off x="6902025" y="794350"/>
            <a:ext cx="1799700" cy="83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Inbound Delivery is finished. Robot and Cart will move back to the Depot Admin's Location</a:t>
            </a:r>
            <a:endParaRPr sz="1000"/>
          </a:p>
        </p:txBody>
      </p:sp>
      <p:sp>
        <p:nvSpPr>
          <p:cNvPr id="106" name="Google Shape;106;p16"/>
          <p:cNvSpPr/>
          <p:nvPr/>
        </p:nvSpPr>
        <p:spPr>
          <a:xfrm>
            <a:off x="6902025" y="2299075"/>
            <a:ext cx="1799700" cy="83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Robot and Cart will become available and the inbound flow will be completed</a:t>
            </a:r>
            <a:endParaRPr sz="1000"/>
          </a:p>
        </p:txBody>
      </p:sp>
      <p:cxnSp>
        <p:nvCxnSpPr>
          <p:cNvPr id="107" name="Google Shape;107;p16"/>
          <p:cNvCxnSpPr>
            <a:stCxn id="101" idx="3"/>
            <a:endCxn id="103" idx="1"/>
          </p:cNvCxnSpPr>
          <p:nvPr/>
        </p:nvCxnSpPr>
        <p:spPr>
          <a:xfrm>
            <a:off x="2035200" y="1212400"/>
            <a:ext cx="3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3" idx="3"/>
            <a:endCxn id="104" idx="1"/>
          </p:cNvCxnSpPr>
          <p:nvPr/>
        </p:nvCxnSpPr>
        <p:spPr>
          <a:xfrm flipH="1" rot="10800000">
            <a:off x="4108200" y="1211800"/>
            <a:ext cx="5853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4" idx="3"/>
            <a:endCxn id="105" idx="1"/>
          </p:cNvCxnSpPr>
          <p:nvPr/>
        </p:nvCxnSpPr>
        <p:spPr>
          <a:xfrm>
            <a:off x="6493200" y="1211900"/>
            <a:ext cx="4089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5" idx="2"/>
            <a:endCxn id="106" idx="0"/>
          </p:cNvCxnSpPr>
          <p:nvPr/>
        </p:nvCxnSpPr>
        <p:spPr>
          <a:xfrm>
            <a:off x="7801875" y="1630450"/>
            <a:ext cx="0" cy="66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endCxn id="101" idx="1"/>
          </p:cNvCxnSpPr>
          <p:nvPr/>
        </p:nvCxnSpPr>
        <p:spPr>
          <a:xfrm>
            <a:off x="69300" y="1211500"/>
            <a:ext cx="36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7576875" y="3758875"/>
            <a:ext cx="450000" cy="369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06" idx="2"/>
            <a:endCxn id="112" idx="0"/>
          </p:cNvCxnSpPr>
          <p:nvPr/>
        </p:nvCxnSpPr>
        <p:spPr>
          <a:xfrm>
            <a:off x="7801875" y="3135175"/>
            <a:ext cx="0" cy="6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550" y="1909146"/>
            <a:ext cx="1543500" cy="30757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00" y="1923878"/>
            <a:ext cx="1543500" cy="3046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>
            <a:stCxn id="104" idx="2"/>
            <a:endCxn id="115" idx="0"/>
          </p:cNvCxnSpPr>
          <p:nvPr/>
        </p:nvCxnSpPr>
        <p:spPr>
          <a:xfrm flipH="1">
            <a:off x="5010150" y="1629950"/>
            <a:ext cx="5832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3" idx="2"/>
            <a:endCxn id="114" idx="0"/>
          </p:cNvCxnSpPr>
          <p:nvPr/>
        </p:nvCxnSpPr>
        <p:spPr>
          <a:xfrm>
            <a:off x="3270300" y="1606300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75" y="1909150"/>
            <a:ext cx="1497030" cy="30757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9" name="Google Shape;119;p16"/>
          <p:cNvCxnSpPr>
            <a:stCxn id="103" idx="2"/>
            <a:endCxn id="118" idx="0"/>
          </p:cNvCxnSpPr>
          <p:nvPr/>
        </p:nvCxnSpPr>
        <p:spPr>
          <a:xfrm flipH="1">
            <a:off x="1358400" y="1606300"/>
            <a:ext cx="19119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</a:t>
            </a:r>
            <a:r>
              <a:rPr lang="en" sz="1200"/>
              <a:t>bound Delivery </a:t>
            </a:r>
            <a:endParaRPr sz="1200"/>
          </a:p>
        </p:txBody>
      </p:sp>
      <p:sp>
        <p:nvSpPr>
          <p:cNvPr id="125" name="Google Shape;125;p17"/>
          <p:cNvSpPr/>
          <p:nvPr/>
        </p:nvSpPr>
        <p:spPr>
          <a:xfrm>
            <a:off x="4890975" y="578450"/>
            <a:ext cx="1543500" cy="482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Tenant create Delivery Request for an Outbound Delivery</a:t>
            </a:r>
            <a:endParaRPr sz="1000"/>
          </a:p>
        </p:txBody>
      </p:sp>
      <p:sp>
        <p:nvSpPr>
          <p:cNvPr id="126" name="Google Shape;126;p17"/>
          <p:cNvSpPr/>
          <p:nvPr/>
        </p:nvSpPr>
        <p:spPr>
          <a:xfrm>
            <a:off x="339075" y="578450"/>
            <a:ext cx="1887300" cy="482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Tenant Login into the vertical application </a:t>
            </a:r>
            <a:endParaRPr sz="1000"/>
          </a:p>
        </p:txBody>
      </p:sp>
      <p:cxnSp>
        <p:nvCxnSpPr>
          <p:cNvPr id="127" name="Google Shape;127;p17"/>
          <p:cNvCxnSpPr>
            <a:stCxn id="126" idx="3"/>
            <a:endCxn id="125" idx="1"/>
          </p:cNvCxnSpPr>
          <p:nvPr/>
        </p:nvCxnSpPr>
        <p:spPr>
          <a:xfrm>
            <a:off x="2226375" y="819500"/>
            <a:ext cx="266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72" y="1551600"/>
            <a:ext cx="1466100" cy="28764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9" name="Google Shape;129;p17"/>
          <p:cNvCxnSpPr>
            <a:stCxn id="126" idx="2"/>
            <a:endCxn id="128" idx="0"/>
          </p:cNvCxnSpPr>
          <p:nvPr/>
        </p:nvCxnSpPr>
        <p:spPr>
          <a:xfrm flipH="1">
            <a:off x="1244925" y="1060550"/>
            <a:ext cx="378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625" y="1551600"/>
            <a:ext cx="1400040" cy="287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4520" y="1551599"/>
            <a:ext cx="1303405" cy="287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2775" y="1551588"/>
            <a:ext cx="1400051" cy="28764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17"/>
          <p:cNvCxnSpPr>
            <a:stCxn id="125" idx="2"/>
            <a:endCxn id="134" idx="0"/>
          </p:cNvCxnSpPr>
          <p:nvPr/>
        </p:nvCxnSpPr>
        <p:spPr>
          <a:xfrm flipH="1">
            <a:off x="3238425" y="1060550"/>
            <a:ext cx="24243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5" idx="2"/>
            <a:endCxn id="132" idx="0"/>
          </p:cNvCxnSpPr>
          <p:nvPr/>
        </p:nvCxnSpPr>
        <p:spPr>
          <a:xfrm flipH="1">
            <a:off x="5142825" y="1060550"/>
            <a:ext cx="5199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5" idx="2"/>
            <a:endCxn id="130" idx="0"/>
          </p:cNvCxnSpPr>
          <p:nvPr/>
        </p:nvCxnSpPr>
        <p:spPr>
          <a:xfrm>
            <a:off x="5662725" y="1060550"/>
            <a:ext cx="11559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5" idx="2"/>
            <a:endCxn id="131" idx="0"/>
          </p:cNvCxnSpPr>
          <p:nvPr/>
        </p:nvCxnSpPr>
        <p:spPr>
          <a:xfrm>
            <a:off x="5662725" y="1060550"/>
            <a:ext cx="27234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25" idx="3"/>
          </p:cNvCxnSpPr>
          <p:nvPr/>
        </p:nvCxnSpPr>
        <p:spPr>
          <a:xfrm flipH="1" rot="10800000">
            <a:off x="6434475" y="809000"/>
            <a:ext cx="17316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6800" y="1551602"/>
            <a:ext cx="1443463" cy="2876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7"/>
          <p:cNvSpPr/>
          <p:nvPr/>
        </p:nvSpPr>
        <p:spPr>
          <a:xfrm>
            <a:off x="3627507" y="3857200"/>
            <a:ext cx="424800" cy="37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7"/>
          <p:cNvCxnSpPr>
            <a:endCxn id="126" idx="1"/>
          </p:cNvCxnSpPr>
          <p:nvPr/>
        </p:nvCxnSpPr>
        <p:spPr>
          <a:xfrm flipH="1" rot="10800000">
            <a:off x="48375" y="819500"/>
            <a:ext cx="290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3107900" y="314425"/>
            <a:ext cx="2121300" cy="672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Vertical Application will send Robot Manager a job request for a robot to move to Depot Admin location </a:t>
            </a:r>
            <a:endParaRPr sz="1000"/>
          </a:p>
        </p:txBody>
      </p:sp>
      <p:sp>
        <p:nvSpPr>
          <p:cNvPr id="146" name="Google Shape;146;p18"/>
          <p:cNvSpPr/>
          <p:nvPr/>
        </p:nvSpPr>
        <p:spPr>
          <a:xfrm>
            <a:off x="6091375" y="314425"/>
            <a:ext cx="2121300" cy="672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Robot will pick up a cart from the location of the Depot Admin and move to Building Tenant with a empty cart</a:t>
            </a:r>
            <a:endParaRPr sz="1000"/>
          </a:p>
        </p:txBody>
      </p:sp>
      <p:cxnSp>
        <p:nvCxnSpPr>
          <p:cNvPr id="147" name="Google Shape;147;p18"/>
          <p:cNvCxnSpPr>
            <a:stCxn id="145" idx="3"/>
            <a:endCxn id="146" idx="1"/>
          </p:cNvCxnSpPr>
          <p:nvPr/>
        </p:nvCxnSpPr>
        <p:spPr>
          <a:xfrm>
            <a:off x="5229200" y="650425"/>
            <a:ext cx="8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/>
          <p:nvPr/>
        </p:nvSpPr>
        <p:spPr>
          <a:xfrm>
            <a:off x="973850" y="409375"/>
            <a:ext cx="1543500" cy="482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Robot will pick up a available cart for delivery</a:t>
            </a:r>
            <a:endParaRPr sz="1000"/>
          </a:p>
        </p:txBody>
      </p:sp>
      <p:cxnSp>
        <p:nvCxnSpPr>
          <p:cNvPr id="149" name="Google Shape;149;p18"/>
          <p:cNvCxnSpPr>
            <a:endCxn id="148" idx="1"/>
          </p:cNvCxnSpPr>
          <p:nvPr/>
        </p:nvCxnSpPr>
        <p:spPr>
          <a:xfrm>
            <a:off x="168950" y="650425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48" idx="3"/>
            <a:endCxn id="145" idx="1"/>
          </p:cNvCxnSpPr>
          <p:nvPr/>
        </p:nvCxnSpPr>
        <p:spPr>
          <a:xfrm>
            <a:off x="2517350" y="650425"/>
            <a:ext cx="59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425" y="1759196"/>
            <a:ext cx="1543500" cy="30757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025" y="1788653"/>
            <a:ext cx="1543500" cy="30462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6091375" y="1497250"/>
            <a:ext cx="2121300" cy="672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Cart And Robot arrives at Building Tenant where Building Tenant location</a:t>
            </a:r>
            <a:endParaRPr sz="1000"/>
          </a:p>
        </p:txBody>
      </p:sp>
      <p:cxnSp>
        <p:nvCxnSpPr>
          <p:cNvPr id="154" name="Google Shape;154;p18"/>
          <p:cNvCxnSpPr>
            <a:stCxn id="146" idx="2"/>
            <a:endCxn id="153" idx="0"/>
          </p:cNvCxnSpPr>
          <p:nvPr/>
        </p:nvCxnSpPr>
        <p:spPr>
          <a:xfrm>
            <a:off x="7152025" y="986425"/>
            <a:ext cx="0" cy="5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56" idx="1"/>
            <a:endCxn id="152" idx="0"/>
          </p:cNvCxnSpPr>
          <p:nvPr/>
        </p:nvCxnSpPr>
        <p:spPr>
          <a:xfrm rot="10800000">
            <a:off x="2351875" y="1788575"/>
            <a:ext cx="373950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6" idx="1"/>
            <a:endCxn id="151" idx="0"/>
          </p:cNvCxnSpPr>
          <p:nvPr/>
        </p:nvCxnSpPr>
        <p:spPr>
          <a:xfrm rot="10800000">
            <a:off x="4337275" y="1759175"/>
            <a:ext cx="1754100" cy="10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Outbound Delivery </a:t>
            </a:r>
            <a:endParaRPr sz="1200"/>
          </a:p>
        </p:txBody>
      </p:sp>
      <p:sp>
        <p:nvSpPr>
          <p:cNvPr id="156" name="Google Shape;156;p18"/>
          <p:cNvSpPr/>
          <p:nvPr/>
        </p:nvSpPr>
        <p:spPr>
          <a:xfrm>
            <a:off x="6091375" y="2516375"/>
            <a:ext cx="2121300" cy="672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Tenant will be notified that a available cart has arrived and proceeds to load the cart with the parcels for delivery</a:t>
            </a:r>
            <a:endParaRPr sz="1000"/>
          </a:p>
        </p:txBody>
      </p:sp>
      <p:cxnSp>
        <p:nvCxnSpPr>
          <p:cNvPr id="159" name="Google Shape;159;p18"/>
          <p:cNvCxnSpPr>
            <a:stCxn id="153" idx="2"/>
            <a:endCxn id="156" idx="0"/>
          </p:cNvCxnSpPr>
          <p:nvPr/>
        </p:nvCxnSpPr>
        <p:spPr>
          <a:xfrm>
            <a:off x="7152025" y="2169250"/>
            <a:ext cx="0" cy="3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6" idx="3"/>
          </p:cNvCxnSpPr>
          <p:nvPr/>
        </p:nvCxnSpPr>
        <p:spPr>
          <a:xfrm flipH="1" rot="10800000">
            <a:off x="8212675" y="2845175"/>
            <a:ext cx="7383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312075" y="558950"/>
            <a:ext cx="1462200" cy="909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Vertical Application will send Robot Manager a job request for a robot to move to Depot Admin location </a:t>
            </a:r>
            <a:endParaRPr sz="1000"/>
          </a:p>
        </p:txBody>
      </p:sp>
      <p:sp>
        <p:nvSpPr>
          <p:cNvPr id="166" name="Google Shape;166;p19"/>
          <p:cNvSpPr/>
          <p:nvPr/>
        </p:nvSpPr>
        <p:spPr>
          <a:xfrm>
            <a:off x="7183575" y="571550"/>
            <a:ext cx="1462200" cy="884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Robots and Carts becomes available and the Outbound Delivery is completed</a:t>
            </a:r>
            <a:endParaRPr sz="1000"/>
          </a:p>
        </p:txBody>
      </p:sp>
      <p:sp>
        <p:nvSpPr>
          <p:cNvPr id="167" name="Google Shape;167;p19"/>
          <p:cNvSpPr/>
          <p:nvPr/>
        </p:nvSpPr>
        <p:spPr>
          <a:xfrm>
            <a:off x="3519075" y="516650"/>
            <a:ext cx="1462200" cy="99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Depot Admin Unlock and Unload the parcels when robot and cart reached Depot Admin Location </a:t>
            </a:r>
            <a:endParaRPr sz="1000"/>
          </a:p>
        </p:txBody>
      </p:sp>
      <p:cxnSp>
        <p:nvCxnSpPr>
          <p:cNvPr id="168" name="Google Shape;168;p19"/>
          <p:cNvCxnSpPr>
            <a:stCxn id="165" idx="3"/>
            <a:endCxn id="167" idx="1"/>
          </p:cNvCxnSpPr>
          <p:nvPr/>
        </p:nvCxnSpPr>
        <p:spPr>
          <a:xfrm>
            <a:off x="1774275" y="1013750"/>
            <a:ext cx="17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endCxn id="165" idx="1"/>
          </p:cNvCxnSpPr>
          <p:nvPr/>
        </p:nvCxnSpPr>
        <p:spPr>
          <a:xfrm flipH="1" rot="10800000">
            <a:off x="109575" y="1013750"/>
            <a:ext cx="202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67" idx="3"/>
            <a:endCxn id="166" idx="1"/>
          </p:cNvCxnSpPr>
          <p:nvPr/>
        </p:nvCxnSpPr>
        <p:spPr>
          <a:xfrm>
            <a:off x="4981275" y="1013750"/>
            <a:ext cx="22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0" y="0"/>
            <a:ext cx="2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Outbound Delivery </a:t>
            </a:r>
            <a:endParaRPr sz="1200"/>
          </a:p>
        </p:txBody>
      </p:sp>
      <p:sp>
        <p:nvSpPr>
          <p:cNvPr id="172" name="Google Shape;172;p19"/>
          <p:cNvSpPr/>
          <p:nvPr/>
        </p:nvSpPr>
        <p:spPr>
          <a:xfrm>
            <a:off x="7655025" y="2485200"/>
            <a:ext cx="519300" cy="470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9"/>
          <p:cNvCxnSpPr>
            <a:stCxn id="166" idx="2"/>
            <a:endCxn id="172" idx="0"/>
          </p:cNvCxnSpPr>
          <p:nvPr/>
        </p:nvCxnSpPr>
        <p:spPr>
          <a:xfrm>
            <a:off x="7914675" y="1455950"/>
            <a:ext cx="0" cy="10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7183575" y="3129000"/>
            <a:ext cx="16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Outbound User Journey Ended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