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89e0ff19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89e0ff19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89e0ff19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89e0ff19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89e0ff19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89e0ff19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89e0ff19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89e0ff19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745025" y="1227000"/>
            <a:ext cx="2185500" cy="33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>
            <a:off x="2930525" y="1227000"/>
            <a:ext cx="1364100" cy="15447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4278025" y="2771675"/>
            <a:ext cx="2465100" cy="165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13"/>
          <p:cNvCxnSpPr/>
          <p:nvPr/>
        </p:nvCxnSpPr>
        <p:spPr>
          <a:xfrm>
            <a:off x="2223925" y="906600"/>
            <a:ext cx="1380300" cy="673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3717500" y="2525125"/>
            <a:ext cx="1380300" cy="673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 flipH="1" rot="10800000">
            <a:off x="679225" y="2853775"/>
            <a:ext cx="2366400" cy="165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 flipH="1" rot="10800000">
            <a:off x="3045625" y="1342075"/>
            <a:ext cx="1446000" cy="15117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/>
          <p:nvPr/>
        </p:nvCxnSpPr>
        <p:spPr>
          <a:xfrm flipH="1" rot="10800000">
            <a:off x="4475225" y="1309175"/>
            <a:ext cx="2251200" cy="657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/>
          <p:nvPr/>
        </p:nvCxnSpPr>
        <p:spPr>
          <a:xfrm flipH="1" rot="10800000">
            <a:off x="3817900" y="1079175"/>
            <a:ext cx="1281900" cy="4929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 flipH="1" rot="10800000">
            <a:off x="2273125" y="2706025"/>
            <a:ext cx="1281900" cy="4929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3"/>
          <p:cNvSpPr txBox="1"/>
          <p:nvPr/>
        </p:nvSpPr>
        <p:spPr>
          <a:xfrm>
            <a:off x="1718675" y="3198925"/>
            <a:ext cx="37878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Path X gate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Simply made with four mirrors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175" y="3410700"/>
            <a:ext cx="263842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4"/>
          <p:cNvCxnSpPr/>
          <p:nvPr/>
        </p:nvCxnSpPr>
        <p:spPr>
          <a:xfrm>
            <a:off x="925725" y="1572075"/>
            <a:ext cx="28593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/>
          <p:nvPr/>
        </p:nvSpPr>
        <p:spPr>
          <a:xfrm>
            <a:off x="3785025" y="1235175"/>
            <a:ext cx="854700" cy="6738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4"/>
          <p:cNvCxnSpPr>
            <a:stCxn id="71" idx="3"/>
          </p:cNvCxnSpPr>
          <p:nvPr/>
        </p:nvCxnSpPr>
        <p:spPr>
          <a:xfrm>
            <a:off x="4639725" y="1572075"/>
            <a:ext cx="1182900" cy="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 txBox="1"/>
          <p:nvPr/>
        </p:nvSpPr>
        <p:spPr>
          <a:xfrm>
            <a:off x="3974175" y="1317375"/>
            <a:ext cx="476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𝛉</a:t>
            </a:r>
            <a:endParaRPr sz="2800">
              <a:solidFill>
                <a:schemeClr val="dk2"/>
              </a:solidFill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925725" y="2776200"/>
            <a:ext cx="28593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4"/>
          <p:cNvSpPr/>
          <p:nvPr/>
        </p:nvSpPr>
        <p:spPr>
          <a:xfrm>
            <a:off x="3785025" y="2439300"/>
            <a:ext cx="854700" cy="6738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14"/>
          <p:cNvCxnSpPr>
            <a:stCxn id="75" idx="3"/>
          </p:cNvCxnSpPr>
          <p:nvPr/>
        </p:nvCxnSpPr>
        <p:spPr>
          <a:xfrm flipH="1" rot="10800000">
            <a:off x="4639725" y="2738700"/>
            <a:ext cx="1380300" cy="375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 txBox="1"/>
          <p:nvPr/>
        </p:nvSpPr>
        <p:spPr>
          <a:xfrm>
            <a:off x="3974175" y="2521500"/>
            <a:ext cx="476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𝛉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975025" y="3527600"/>
            <a:ext cx="47490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Polarization RX gate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Two waveplates acting on each beam, rotating the </a:t>
            </a:r>
            <a:r>
              <a:rPr lang="en" sz="1800">
                <a:solidFill>
                  <a:schemeClr val="dk2"/>
                </a:solidFill>
              </a:rPr>
              <a:t>polarization</a:t>
            </a:r>
            <a:r>
              <a:rPr lang="en" sz="1800">
                <a:solidFill>
                  <a:schemeClr val="dk2"/>
                </a:solidFill>
              </a:rPr>
              <a:t> by a set amount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6284700" y="1062675"/>
            <a:ext cx="285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Polarization</a:t>
            </a:r>
            <a:r>
              <a:rPr lang="en" sz="1800">
                <a:solidFill>
                  <a:schemeClr val="dk2"/>
                </a:solidFill>
              </a:rPr>
              <a:t> X gates are a special case of this gate, where 𝛉=90 degrees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6284700" y="2256300"/>
            <a:ext cx="28593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Polarization H gates are also a special case of this gate, where 𝛉=45 degrees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7075" y="3332525"/>
            <a:ext cx="20002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15"/>
          <p:cNvCxnSpPr/>
          <p:nvPr/>
        </p:nvCxnSpPr>
        <p:spPr>
          <a:xfrm>
            <a:off x="810775" y="635400"/>
            <a:ext cx="2185500" cy="33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/>
          <p:nvPr/>
        </p:nvCxnSpPr>
        <p:spPr>
          <a:xfrm>
            <a:off x="2996275" y="635400"/>
            <a:ext cx="1364100" cy="15447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4343775" y="2180075"/>
            <a:ext cx="2465100" cy="165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/>
          <p:nvPr/>
        </p:nvCxnSpPr>
        <p:spPr>
          <a:xfrm flipH="1" rot="10800000">
            <a:off x="744975" y="2262175"/>
            <a:ext cx="2366400" cy="165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 flipH="1" rot="10800000">
            <a:off x="3111375" y="750475"/>
            <a:ext cx="1446000" cy="15117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 flipH="1" rot="10800000">
            <a:off x="4540975" y="717575"/>
            <a:ext cx="2251200" cy="657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5"/>
          <p:cNvSpPr txBox="1"/>
          <p:nvPr/>
        </p:nvSpPr>
        <p:spPr>
          <a:xfrm>
            <a:off x="662800" y="2607325"/>
            <a:ext cx="5866500" cy="17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CX gate, Polarization to path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Same as the X gate, but with polarizing filters to allow the chosen </a:t>
            </a:r>
            <a:r>
              <a:rPr lang="en" sz="1800">
                <a:solidFill>
                  <a:schemeClr val="dk2"/>
                </a:solidFill>
              </a:rPr>
              <a:t>polarization</a:t>
            </a:r>
            <a:r>
              <a:rPr lang="en" sz="1800">
                <a:solidFill>
                  <a:schemeClr val="dk2"/>
                </a:solidFill>
              </a:rPr>
              <a:t> through.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To follow with our standards, the filters are horizontal, reflecting (and therefore swapping) vertically polarized photons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93" name="Google Shape;93;p15"/>
          <p:cNvCxnSpPr/>
          <p:nvPr/>
        </p:nvCxnSpPr>
        <p:spPr>
          <a:xfrm>
            <a:off x="3062025" y="701125"/>
            <a:ext cx="1495500" cy="98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5"/>
          <p:cNvCxnSpPr/>
          <p:nvPr/>
        </p:nvCxnSpPr>
        <p:spPr>
          <a:xfrm flipH="1" rot="10800000">
            <a:off x="3094875" y="2196475"/>
            <a:ext cx="1281900" cy="82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5"/>
          <p:cNvSpPr txBox="1"/>
          <p:nvPr/>
        </p:nvSpPr>
        <p:spPr>
          <a:xfrm>
            <a:off x="1998050" y="2725"/>
            <a:ext cx="5052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𝛉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268500" y="191725"/>
            <a:ext cx="1971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𝛉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2092575" y="2423850"/>
            <a:ext cx="1971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𝛉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5326025" y="2423850"/>
            <a:ext cx="1971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𝛉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99" name="Google Shape;99;p15"/>
          <p:cNvCxnSpPr/>
          <p:nvPr/>
        </p:nvCxnSpPr>
        <p:spPr>
          <a:xfrm>
            <a:off x="3783250" y="1933525"/>
            <a:ext cx="1380300" cy="673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5"/>
          <p:cNvCxnSpPr/>
          <p:nvPr/>
        </p:nvCxnSpPr>
        <p:spPr>
          <a:xfrm flipH="1" rot="10800000">
            <a:off x="2338875" y="2114425"/>
            <a:ext cx="1281900" cy="4929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5"/>
          <p:cNvCxnSpPr/>
          <p:nvPr/>
        </p:nvCxnSpPr>
        <p:spPr>
          <a:xfrm flipH="1" rot="10800000">
            <a:off x="3883650" y="487575"/>
            <a:ext cx="1281900" cy="4929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5"/>
          <p:cNvCxnSpPr/>
          <p:nvPr/>
        </p:nvCxnSpPr>
        <p:spPr>
          <a:xfrm>
            <a:off x="2289675" y="315000"/>
            <a:ext cx="1380300" cy="673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450" y="2955288"/>
            <a:ext cx="12954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6"/>
          <p:cNvCxnSpPr/>
          <p:nvPr/>
        </p:nvCxnSpPr>
        <p:spPr>
          <a:xfrm>
            <a:off x="925725" y="1572075"/>
            <a:ext cx="28593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6"/>
          <p:cNvSpPr/>
          <p:nvPr/>
        </p:nvSpPr>
        <p:spPr>
          <a:xfrm>
            <a:off x="3785025" y="1235175"/>
            <a:ext cx="854700" cy="6738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6"/>
          <p:cNvCxnSpPr>
            <a:stCxn id="109" idx="3"/>
          </p:cNvCxnSpPr>
          <p:nvPr/>
        </p:nvCxnSpPr>
        <p:spPr>
          <a:xfrm>
            <a:off x="4639725" y="1572075"/>
            <a:ext cx="1182900" cy="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6"/>
          <p:cNvSpPr txBox="1"/>
          <p:nvPr/>
        </p:nvSpPr>
        <p:spPr>
          <a:xfrm>
            <a:off x="3974175" y="1317375"/>
            <a:ext cx="476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𝛉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975025" y="3527600"/>
            <a:ext cx="47490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13" name="Google Shape;113;p16"/>
          <p:cNvCxnSpPr/>
          <p:nvPr/>
        </p:nvCxnSpPr>
        <p:spPr>
          <a:xfrm>
            <a:off x="876425" y="2492325"/>
            <a:ext cx="49464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4" name="Google Shape;114;p16"/>
          <p:cNvSpPr txBox="1"/>
          <p:nvPr/>
        </p:nvSpPr>
        <p:spPr>
          <a:xfrm>
            <a:off x="1114775" y="2820975"/>
            <a:ext cx="4469700" cy="1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CX gate, Path to polarization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This gate follows from the observation that a photon will not interact with a filter that it does not cross, thus with a single filter on a single beam a CX gate can be created.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𝛉=90 degrees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1850" y="3125125"/>
            <a:ext cx="13906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399875" y="388900"/>
            <a:ext cx="82659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While polarization RX gates are fairly simple, path RX</a:t>
            </a:r>
            <a:r>
              <a:rPr lang="en" sz="1800">
                <a:solidFill>
                  <a:schemeClr val="dk2"/>
                </a:solidFill>
              </a:rPr>
              <a:t>gates</a:t>
            </a:r>
            <a:r>
              <a:rPr lang="en" sz="1800">
                <a:solidFill>
                  <a:schemeClr val="dk2"/>
                </a:solidFill>
              </a:rPr>
              <a:t> are not. They require the following OpenQASM code, swapping qubits and doing the operation on the </a:t>
            </a:r>
            <a:r>
              <a:rPr lang="en" sz="1800">
                <a:solidFill>
                  <a:schemeClr val="dk2"/>
                </a:solidFill>
              </a:rPr>
              <a:t>polarization</a:t>
            </a:r>
            <a:r>
              <a:rPr lang="en" sz="1800">
                <a:solidFill>
                  <a:schemeClr val="dk2"/>
                </a:solidFill>
              </a:rPr>
              <a:t> qubit, then swapping again and continuing with the operation. Using an H gate in this example.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cx q[0], q[1];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cx q[1], q[0];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cx q[0], q[1];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h q[1];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cx q[0], q[1];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cx q[1], q[0];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cx q[0], q[1];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Significant </a:t>
            </a:r>
            <a:r>
              <a:rPr lang="en" sz="1800">
                <a:solidFill>
                  <a:schemeClr val="dk2"/>
                </a:solidFill>
              </a:rPr>
              <a:t>optimization</a:t>
            </a:r>
            <a:r>
              <a:rPr lang="en" sz="1800">
                <a:solidFill>
                  <a:schemeClr val="dk2"/>
                </a:solidFill>
              </a:rPr>
              <a:t> will be required for this. </a:t>
            </a:r>
            <a:r>
              <a:rPr lang="en" sz="1800">
                <a:solidFill>
                  <a:schemeClr val="dk2"/>
                </a:solidFill>
              </a:rPr>
              <a:t>Fortunately</a:t>
            </a:r>
            <a:r>
              <a:rPr lang="en" sz="1800">
                <a:solidFill>
                  <a:schemeClr val="dk2"/>
                </a:solidFill>
              </a:rPr>
              <a:t> cx q[0], q[1] should be the most optimized gate.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125" y="1957388"/>
            <a:ext cx="362902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