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9568EF-90F1-4F38-9196-1898962F022E}" v="9" dt="2024-04-08T13:16:43.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INFANCY P-College Of Engineering, Guindy-Department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5" name="Picture 4">
            <a:extLst>
              <a:ext uri="{FF2B5EF4-FFF2-40B4-BE49-F238E27FC236}">
                <a16:creationId xmlns:a16="http://schemas.microsoft.com/office/drawing/2014/main" id="{6DEC7CB5-DD6E-1A9F-A732-FD4D519E580D}"/>
              </a:ext>
            </a:extLst>
          </p:cNvPr>
          <p:cNvPicPr>
            <a:picLocks noChangeAspect="1"/>
          </p:cNvPicPr>
          <p:nvPr/>
        </p:nvPicPr>
        <p:blipFill rotWithShape="1">
          <a:blip r:embed="rId2"/>
          <a:srcRect l="16580" t="4127" b="7144"/>
          <a:stretch/>
        </p:blipFill>
        <p:spPr>
          <a:xfrm>
            <a:off x="1153886" y="1513114"/>
            <a:ext cx="9884228" cy="4724401"/>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a:solidFill>
                  <a:srgbClr val="0F0F0F"/>
                </a:solidFill>
              </a:rPr>
              <a:t>tkinter library for GUI development</a:t>
            </a:r>
          </a:p>
          <a:p>
            <a:pPr lvl="2"/>
            <a:r>
              <a:rPr lang="en-US" sz="1400" b="1" dirty="0">
                <a:solidFill>
                  <a:srgbClr val="0F0F0F"/>
                </a:solidFill>
              </a:rPr>
              <a:t>pynput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a:solidFill>
                  <a:srgbClr val="0F0F0F"/>
                </a:solidFill>
              </a:rPr>
              <a:t>tkinter: Used for GUI development to create the application's user interface.</a:t>
            </a:r>
          </a:p>
          <a:p>
            <a:pPr lvl="2"/>
            <a:r>
              <a:rPr lang="en-US" sz="1400" b="1" dirty="0">
                <a:solidFill>
                  <a:srgbClr val="0F0F0F"/>
                </a:solidFill>
              </a:rPr>
              <a:t>pynput: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5" name="Picture 4">
            <a:extLst>
              <a:ext uri="{FF2B5EF4-FFF2-40B4-BE49-F238E27FC236}">
                <a16:creationId xmlns:a16="http://schemas.microsoft.com/office/drawing/2014/main" id="{C0B693D3-E965-4DA3-4B87-09109DA22E8A}"/>
              </a:ext>
            </a:extLst>
          </p:cNvPr>
          <p:cNvPicPr>
            <a:picLocks noChangeAspect="1"/>
          </p:cNvPicPr>
          <p:nvPr/>
        </p:nvPicPr>
        <p:blipFill rotWithShape="1">
          <a:blip r:embed="rId2"/>
          <a:srcRect l="16604" t="4558" b="6660"/>
          <a:stretch/>
        </p:blipFill>
        <p:spPr>
          <a:xfrm>
            <a:off x="272143" y="1698171"/>
            <a:ext cx="5562600" cy="4724400"/>
          </a:xfrm>
          <a:prstGeom prst="rect">
            <a:avLst/>
          </a:prstGeom>
        </p:spPr>
      </p:pic>
      <p:pic>
        <p:nvPicPr>
          <p:cNvPr id="10" name="Picture 9">
            <a:extLst>
              <a:ext uri="{FF2B5EF4-FFF2-40B4-BE49-F238E27FC236}">
                <a16:creationId xmlns:a16="http://schemas.microsoft.com/office/drawing/2014/main" id="{69A3FF9F-7FBB-50B4-DC48-4E989EF2FE1F}"/>
              </a:ext>
            </a:extLst>
          </p:cNvPr>
          <p:cNvPicPr>
            <a:picLocks noChangeAspect="1"/>
          </p:cNvPicPr>
          <p:nvPr/>
        </p:nvPicPr>
        <p:blipFill rotWithShape="1">
          <a:blip r:embed="rId3"/>
          <a:srcRect l="16875" t="5238" b="9048"/>
          <a:stretch/>
        </p:blipFill>
        <p:spPr>
          <a:xfrm>
            <a:off x="5965370" y="1698171"/>
            <a:ext cx="5954487" cy="4724400"/>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813EC9-17BC-BCA8-BD12-38495726F19E}"/>
              </a:ext>
            </a:extLst>
          </p:cNvPr>
          <p:cNvPicPr>
            <a:picLocks noChangeAspect="1"/>
          </p:cNvPicPr>
          <p:nvPr/>
        </p:nvPicPr>
        <p:blipFill rotWithShape="1">
          <a:blip r:embed="rId2"/>
          <a:srcRect l="16876" t="4762" b="7460"/>
          <a:stretch/>
        </p:blipFill>
        <p:spPr>
          <a:xfrm>
            <a:off x="183850" y="794656"/>
            <a:ext cx="5912150" cy="5540829"/>
          </a:xfrm>
          <a:prstGeom prst="rect">
            <a:avLst/>
          </a:prstGeom>
        </p:spPr>
      </p:pic>
      <p:pic>
        <p:nvPicPr>
          <p:cNvPr id="7" name="Picture 6">
            <a:extLst>
              <a:ext uri="{FF2B5EF4-FFF2-40B4-BE49-F238E27FC236}">
                <a16:creationId xmlns:a16="http://schemas.microsoft.com/office/drawing/2014/main" id="{5BA05C1E-5EF3-25FE-4C45-BEB2E9CB9E27}"/>
              </a:ext>
            </a:extLst>
          </p:cNvPr>
          <p:cNvPicPr>
            <a:picLocks noChangeAspect="1"/>
          </p:cNvPicPr>
          <p:nvPr/>
        </p:nvPicPr>
        <p:blipFill rotWithShape="1">
          <a:blip r:embed="rId3"/>
          <a:srcRect l="16964" t="4287" b="9524"/>
          <a:stretch/>
        </p:blipFill>
        <p:spPr>
          <a:xfrm>
            <a:off x="6172200" y="794656"/>
            <a:ext cx="5835950" cy="5540829"/>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cd132c58-3d0c-4833-9e49-36a3d10d4b4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312E6407C8E794D8888946EFA29A10C" ma:contentTypeVersion="13" ma:contentTypeDescription="Create a new document." ma:contentTypeScope="" ma:versionID="0e40c86d29d6d1e17397efcbde5033ca">
  <xsd:schema xmlns:xsd="http://www.w3.org/2001/XMLSchema" xmlns:xs="http://www.w3.org/2001/XMLSchema" xmlns:p="http://schemas.microsoft.com/office/2006/metadata/properties" xmlns:ns3="cd132c58-3d0c-4833-9e49-36a3d10d4b4e" xmlns:ns4="47526385-780d-48b8-893f-092d84dfe1b3" targetNamespace="http://schemas.microsoft.com/office/2006/metadata/properties" ma:root="true" ma:fieldsID="3034b04abdcc9a7f8970a98846c3a958" ns3:_="" ns4:_="">
    <xsd:import namespace="cd132c58-3d0c-4833-9e49-36a3d10d4b4e"/>
    <xsd:import namespace="47526385-780d-48b8-893f-092d84dfe1b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132c58-3d0c-4833-9e49-36a3d10d4b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526385-780d-48b8-893f-092d84dfe1b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2006/documentManagement/types"/>
    <ds:schemaRef ds:uri="http://schemas.openxmlformats.org/package/2006/metadata/core-properties"/>
    <ds:schemaRef ds:uri="47526385-780d-48b8-893f-092d84dfe1b3"/>
    <ds:schemaRef ds:uri="http://purl.org/dc/terms/"/>
    <ds:schemaRef ds:uri="http://schemas.microsoft.com/office/infopath/2007/PartnerControls"/>
    <ds:schemaRef ds:uri="http://purl.org/dc/dcmitype/"/>
    <ds:schemaRef ds:uri="cd132c58-3d0c-4833-9e49-36a3d10d4b4e"/>
    <ds:schemaRef ds:uri="http://www.w3.org/XML/1998/namespace"/>
    <ds:schemaRef ds:uri="http://purl.org/dc/elements/1.1/"/>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EB068437-3D7D-4205-82E8-26400915A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132c58-3d0c-4833-9e49-36a3d10d4b4e"/>
    <ds:schemaRef ds:uri="47526385-780d-48b8-893f-092d84dfe1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67</TotalTime>
  <Words>968</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INFANCY P</cp:lastModifiedBy>
  <cp:revision>26</cp:revision>
  <dcterms:created xsi:type="dcterms:W3CDTF">2021-05-26T16:50:10Z</dcterms:created>
  <dcterms:modified xsi:type="dcterms:W3CDTF">2024-04-08T13:24:25Z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0x010100B312E6407C8E794D8888946EFA29A10C</vt:lpwstr>
  </property>
</Properties>
</file>