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03283-EE05-4839-A8E8-14BB8CF64C56}" v="139" dt="2022-03-04T11:03:14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par Addyman" userId="38378468-67a7-433f-8b77-fb45af322dc8" providerId="ADAL" clId="{47303283-EE05-4839-A8E8-14BB8CF64C56}"/>
    <pc:docChg chg="undo custSel addSld delSld modSld">
      <pc:chgData name="Caspar Addyman" userId="38378468-67a7-433f-8b77-fb45af322dc8" providerId="ADAL" clId="{47303283-EE05-4839-A8E8-14BB8CF64C56}" dt="2022-03-04T11:06:39.436" v="584" actId="1076"/>
      <pc:docMkLst>
        <pc:docMk/>
      </pc:docMkLst>
      <pc:sldChg chg="new del">
        <pc:chgData name="Caspar Addyman" userId="38378468-67a7-433f-8b77-fb45af322dc8" providerId="ADAL" clId="{47303283-EE05-4839-A8E8-14BB8CF64C56}" dt="2022-03-03T19:04:46.106" v="2" actId="47"/>
        <pc:sldMkLst>
          <pc:docMk/>
          <pc:sldMk cId="1504902449" sldId="256"/>
        </pc:sldMkLst>
      </pc:sldChg>
      <pc:sldChg chg="addSp delSp modSp new mod">
        <pc:chgData name="Caspar Addyman" userId="38378468-67a7-433f-8b77-fb45af322dc8" providerId="ADAL" clId="{47303283-EE05-4839-A8E8-14BB8CF64C56}" dt="2022-03-03T19:32:36.686" v="417" actId="14100"/>
        <pc:sldMkLst>
          <pc:docMk/>
          <pc:sldMk cId="2098716204" sldId="257"/>
        </pc:sldMkLst>
        <pc:spChg chg="del">
          <ac:chgData name="Caspar Addyman" userId="38378468-67a7-433f-8b77-fb45af322dc8" providerId="ADAL" clId="{47303283-EE05-4839-A8E8-14BB8CF64C56}" dt="2022-03-03T19:04:50.828" v="3" actId="478"/>
          <ac:spMkLst>
            <pc:docMk/>
            <pc:sldMk cId="2098716204" sldId="257"/>
            <ac:spMk id="2" creationId="{81807C37-4E2C-47B6-AD1B-B8FF23B93FE8}"/>
          </ac:spMkLst>
        </pc:spChg>
        <pc:spChg chg="del">
          <ac:chgData name="Caspar Addyman" userId="38378468-67a7-433f-8b77-fb45af322dc8" providerId="ADAL" clId="{47303283-EE05-4839-A8E8-14BB8CF64C56}" dt="2022-03-03T19:04:53.007" v="4" actId="478"/>
          <ac:spMkLst>
            <pc:docMk/>
            <pc:sldMk cId="2098716204" sldId="257"/>
            <ac:spMk id="3" creationId="{10F61F50-E69B-4085-9F52-614B4135BBCB}"/>
          </ac:spMkLst>
        </pc:spChg>
        <pc:spChg chg="add del mod">
          <ac:chgData name="Caspar Addyman" userId="38378468-67a7-433f-8b77-fb45af322dc8" providerId="ADAL" clId="{47303283-EE05-4839-A8E8-14BB8CF64C56}" dt="2022-03-03T19:13:01.990" v="114" actId="478"/>
          <ac:spMkLst>
            <pc:docMk/>
            <pc:sldMk cId="2098716204" sldId="257"/>
            <ac:spMk id="8" creationId="{6CF42F77-C488-44CF-8BF1-2836DE6689CB}"/>
          </ac:spMkLst>
        </pc:spChg>
        <pc:spChg chg="add mod">
          <ac:chgData name="Caspar Addyman" userId="38378468-67a7-433f-8b77-fb45af322dc8" providerId="ADAL" clId="{47303283-EE05-4839-A8E8-14BB8CF64C56}" dt="2022-03-03T19:31:59.246" v="411" actId="1076"/>
          <ac:spMkLst>
            <pc:docMk/>
            <pc:sldMk cId="2098716204" sldId="257"/>
            <ac:spMk id="10" creationId="{05AC9250-189D-44A5-BA89-6B425F08C4C3}"/>
          </ac:spMkLst>
        </pc:spChg>
        <pc:spChg chg="add mod">
          <ac:chgData name="Caspar Addyman" userId="38378468-67a7-433f-8b77-fb45af322dc8" providerId="ADAL" clId="{47303283-EE05-4839-A8E8-14BB8CF64C56}" dt="2022-03-03T19:32:36.686" v="417" actId="14100"/>
          <ac:spMkLst>
            <pc:docMk/>
            <pc:sldMk cId="2098716204" sldId="257"/>
            <ac:spMk id="11" creationId="{3A29D70B-39C2-4A6B-9B38-5ED1F707A4E0}"/>
          </ac:spMkLst>
        </pc:spChg>
        <pc:spChg chg="add del mod">
          <ac:chgData name="Caspar Addyman" userId="38378468-67a7-433f-8b77-fb45af322dc8" providerId="ADAL" clId="{47303283-EE05-4839-A8E8-14BB8CF64C56}" dt="2022-03-03T19:25:04.910" v="303" actId="21"/>
          <ac:spMkLst>
            <pc:docMk/>
            <pc:sldMk cId="2098716204" sldId="257"/>
            <ac:spMk id="12" creationId="{F81BC713-A3D2-46ED-B187-937E65D02631}"/>
          </ac:spMkLst>
        </pc:spChg>
        <pc:spChg chg="add del">
          <ac:chgData name="Caspar Addyman" userId="38378468-67a7-433f-8b77-fb45af322dc8" providerId="ADAL" clId="{47303283-EE05-4839-A8E8-14BB8CF64C56}" dt="2022-03-03T19:15:04.304" v="127" actId="478"/>
          <ac:spMkLst>
            <pc:docMk/>
            <pc:sldMk cId="2098716204" sldId="257"/>
            <ac:spMk id="13" creationId="{E45C32A3-4861-48D6-BFBE-476862CD3120}"/>
          </ac:spMkLst>
        </pc:spChg>
        <pc:spChg chg="add del mod">
          <ac:chgData name="Caspar Addyman" userId="38378468-67a7-433f-8b77-fb45af322dc8" providerId="ADAL" clId="{47303283-EE05-4839-A8E8-14BB8CF64C56}" dt="2022-03-03T19:15:05.321" v="128" actId="478"/>
          <ac:spMkLst>
            <pc:docMk/>
            <pc:sldMk cId="2098716204" sldId="257"/>
            <ac:spMk id="14" creationId="{ACA7C95D-5C91-4D3B-A547-291A2C16473D}"/>
          </ac:spMkLst>
        </pc:spChg>
        <pc:spChg chg="add mod">
          <ac:chgData name="Caspar Addyman" userId="38378468-67a7-433f-8b77-fb45af322dc8" providerId="ADAL" clId="{47303283-EE05-4839-A8E8-14BB8CF64C56}" dt="2022-03-03T19:24:57.310" v="302" actId="122"/>
          <ac:spMkLst>
            <pc:docMk/>
            <pc:sldMk cId="2098716204" sldId="257"/>
            <ac:spMk id="19" creationId="{CDFD1B56-9B0A-4C21-B69F-67B35FD1909B}"/>
          </ac:spMkLst>
        </pc:spChg>
        <pc:spChg chg="add mod">
          <ac:chgData name="Caspar Addyman" userId="38378468-67a7-433f-8b77-fb45af322dc8" providerId="ADAL" clId="{47303283-EE05-4839-A8E8-14BB8CF64C56}" dt="2022-03-03T19:32:26.975" v="416" actId="1076"/>
          <ac:spMkLst>
            <pc:docMk/>
            <pc:sldMk cId="2098716204" sldId="257"/>
            <ac:spMk id="20" creationId="{580835C0-83EB-4FBE-A172-59E85989BE47}"/>
          </ac:spMkLst>
        </pc:spChg>
        <pc:spChg chg="add mod">
          <ac:chgData name="Caspar Addyman" userId="38378468-67a7-433f-8b77-fb45af322dc8" providerId="ADAL" clId="{47303283-EE05-4839-A8E8-14BB8CF64C56}" dt="2022-03-03T19:27:54.618" v="308" actId="1076"/>
          <ac:spMkLst>
            <pc:docMk/>
            <pc:sldMk cId="2098716204" sldId="257"/>
            <ac:spMk id="24" creationId="{945522E7-A084-49F1-AB1A-BF9522C6B998}"/>
          </ac:spMkLst>
        </pc:spChg>
        <pc:spChg chg="add mod">
          <ac:chgData name="Caspar Addyman" userId="38378468-67a7-433f-8b77-fb45af322dc8" providerId="ADAL" clId="{47303283-EE05-4839-A8E8-14BB8CF64C56}" dt="2022-03-03T19:28:46.702" v="315" actId="1076"/>
          <ac:spMkLst>
            <pc:docMk/>
            <pc:sldMk cId="2098716204" sldId="257"/>
            <ac:spMk id="25" creationId="{3B4A0661-FCBF-450C-AEB5-0D5886719C2D}"/>
          </ac:spMkLst>
        </pc:spChg>
        <pc:spChg chg="add mod ord">
          <ac:chgData name="Caspar Addyman" userId="38378468-67a7-433f-8b77-fb45af322dc8" providerId="ADAL" clId="{47303283-EE05-4839-A8E8-14BB8CF64C56}" dt="2022-03-03T19:32:00.751" v="412" actId="1076"/>
          <ac:spMkLst>
            <pc:docMk/>
            <pc:sldMk cId="2098716204" sldId="257"/>
            <ac:spMk id="27" creationId="{5D8B5343-5AA7-4D67-84F5-3498C9BC3808}"/>
          </ac:spMkLst>
        </pc:spChg>
        <pc:spChg chg="add mod">
          <ac:chgData name="Caspar Addyman" userId="38378468-67a7-433f-8b77-fb45af322dc8" providerId="ADAL" clId="{47303283-EE05-4839-A8E8-14BB8CF64C56}" dt="2022-03-03T19:31:34.509" v="408" actId="1076"/>
          <ac:spMkLst>
            <pc:docMk/>
            <pc:sldMk cId="2098716204" sldId="257"/>
            <ac:spMk id="29" creationId="{7DBCFBF3-351B-4CA3-A634-215AA25DB23A}"/>
          </ac:spMkLst>
        </pc:spChg>
        <pc:spChg chg="add del mod">
          <ac:chgData name="Caspar Addyman" userId="38378468-67a7-433f-8b77-fb45af322dc8" providerId="ADAL" clId="{47303283-EE05-4839-A8E8-14BB8CF64C56}" dt="2022-03-03T19:23:51.813" v="267"/>
          <ac:spMkLst>
            <pc:docMk/>
            <pc:sldMk cId="2098716204" sldId="257"/>
            <ac:spMk id="30" creationId="{A439D33F-4A01-4DBE-AF87-A3C04444B9AA}"/>
          </ac:spMkLst>
        </pc:spChg>
        <pc:spChg chg="add del mod">
          <ac:chgData name="Caspar Addyman" userId="38378468-67a7-433f-8b77-fb45af322dc8" providerId="ADAL" clId="{47303283-EE05-4839-A8E8-14BB8CF64C56}" dt="2022-03-03T19:24:02.982" v="270"/>
          <ac:spMkLst>
            <pc:docMk/>
            <pc:sldMk cId="2098716204" sldId="257"/>
            <ac:spMk id="31" creationId="{3FAC7C7E-D802-419E-8954-397BA803C9BC}"/>
          </ac:spMkLst>
        </pc:spChg>
        <pc:spChg chg="add mod">
          <ac:chgData name="Caspar Addyman" userId="38378468-67a7-433f-8b77-fb45af322dc8" providerId="ADAL" clId="{47303283-EE05-4839-A8E8-14BB8CF64C56}" dt="2022-03-03T19:24:49.488" v="299" actId="20577"/>
          <ac:spMkLst>
            <pc:docMk/>
            <pc:sldMk cId="2098716204" sldId="257"/>
            <ac:spMk id="32" creationId="{945A7917-F5E9-474C-8F39-2E5EFFAE4748}"/>
          </ac:spMkLst>
        </pc:spChg>
        <pc:spChg chg="add mod">
          <ac:chgData name="Caspar Addyman" userId="38378468-67a7-433f-8b77-fb45af322dc8" providerId="ADAL" clId="{47303283-EE05-4839-A8E8-14BB8CF64C56}" dt="2022-03-03T19:32:26.975" v="416" actId="1076"/>
          <ac:spMkLst>
            <pc:docMk/>
            <pc:sldMk cId="2098716204" sldId="257"/>
            <ac:spMk id="33" creationId="{4C6BBB7F-8EAC-4195-BF51-E7ADCCD1CC76}"/>
          </ac:spMkLst>
        </pc:spChg>
        <pc:spChg chg="add mod">
          <ac:chgData name="Caspar Addyman" userId="38378468-67a7-433f-8b77-fb45af322dc8" providerId="ADAL" clId="{47303283-EE05-4839-A8E8-14BB8CF64C56}" dt="2022-03-03T19:25:17.442" v="307" actId="1076"/>
          <ac:spMkLst>
            <pc:docMk/>
            <pc:sldMk cId="2098716204" sldId="257"/>
            <ac:spMk id="34" creationId="{F054FBFA-CEAE-400A-A509-5FDDFDDDD593}"/>
          </ac:spMkLst>
        </pc:spChg>
        <pc:spChg chg="add mod">
          <ac:chgData name="Caspar Addyman" userId="38378468-67a7-433f-8b77-fb45af322dc8" providerId="ADAL" clId="{47303283-EE05-4839-A8E8-14BB8CF64C56}" dt="2022-03-03T19:32:07.603" v="414" actId="1076"/>
          <ac:spMkLst>
            <pc:docMk/>
            <pc:sldMk cId="2098716204" sldId="257"/>
            <ac:spMk id="35" creationId="{0134098D-B7C0-4DA1-B85A-2F5AFF2025AA}"/>
          </ac:spMkLst>
        </pc:spChg>
        <pc:spChg chg="add mod">
          <ac:chgData name="Caspar Addyman" userId="38378468-67a7-433f-8b77-fb45af322dc8" providerId="ADAL" clId="{47303283-EE05-4839-A8E8-14BB8CF64C56}" dt="2022-03-03T19:30:56.703" v="397" actId="20577"/>
          <ac:spMkLst>
            <pc:docMk/>
            <pc:sldMk cId="2098716204" sldId="257"/>
            <ac:spMk id="36" creationId="{DA5DC634-61CB-4688-AECC-ACEACBF4FA7C}"/>
          </ac:spMkLst>
        </pc:spChg>
        <pc:spChg chg="add mod">
          <ac:chgData name="Caspar Addyman" userId="38378468-67a7-433f-8b77-fb45af322dc8" providerId="ADAL" clId="{47303283-EE05-4839-A8E8-14BB8CF64C56}" dt="2022-03-03T19:31:07" v="407" actId="20577"/>
          <ac:spMkLst>
            <pc:docMk/>
            <pc:sldMk cId="2098716204" sldId="257"/>
            <ac:spMk id="37" creationId="{3849F5BF-196D-4083-A643-2A30B58C1BC0}"/>
          </ac:spMkLst>
        </pc:spChg>
        <pc:picChg chg="add mod modCrop">
          <ac:chgData name="Caspar Addyman" userId="38378468-67a7-433f-8b77-fb45af322dc8" providerId="ADAL" clId="{47303283-EE05-4839-A8E8-14BB8CF64C56}" dt="2022-03-03T19:32:26.975" v="416" actId="1076"/>
          <ac:picMkLst>
            <pc:docMk/>
            <pc:sldMk cId="2098716204" sldId="257"/>
            <ac:picMk id="5" creationId="{F5C90DC5-C4B4-40EC-821F-222DA49681F4}"/>
          </ac:picMkLst>
        </pc:picChg>
        <pc:picChg chg="add mod modCrop">
          <ac:chgData name="Caspar Addyman" userId="38378468-67a7-433f-8b77-fb45af322dc8" providerId="ADAL" clId="{47303283-EE05-4839-A8E8-14BB8CF64C56}" dt="2022-03-03T19:10:49.846" v="104" actId="1076"/>
          <ac:picMkLst>
            <pc:docMk/>
            <pc:sldMk cId="2098716204" sldId="257"/>
            <ac:picMk id="7" creationId="{36D0EA27-471F-48B3-834D-EFEA8ACC1C46}"/>
          </ac:picMkLst>
        </pc:picChg>
        <pc:picChg chg="add mod">
          <ac:chgData name="Caspar Addyman" userId="38378468-67a7-433f-8b77-fb45af322dc8" providerId="ADAL" clId="{47303283-EE05-4839-A8E8-14BB8CF64C56}" dt="2022-03-03T19:09:14.355" v="40" actId="1076"/>
          <ac:picMkLst>
            <pc:docMk/>
            <pc:sldMk cId="2098716204" sldId="257"/>
            <ac:picMk id="9" creationId="{B1BEED68-12CB-4B50-A4A8-55683D1B3EA7}"/>
          </ac:picMkLst>
        </pc:picChg>
        <pc:picChg chg="add del mod">
          <ac:chgData name="Caspar Addyman" userId="38378468-67a7-433f-8b77-fb45af322dc8" providerId="ADAL" clId="{47303283-EE05-4839-A8E8-14BB8CF64C56}" dt="2022-03-03T19:13:11.715" v="119" actId="478"/>
          <ac:picMkLst>
            <pc:docMk/>
            <pc:sldMk cId="2098716204" sldId="257"/>
            <ac:picMk id="16" creationId="{25360793-40DF-41B1-BFCE-CCFCCD291676}"/>
          </ac:picMkLst>
        </pc:picChg>
        <pc:picChg chg="add mod">
          <ac:chgData name="Caspar Addyman" userId="38378468-67a7-433f-8b77-fb45af322dc8" providerId="ADAL" clId="{47303283-EE05-4839-A8E8-14BB8CF64C56}" dt="2022-03-03T19:28:42.343" v="314" actId="1076"/>
          <ac:picMkLst>
            <pc:docMk/>
            <pc:sldMk cId="2098716204" sldId="257"/>
            <ac:picMk id="18" creationId="{7775094F-0394-41EF-B131-F24950870B0A}"/>
          </ac:picMkLst>
        </pc:picChg>
        <pc:picChg chg="add mod">
          <ac:chgData name="Caspar Addyman" userId="38378468-67a7-433f-8b77-fb45af322dc8" providerId="ADAL" clId="{47303283-EE05-4839-A8E8-14BB8CF64C56}" dt="2022-03-03T19:32:26.975" v="416" actId="1076"/>
          <ac:picMkLst>
            <pc:docMk/>
            <pc:sldMk cId="2098716204" sldId="257"/>
            <ac:picMk id="22" creationId="{9E5585A9-7636-4D8A-8BC9-5D3677A73FC8}"/>
          </ac:picMkLst>
        </pc:picChg>
        <pc:picChg chg="add mod">
          <ac:chgData name="Caspar Addyman" userId="38378468-67a7-433f-8b77-fb45af322dc8" providerId="ADAL" clId="{47303283-EE05-4839-A8E8-14BB8CF64C56}" dt="2022-03-03T19:18:41.895" v="200" actId="1076"/>
          <ac:picMkLst>
            <pc:docMk/>
            <pc:sldMk cId="2098716204" sldId="257"/>
            <ac:picMk id="23" creationId="{C4E17642-E102-4554-9BCB-C9867BED9A07}"/>
          </ac:picMkLst>
        </pc:picChg>
        <pc:picChg chg="add mod">
          <ac:chgData name="Caspar Addyman" userId="38378468-67a7-433f-8b77-fb45af322dc8" providerId="ADAL" clId="{47303283-EE05-4839-A8E8-14BB8CF64C56}" dt="2022-03-03T19:20:10.787" v="218" actId="1076"/>
          <ac:picMkLst>
            <pc:docMk/>
            <pc:sldMk cId="2098716204" sldId="257"/>
            <ac:picMk id="26" creationId="{EC0A4DE2-1416-40F3-9825-1D1C4465D91F}"/>
          </ac:picMkLst>
        </pc:picChg>
      </pc:sldChg>
      <pc:sldChg chg="addSp delSp modSp new mod">
        <pc:chgData name="Caspar Addyman" userId="38378468-67a7-433f-8b77-fb45af322dc8" providerId="ADAL" clId="{47303283-EE05-4839-A8E8-14BB8CF64C56}" dt="2022-03-04T11:06:39.436" v="584" actId="1076"/>
        <pc:sldMkLst>
          <pc:docMk/>
          <pc:sldMk cId="1696321635" sldId="258"/>
        </pc:sldMkLst>
        <pc:spChg chg="del">
          <ac:chgData name="Caspar Addyman" userId="38378468-67a7-433f-8b77-fb45af322dc8" providerId="ADAL" clId="{47303283-EE05-4839-A8E8-14BB8CF64C56}" dt="2022-03-04T10:31:30.923" v="419" actId="478"/>
          <ac:spMkLst>
            <pc:docMk/>
            <pc:sldMk cId="1696321635" sldId="258"/>
            <ac:spMk id="2" creationId="{70FD2F8F-8431-4723-BA9D-2A9D268E4644}"/>
          </ac:spMkLst>
        </pc:spChg>
        <pc:spChg chg="del">
          <ac:chgData name="Caspar Addyman" userId="38378468-67a7-433f-8b77-fb45af322dc8" providerId="ADAL" clId="{47303283-EE05-4839-A8E8-14BB8CF64C56}" dt="2022-03-04T10:31:32.679" v="420" actId="478"/>
          <ac:spMkLst>
            <pc:docMk/>
            <pc:sldMk cId="1696321635" sldId="258"/>
            <ac:spMk id="3" creationId="{5300CFAF-3287-42C0-AC04-9FBE92EFEF34}"/>
          </ac:spMkLst>
        </pc:spChg>
        <pc:picChg chg="add mod modCrop">
          <ac:chgData name="Caspar Addyman" userId="38378468-67a7-433f-8b77-fb45af322dc8" providerId="ADAL" clId="{47303283-EE05-4839-A8E8-14BB8CF64C56}" dt="2022-03-04T10:45:06.571" v="429" actId="732"/>
          <ac:picMkLst>
            <pc:docMk/>
            <pc:sldMk cId="1696321635" sldId="258"/>
            <ac:picMk id="5" creationId="{D3F1D9BC-8873-4445-92D4-0CE9F374DA32}"/>
          </ac:picMkLst>
        </pc:picChg>
        <pc:picChg chg="add mod">
          <ac:chgData name="Caspar Addyman" userId="38378468-67a7-433f-8b77-fb45af322dc8" providerId="ADAL" clId="{47303283-EE05-4839-A8E8-14BB8CF64C56}" dt="2022-03-04T11:06:39.436" v="584" actId="1076"/>
          <ac:picMkLst>
            <pc:docMk/>
            <pc:sldMk cId="1696321635" sldId="258"/>
            <ac:picMk id="7" creationId="{8542FBC9-63CA-41D7-96A8-C34231183C96}"/>
          </ac:picMkLst>
        </pc:picChg>
        <pc:picChg chg="add del mod">
          <ac:chgData name="Caspar Addyman" userId="38378468-67a7-433f-8b77-fb45af322dc8" providerId="ADAL" clId="{47303283-EE05-4839-A8E8-14BB8CF64C56}" dt="2022-03-04T11:03:14.941" v="583" actId="339"/>
          <ac:picMkLst>
            <pc:docMk/>
            <pc:sldMk cId="1696321635" sldId="258"/>
            <ac:picMk id="8" creationId="{EFF541D0-E42D-4E55-BB82-500E64D0B104}"/>
          </ac:picMkLst>
        </pc:picChg>
        <pc:picChg chg="add del mod">
          <ac:chgData name="Caspar Addyman" userId="38378468-67a7-433f-8b77-fb45af322dc8" providerId="ADAL" clId="{47303283-EE05-4839-A8E8-14BB8CF64C56}" dt="2022-03-04T10:55:42.930" v="543"/>
          <ac:picMkLst>
            <pc:docMk/>
            <pc:sldMk cId="1696321635" sldId="258"/>
            <ac:picMk id="9" creationId="{E9540F68-0411-45F5-85C1-39EC8E4C16A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C50F-DAFE-4A88-97F5-ED21CFCEC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202EC-D0F6-45B0-B11D-477792669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231BE-5EA2-4C3E-8541-88C251D9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F124-CAE3-4FC8-AB5A-E58FAD17AD3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E8EC1-DF09-4F50-89A9-BBBB7FBA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5FC9E-8199-4CAF-8312-D5ABCD1C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E32C-CEC0-4CAA-B52C-F5C38E5D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5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5AAC-1461-49D9-B45A-F4F80827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C6BAC-A74B-4BC8-BD02-A8A410FD6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F9A5-9CA7-49F0-BB95-DA585F97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F124-CAE3-4FC8-AB5A-E58FAD17AD3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4826-3493-442B-B201-439E6FC0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42C1F-BC9D-4B16-BEBD-A7209E44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E32C-CEC0-4CAA-B52C-F5C38E5D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6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202C5-9D33-4815-9CF2-13E878D59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D854B-AAA1-44D5-B75E-9188EC022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FE019-7CE8-419D-88D3-432915F8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F124-CAE3-4FC8-AB5A-E58FAD17AD3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65601-CD37-4A0A-926F-390AFC7C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C9FD9-2B78-4805-B8F4-A0D343EA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E32C-CEC0-4CAA-B52C-F5C38E5D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9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A191-8BCC-45C8-BF5C-EBAB191E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D6DC5-B07A-4778-B7EC-D96E97FC7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70E25-5E1E-4E45-90F7-2EA64038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F124-CAE3-4FC8-AB5A-E58FAD17AD3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377D0-4C50-4C28-859D-7F8A2B5B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2C227-04DD-4423-8944-EE693E69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E32C-CEC0-4CAA-B52C-F5C38E5D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9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70AE-7315-4B59-A108-D56046A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0F7A6-9E53-485A-B041-7CD06C6BA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4B79B-1A3A-4051-88A8-BC888B15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F124-CAE3-4FC8-AB5A-E58FAD17AD3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70CB7-CC01-4FBB-86A6-BF470073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A10FA-39E5-43D3-A0ED-0A667F74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E32C-CEC0-4CAA-B52C-F5C38E5D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2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5343-153B-431E-BCBF-790A4D97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7D60B-4045-4801-8CF8-33463231C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8BCC5-7725-4BE9-AB04-FAF112650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14A3A-7B1A-43DC-86E1-F1C990300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F124-CAE3-4FC8-AB5A-E58FAD17AD3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6CC7E-CC59-400B-A6E3-E5849309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C6A6F-F036-4C8B-9046-06A7C8A0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E32C-CEC0-4CAA-B52C-F5C38E5D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6EF6-9DE4-4D00-965D-3C0A01C9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1F2BA-EEF8-41AC-BF66-FF33FE574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157CC-A613-4B58-94C7-AE69D4C8B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855AA-33E5-4A96-89D2-72642BCCA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924C3-4DBF-4FDE-9FAC-5FF7FA30E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0947F-D3C9-4030-B010-CB491F02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F124-CAE3-4FC8-AB5A-E58FAD17AD3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29924-4615-4CCD-8970-F876FD45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2BD1E-4163-4C3D-8180-B8C99092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E32C-CEC0-4CAA-B52C-F5C38E5D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6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9D18-2166-4128-849A-4719F229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0F632-9B92-457D-BA1B-1892CDA1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F124-CAE3-4FC8-AB5A-E58FAD17AD3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161E9-CB33-427D-8122-DBB7868A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76AD1-44D1-471A-85C8-F6FB47A9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E32C-CEC0-4CAA-B52C-F5C38E5D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4E5CE-C5B0-4A18-8520-E9526948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F124-CAE3-4FC8-AB5A-E58FAD17AD3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E6009-30EB-4E94-A1ED-5306B07B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69D7B-4446-4602-AFD0-472A5459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E32C-CEC0-4CAA-B52C-F5C38E5D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0E08-63B9-423B-943A-BC956E4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711B-42D6-4626-8E17-72BCBC835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DAD86-073D-44E5-8A12-0F17186FB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BE309-5482-48B6-B6C8-55385B07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F124-CAE3-4FC8-AB5A-E58FAD17AD3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7770E-C825-44FD-8955-AA2DD66C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DCB74-7611-426B-9D1B-A57F06CB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E32C-CEC0-4CAA-B52C-F5C38E5D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4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0368-594D-4872-BCDF-959E6C3B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9D7D0-B4B8-4BB1-9CA7-B0016D176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2C52E-1F1F-4B85-96D1-5ED1E7BFC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11504-2A63-4BC7-9D78-705C8869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F124-CAE3-4FC8-AB5A-E58FAD17AD3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4D2BF-B1F4-45C0-AE70-8A2EF983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43C23-3389-482F-B9E3-FDBDB80E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E32C-CEC0-4CAA-B52C-F5C38E5D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48B91-6D10-4AD2-AB52-3145A5CF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306B2-8C09-48C6-ABB4-660CCF7C9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C4C79-7F9E-42AB-9E47-DD9B1B28A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9F124-CAE3-4FC8-AB5A-E58FAD17AD3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ECB8-C084-43F6-B5D3-C4B6ACBDA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E4FE-09EE-44D7-AF6B-6C495FA4C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EE32C-CEC0-4CAA-B52C-F5C38E5D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4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D8B5343-5AA7-4D67-84F5-3498C9BC3808}"/>
              </a:ext>
            </a:extLst>
          </p:cNvPr>
          <p:cNvSpPr/>
          <p:nvPr/>
        </p:nvSpPr>
        <p:spPr>
          <a:xfrm>
            <a:off x="3226164" y="947487"/>
            <a:ext cx="3894502" cy="2607508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90DC5-C4B4-40EC-821F-222DA4968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4" r="10047"/>
          <a:stretch/>
        </p:blipFill>
        <p:spPr>
          <a:xfrm>
            <a:off x="559362" y="1600340"/>
            <a:ext cx="2373216" cy="1454088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D0EA27-471F-48B3-834D-EFEA8ACC1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93" r="4464"/>
          <a:stretch/>
        </p:blipFill>
        <p:spPr>
          <a:xfrm>
            <a:off x="3580395" y="1577526"/>
            <a:ext cx="2373216" cy="1463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BEED68-12CB-4B50-A4A8-55683D1B3E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4" r="10047"/>
          <a:stretch/>
        </p:blipFill>
        <p:spPr>
          <a:xfrm>
            <a:off x="7424998" y="1568514"/>
            <a:ext cx="2373216" cy="1454088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AC9250-189D-44A5-BA89-6B425F08C4C3}"/>
              </a:ext>
            </a:extLst>
          </p:cNvPr>
          <p:cNvSpPr txBox="1"/>
          <p:nvPr/>
        </p:nvSpPr>
        <p:spPr>
          <a:xfrm>
            <a:off x="4053359" y="946584"/>
            <a:ext cx="2229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Drumming </a:t>
            </a:r>
          </a:p>
          <a:p>
            <a:r>
              <a:rPr lang="en-GB" sz="1600" dirty="0"/>
              <a:t>demo trials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29D70B-39C2-4A6B-9B38-5ED1F707A4E0}"/>
              </a:ext>
            </a:extLst>
          </p:cNvPr>
          <p:cNvSpPr txBox="1"/>
          <p:nvPr/>
        </p:nvSpPr>
        <p:spPr>
          <a:xfrm>
            <a:off x="7569200" y="946584"/>
            <a:ext cx="2084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Spontaneous </a:t>
            </a:r>
          </a:p>
          <a:p>
            <a:r>
              <a:rPr lang="en-GB" sz="1600" dirty="0"/>
              <a:t>motor tempo 2</a:t>
            </a:r>
            <a:endParaRPr lang="en-US" sz="1600" dirty="0"/>
          </a:p>
        </p:txBody>
      </p:sp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7775094F-0394-41EF-B131-F24950870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052343" y="2249895"/>
            <a:ext cx="924215" cy="3791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FD1B56-9B0A-4C21-B69F-67B35FD1909B}"/>
              </a:ext>
            </a:extLst>
          </p:cNvPr>
          <p:cNvSpPr txBox="1"/>
          <p:nvPr/>
        </p:nvSpPr>
        <p:spPr>
          <a:xfrm>
            <a:off x="5950256" y="2857523"/>
            <a:ext cx="1261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400, 500, 600 or 700ms 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0835C0-83EB-4FBE-A172-59E85989BE47}"/>
              </a:ext>
            </a:extLst>
          </p:cNvPr>
          <p:cNvSpPr txBox="1"/>
          <p:nvPr/>
        </p:nvSpPr>
        <p:spPr>
          <a:xfrm>
            <a:off x="703563" y="946584"/>
            <a:ext cx="2229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Spontaneous </a:t>
            </a:r>
          </a:p>
          <a:p>
            <a:r>
              <a:rPr lang="en-GB" sz="1600" dirty="0"/>
              <a:t>motor tempo 1</a:t>
            </a:r>
            <a:endParaRPr lang="en-US" sz="1600" dirty="0"/>
          </a:p>
        </p:txBody>
      </p:sp>
      <p:pic>
        <p:nvPicPr>
          <p:cNvPr id="22" name="Graphic 21" descr="Web cam with solid fill">
            <a:extLst>
              <a:ext uri="{FF2B5EF4-FFF2-40B4-BE49-F238E27FC236}">
                <a16:creationId xmlns:a16="http://schemas.microsoft.com/office/drawing/2014/main" id="{9E5585A9-7636-4D8A-8BC9-5D3677A73F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5387" y="969398"/>
            <a:ext cx="539151" cy="539151"/>
          </a:xfrm>
          <a:prstGeom prst="rect">
            <a:avLst/>
          </a:prstGeom>
        </p:spPr>
      </p:pic>
      <p:pic>
        <p:nvPicPr>
          <p:cNvPr id="23" name="Graphic 22" descr="Web cam with solid fill">
            <a:extLst>
              <a:ext uri="{FF2B5EF4-FFF2-40B4-BE49-F238E27FC236}">
                <a16:creationId xmlns:a16="http://schemas.microsoft.com/office/drawing/2014/main" id="{C4E17642-E102-4554-9BCB-C9867BED9A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4184" y="946584"/>
            <a:ext cx="539151" cy="539151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945522E7-A084-49F1-AB1A-BF9522C6B998}"/>
              </a:ext>
            </a:extLst>
          </p:cNvPr>
          <p:cNvSpPr/>
          <p:nvPr/>
        </p:nvSpPr>
        <p:spPr>
          <a:xfrm>
            <a:off x="3011328" y="2151624"/>
            <a:ext cx="414867" cy="28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4A0661-FCBF-450C-AEB5-0D5886719C2D}"/>
              </a:ext>
            </a:extLst>
          </p:cNvPr>
          <p:cNvSpPr txBox="1"/>
          <p:nvPr/>
        </p:nvSpPr>
        <p:spPr>
          <a:xfrm>
            <a:off x="4053359" y="3106795"/>
            <a:ext cx="1679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 x 20 seconds</a:t>
            </a:r>
            <a:endParaRPr lang="en-US" sz="1600" dirty="0"/>
          </a:p>
        </p:txBody>
      </p:sp>
      <p:pic>
        <p:nvPicPr>
          <p:cNvPr id="26" name="Graphic 25" descr="Web cam with solid fill">
            <a:extLst>
              <a:ext uri="{FF2B5EF4-FFF2-40B4-BE49-F238E27FC236}">
                <a16:creationId xmlns:a16="http://schemas.microsoft.com/office/drawing/2014/main" id="{EC0A4DE2-1416-40F3-9825-1D1C4465D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52141" y="946584"/>
            <a:ext cx="539151" cy="53915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DBCFBF3-351B-4CA3-A634-215AA25DB23A}"/>
              </a:ext>
            </a:extLst>
          </p:cNvPr>
          <p:cNvSpPr txBox="1"/>
          <p:nvPr/>
        </p:nvSpPr>
        <p:spPr>
          <a:xfrm>
            <a:off x="3410234" y="1002489"/>
            <a:ext cx="5691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4 x </a:t>
            </a:r>
            <a:endParaRPr lang="en-US" sz="2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5A7917-F5E9-474C-8F39-2E5EFFAE4748}"/>
              </a:ext>
            </a:extLst>
          </p:cNvPr>
          <p:cNvSpPr txBox="1"/>
          <p:nvPr/>
        </p:nvSpPr>
        <p:spPr>
          <a:xfrm>
            <a:off x="6107811" y="1568514"/>
            <a:ext cx="2229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Tempos</a:t>
            </a:r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6BBB7F-8EAC-4195-BF51-E7ADCCD1CC76}"/>
              </a:ext>
            </a:extLst>
          </p:cNvPr>
          <p:cNvSpPr txBox="1"/>
          <p:nvPr/>
        </p:nvSpPr>
        <p:spPr>
          <a:xfrm>
            <a:off x="1262363" y="3142942"/>
            <a:ext cx="1261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30 seconds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54FBFA-CEAE-400A-A509-5FDDFDDDD593}"/>
              </a:ext>
            </a:extLst>
          </p:cNvPr>
          <p:cNvSpPr txBox="1"/>
          <p:nvPr/>
        </p:nvSpPr>
        <p:spPr>
          <a:xfrm>
            <a:off x="8054892" y="3159275"/>
            <a:ext cx="1261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30 seconds</a:t>
            </a:r>
            <a:endParaRPr lang="en-US" sz="1600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134098D-B7C0-4DA1-B85A-2F5AFF2025AA}"/>
              </a:ext>
            </a:extLst>
          </p:cNvPr>
          <p:cNvSpPr/>
          <p:nvPr/>
        </p:nvSpPr>
        <p:spPr>
          <a:xfrm>
            <a:off x="6891421" y="2143369"/>
            <a:ext cx="414867" cy="28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5DC634-61CB-4688-AECC-ACEACBF4FA7C}"/>
              </a:ext>
            </a:extLst>
          </p:cNvPr>
          <p:cNvSpPr txBox="1"/>
          <p:nvPr/>
        </p:nvSpPr>
        <p:spPr>
          <a:xfrm>
            <a:off x="3218761" y="3554995"/>
            <a:ext cx="3959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Tempo order 1:  400 -&gt; 600 -&gt; 500 -&gt; 700 </a:t>
            </a:r>
            <a:endParaRPr lang="en-US" sz="14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49F5BF-196D-4083-A643-2A30B58C1BC0}"/>
              </a:ext>
            </a:extLst>
          </p:cNvPr>
          <p:cNvSpPr txBox="1"/>
          <p:nvPr/>
        </p:nvSpPr>
        <p:spPr>
          <a:xfrm>
            <a:off x="3218761" y="3781739"/>
            <a:ext cx="3959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Tempo order 2:  700 -&gt; 500 -&gt; 600 -&gt; 400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09871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F1D9BC-8873-4445-92D4-0CE9F374D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25"/>
          <a:stretch/>
        </p:blipFill>
        <p:spPr>
          <a:xfrm>
            <a:off x="1168052" y="1356527"/>
            <a:ext cx="2816120" cy="3752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42FBC9-63CA-41D7-96A8-C34231183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868" y="1676785"/>
            <a:ext cx="2524477" cy="1571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F541D0-E42D-4E55-BB82-500E64D0B104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4593" r="4464"/>
          <a:stretch/>
        </p:blipFill>
        <p:spPr>
          <a:xfrm>
            <a:off x="7468611" y="1927027"/>
            <a:ext cx="1478432" cy="1071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32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51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Caspar Addyman</dc:creator>
  <cp:lastModifiedBy>Caspar Addyman</cp:lastModifiedBy>
  <cp:revision>1</cp:revision>
  <dcterms:created xsi:type="dcterms:W3CDTF">2022-03-03T19:04:39Z</dcterms:created>
  <dcterms:modified xsi:type="dcterms:W3CDTF">2022-03-04T11:06:49Z</dcterms:modified>
</cp:coreProperties>
</file>