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4"/>
  </p:notesMasterIdLst>
  <p:sldIdLst>
    <p:sldId id="256" r:id="rId3"/>
  </p:sldIdLst>
  <p:sldSz cx="21388388" cy="30275213"/>
  <p:notesSz cx="6858000" cy="9144000"/>
  <p:embeddedFontLst>
    <p:embeddedFont>
      <p:font typeface="Arial Black" panose="020B0A04020102020204" pitchFamily="34" charset="0"/>
      <p:regular r:id="rId5"/>
      <p:bold r:id="rId6"/>
    </p:embeddedFont>
    <p:embeddedFont>
      <p:font typeface="Californian FB" panose="0207040306080B030204" pitchFamily="18" charset="0"/>
      <p:regular r:id="rId7"/>
      <p:bold r:id="rId8"/>
      <p:italic r:id="rId9"/>
    </p:embeddedFont>
    <p:embeddedFont>
      <p:font typeface="Century Gothic" panose="020B0502020202020204" pitchFamily="34" charset="0"/>
      <p:regular r:id="rId10"/>
      <p:bold r:id="rId11"/>
      <p:italic r:id="rId12"/>
      <p:boldItalic r:id="rId13"/>
    </p:embeddedFont>
    <p:embeddedFont>
      <p:font typeface="Trebuchet MS" panose="020B0603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5">
          <p15:clr>
            <a:srgbClr val="A4A3A4"/>
          </p15:clr>
        </p15:guide>
        <p15:guide id="2" orient="horz" pos="18541">
          <p15:clr>
            <a:srgbClr val="A4A3A4"/>
          </p15:clr>
        </p15:guide>
        <p15:guide id="3" pos="67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Kwe9+yVdBsDw1Q9luzKXKxVeE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E2F918-57D7-49A5-9122-E59F7F39EB65}">
  <a:tblStyle styleId="{5BE2F918-57D7-49A5-9122-E59F7F39EB6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1520" y="60"/>
      </p:cViewPr>
      <p:guideLst>
        <p:guide orient="horz" pos="265"/>
        <p:guide orient="horz" pos="18541"/>
        <p:guide pos="673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customschemas.google.com/relationships/presentationmetadata" Target="meta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font" Target="fonts/font1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1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A1 Template">
  <p:cSld name="A1 Template">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40616" y="5365571"/>
            <a:ext cx="10101856"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Century Gothic"/>
                <a:ea typeface="Century Gothic"/>
                <a:cs typeface="Century Gothic"/>
                <a:sym typeface="Century Gothic"/>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9463" y="4842926"/>
            <a:ext cx="10093882" cy="566030"/>
          </a:xfrm>
          <a:prstGeom prst="rect">
            <a:avLst/>
          </a:prstGeom>
          <a:solidFill>
            <a:srgbClr val="1F3864"/>
          </a:solidFill>
          <a:ln>
            <a:noFill/>
          </a:ln>
        </p:spPr>
        <p:txBody>
          <a:bodyPr spcFirstLastPara="1" wrap="square" lIns="63300" tIns="63300" rIns="63300" bIns="63300" anchor="t" anchorCtr="0">
            <a:spAutoFit/>
          </a:bodyPr>
          <a:lstStyle>
            <a:lvl1pPr marL="457200" marR="0" lvl="0" indent="-228600" algn="ctr" rtl="0">
              <a:spcBef>
                <a:spcPts val="560"/>
              </a:spcBef>
              <a:spcAft>
                <a:spcPts val="0"/>
              </a:spcAft>
              <a:buClr>
                <a:schemeClr val="lt1"/>
              </a:buClr>
              <a:buSzPts val="2800"/>
              <a:buFont typeface="Arial"/>
              <a:buNone/>
              <a:defRPr sz="2800" b="1" i="0" u="none" strike="noStrike" cap="none">
                <a:solidFill>
                  <a:schemeClr val="lt1"/>
                </a:solidFill>
                <a:latin typeface="Century Gothic"/>
                <a:ea typeface="Century Gothic"/>
                <a:cs typeface="Century Gothic"/>
                <a:sym typeface="Century Gothic"/>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9461" y="13071318"/>
            <a:ext cx="10096349" cy="566030"/>
          </a:xfrm>
          <a:prstGeom prst="rect">
            <a:avLst/>
          </a:prstGeom>
          <a:solidFill>
            <a:srgbClr val="1F3864"/>
          </a:solidFill>
          <a:ln>
            <a:noFill/>
          </a:ln>
        </p:spPr>
        <p:txBody>
          <a:bodyPr spcFirstLastPara="1" wrap="square" lIns="63300" tIns="63300" rIns="63300" bIns="63300" anchor="t" anchorCtr="0">
            <a:spAutoFit/>
          </a:bodyPr>
          <a:lstStyle>
            <a:lvl1pPr marL="457200" marR="0" lvl="0" indent="-228600" algn="ctr" rtl="0">
              <a:spcBef>
                <a:spcPts val="560"/>
              </a:spcBef>
              <a:spcAft>
                <a:spcPts val="0"/>
              </a:spcAft>
              <a:buClr>
                <a:schemeClr val="lt1"/>
              </a:buClr>
              <a:buSzPts val="2800"/>
              <a:buFont typeface="Arial"/>
              <a:buNone/>
              <a:defRPr sz="2800" b="1" i="0" u="none" strike="noStrike" cap="none">
                <a:solidFill>
                  <a:schemeClr val="lt1"/>
                </a:solidFill>
                <a:latin typeface="Century Gothic"/>
                <a:ea typeface="Century Gothic"/>
                <a:cs typeface="Century Gothic"/>
                <a:sym typeface="Century Gothic"/>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0846594" y="4842926"/>
            <a:ext cx="10093752" cy="566030"/>
          </a:xfrm>
          <a:prstGeom prst="rect">
            <a:avLst/>
          </a:prstGeom>
          <a:solidFill>
            <a:srgbClr val="1F3864"/>
          </a:solidFill>
          <a:ln>
            <a:noFill/>
          </a:ln>
        </p:spPr>
        <p:txBody>
          <a:bodyPr spcFirstLastPara="1" wrap="square" lIns="63300" tIns="63300" rIns="63300" bIns="63300" anchor="t" anchorCtr="0">
            <a:spAutoFit/>
          </a:bodyPr>
          <a:lstStyle>
            <a:lvl1pPr marL="457200" marR="0" lvl="0" indent="-228600" algn="ctr" rtl="0">
              <a:spcBef>
                <a:spcPts val="560"/>
              </a:spcBef>
              <a:spcAft>
                <a:spcPts val="0"/>
              </a:spcAft>
              <a:buClr>
                <a:schemeClr val="lt1"/>
              </a:buClr>
              <a:buSzPts val="2800"/>
              <a:buFont typeface="Arial"/>
              <a:buNone/>
              <a:defRPr sz="2800" b="1" i="0" u="none" strike="noStrike" cap="none">
                <a:solidFill>
                  <a:schemeClr val="lt1"/>
                </a:solidFill>
                <a:latin typeface="Century Gothic"/>
                <a:ea typeface="Century Gothic"/>
                <a:cs typeface="Century Gothic"/>
                <a:sym typeface="Century Gothic"/>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0846594" y="5365571"/>
            <a:ext cx="10093752"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Century Gothic"/>
                <a:ea typeface="Century Gothic"/>
                <a:cs typeface="Century Gothic"/>
                <a:sym typeface="Century Gothic"/>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10846595" y="13087287"/>
            <a:ext cx="10090978" cy="566030"/>
          </a:xfrm>
          <a:prstGeom prst="rect">
            <a:avLst/>
          </a:prstGeom>
          <a:solidFill>
            <a:srgbClr val="1F3864"/>
          </a:solidFill>
          <a:ln>
            <a:noFill/>
          </a:ln>
        </p:spPr>
        <p:txBody>
          <a:bodyPr spcFirstLastPara="1" wrap="square" lIns="63300" tIns="63300" rIns="63300" bIns="63300" anchor="t" anchorCtr="0">
            <a:spAutoFit/>
          </a:bodyPr>
          <a:lstStyle>
            <a:lvl1pPr marL="457200" marR="0" lvl="0" indent="-228600" algn="ctr" rtl="0">
              <a:spcBef>
                <a:spcPts val="560"/>
              </a:spcBef>
              <a:spcAft>
                <a:spcPts val="0"/>
              </a:spcAft>
              <a:buClr>
                <a:schemeClr val="lt1"/>
              </a:buClr>
              <a:buSzPts val="2800"/>
              <a:buFont typeface="Arial"/>
              <a:buNone/>
              <a:defRPr sz="2800" b="1" i="0" u="none" strike="noStrike" cap="none">
                <a:solidFill>
                  <a:schemeClr val="lt1"/>
                </a:solidFill>
                <a:latin typeface="Century Gothic"/>
                <a:ea typeface="Century Gothic"/>
                <a:cs typeface="Century Gothic"/>
                <a:sym typeface="Century Gothic"/>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10842726" y="13648379"/>
            <a:ext cx="10094847"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Century Gothic"/>
                <a:ea typeface="Century Gothic"/>
                <a:cs typeface="Century Gothic"/>
                <a:sym typeface="Century Gothic"/>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10854419" y="23617471"/>
            <a:ext cx="10085926" cy="566030"/>
          </a:xfrm>
          <a:prstGeom prst="rect">
            <a:avLst/>
          </a:prstGeom>
          <a:solidFill>
            <a:srgbClr val="1F3864"/>
          </a:solidFill>
          <a:ln>
            <a:noFill/>
          </a:ln>
        </p:spPr>
        <p:txBody>
          <a:bodyPr spcFirstLastPara="1" wrap="square" lIns="63300" tIns="63300" rIns="63300" bIns="63300" anchor="t" anchorCtr="0">
            <a:spAutoFit/>
          </a:bodyPr>
          <a:lstStyle>
            <a:lvl1pPr marL="457200" marR="0" lvl="0" indent="-228600" algn="ctr" rtl="0">
              <a:spcBef>
                <a:spcPts val="560"/>
              </a:spcBef>
              <a:spcAft>
                <a:spcPts val="0"/>
              </a:spcAft>
              <a:buClr>
                <a:schemeClr val="lt1"/>
              </a:buClr>
              <a:buSzPts val="2800"/>
              <a:buFont typeface="Arial"/>
              <a:buNone/>
              <a:defRPr sz="2800" b="1" i="0" u="none" strike="noStrike" cap="none">
                <a:solidFill>
                  <a:schemeClr val="lt1"/>
                </a:solidFill>
                <a:latin typeface="Century Gothic"/>
                <a:ea typeface="Century Gothic"/>
                <a:cs typeface="Century Gothic"/>
                <a:sym typeface="Century Gothic"/>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10846595" y="24192709"/>
            <a:ext cx="10090978"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Century Gothic"/>
                <a:ea typeface="Century Gothic"/>
                <a:cs typeface="Century Gothic"/>
                <a:sym typeface="Century Gothic"/>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440616" y="13633726"/>
            <a:ext cx="10102728"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Century Gothic"/>
                <a:ea typeface="Century Gothic"/>
                <a:cs typeface="Century Gothic"/>
                <a:sym typeface="Century Gothic"/>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2890078" y="2591044"/>
            <a:ext cx="15608232" cy="586791"/>
          </a:xfrm>
          <a:prstGeom prst="rect">
            <a:avLst/>
          </a:prstGeom>
          <a:noFill/>
          <a:ln>
            <a:noFill/>
          </a:ln>
        </p:spPr>
        <p:txBody>
          <a:bodyPr spcFirstLastPara="1" wrap="square" lIns="54675" tIns="27325" rIns="54675" bIns="27325" anchor="t" anchorCtr="0">
            <a:normAutofit/>
          </a:bodyPr>
          <a:lstStyle>
            <a:lvl1pPr marL="457200" marR="0" lvl="0" indent="-228600" algn="ctr" rtl="0">
              <a:spcBef>
                <a:spcPts val="48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2pPr>
            <a:lvl3pPr marL="1371600" marR="0" lvl="2"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2890078" y="1644072"/>
            <a:ext cx="15608232" cy="769233"/>
          </a:xfrm>
          <a:prstGeom prst="rect">
            <a:avLst/>
          </a:prstGeom>
          <a:noFill/>
          <a:ln>
            <a:noFill/>
          </a:ln>
        </p:spPr>
        <p:txBody>
          <a:bodyPr spcFirstLastPara="1" wrap="square" lIns="54675" tIns="27325" rIns="54675" bIns="27325" anchor="t" anchorCtr="1">
            <a:normAutofit/>
          </a:bodyPr>
          <a:lstStyle>
            <a:lvl1pPr marL="457200" marR="0" lvl="0" indent="-228600" algn="ctr" rtl="0">
              <a:spcBef>
                <a:spcPts val="720"/>
              </a:spcBef>
              <a:spcAft>
                <a:spcPts val="0"/>
              </a:spcAft>
              <a:buClr>
                <a:schemeClr val="lt1"/>
              </a:buClr>
              <a:buSzPts val="3600"/>
              <a:buFont typeface="Arial"/>
              <a:buNone/>
              <a:defRPr sz="3600" b="0" i="0" u="none" strike="noStrike" cap="none">
                <a:solidFill>
                  <a:schemeClr val="lt1"/>
                </a:solidFill>
                <a:latin typeface="Century Gothic"/>
                <a:ea typeface="Century Gothic"/>
                <a:cs typeface="Century Gothic"/>
                <a:sym typeface="Century Gothic"/>
              </a:defRPr>
            </a:lvl1pPr>
            <a:lvl2pPr marL="914400" marR="0" lvl="1"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2pPr>
            <a:lvl3pPr marL="1371600" marR="0" lvl="2"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2890078" y="348659"/>
            <a:ext cx="15608232" cy="1117674"/>
          </a:xfrm>
          <a:prstGeom prst="rect">
            <a:avLst/>
          </a:prstGeom>
          <a:noFill/>
          <a:ln>
            <a:noFill/>
          </a:ln>
        </p:spPr>
        <p:txBody>
          <a:bodyPr spcFirstLastPara="1" wrap="square" lIns="54675" tIns="27325" rIns="54675" bIns="27325" anchor="t" anchorCtr="1">
            <a:normAutofit/>
          </a:bodyPr>
          <a:lstStyle>
            <a:lvl1pPr marL="457200" marR="0" lvl="0" indent="-228600" algn="ctr" rtl="0">
              <a:spcBef>
                <a:spcPts val="1080"/>
              </a:spcBef>
              <a:spcAft>
                <a:spcPts val="0"/>
              </a:spcAft>
              <a:buClr>
                <a:schemeClr val="lt1"/>
              </a:buClr>
              <a:buSzPts val="5400"/>
              <a:buFont typeface="Arial"/>
              <a:buNone/>
              <a:defRPr sz="5400" b="1" i="0" u="none" strike="noStrike" cap="none">
                <a:solidFill>
                  <a:schemeClr val="lt1"/>
                </a:solidFill>
                <a:latin typeface="Century Gothic"/>
                <a:ea typeface="Century Gothic"/>
                <a:cs typeface="Century Gothic"/>
                <a:sym typeface="Century Gothic"/>
              </a:defRPr>
            </a:lvl1pPr>
            <a:lvl2pPr marL="914400" marR="0" lvl="1"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2pPr>
            <a:lvl3pPr marL="1371600" marR="0" lvl="2"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Guides">
  <p:cSld name="Without Guides">
    <p:spTree>
      <p:nvGrpSpPr>
        <p:cNvPr id="1" name="Shape 33"/>
        <p:cNvGrpSpPr/>
        <p:nvPr/>
      </p:nvGrpSpPr>
      <p:grpSpPr>
        <a:xfrm>
          <a:off x="0" y="0"/>
          <a:ext cx="0" cy="0"/>
          <a:chOff x="0" y="0"/>
          <a:chExt cx="0" cy="0"/>
        </a:xfrm>
      </p:grpSpPr>
      <p:sp>
        <p:nvSpPr>
          <p:cNvPr id="34" name="Google Shape;34;p5"/>
          <p:cNvSpPr txBox="1">
            <a:spLocks noGrp="1"/>
          </p:cNvSpPr>
          <p:nvPr>
            <p:ph type="body" idx="1"/>
          </p:nvPr>
        </p:nvSpPr>
        <p:spPr>
          <a:xfrm>
            <a:off x="440616" y="5365571"/>
            <a:ext cx="10101856"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Times New Roman"/>
                <a:ea typeface="Times New Roman"/>
                <a:cs typeface="Times New Roman"/>
                <a:sym typeface="Times New Roman"/>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body" idx="2"/>
          </p:nvPr>
        </p:nvSpPr>
        <p:spPr>
          <a:xfrm>
            <a:off x="449463" y="4842926"/>
            <a:ext cx="10093882" cy="566030"/>
          </a:xfrm>
          <a:prstGeom prst="rect">
            <a:avLst/>
          </a:prstGeom>
          <a:noFill/>
          <a:ln>
            <a:noFill/>
          </a:ln>
        </p:spPr>
        <p:txBody>
          <a:bodyPr spcFirstLastPara="1" wrap="square" lIns="63300" tIns="63300" rIns="63300" bIns="63300" anchor="ctr" anchorCtr="0">
            <a:spAutoFit/>
          </a:bodyPr>
          <a:lstStyle>
            <a:lvl1pPr marL="457200" marR="0" lvl="0" indent="-228600" algn="ctr" rtl="0">
              <a:spcBef>
                <a:spcPts val="560"/>
              </a:spcBef>
              <a:spcAft>
                <a:spcPts val="0"/>
              </a:spcAft>
              <a:buClr>
                <a:srgbClr val="1F3864"/>
              </a:buClr>
              <a:buSzPts val="2800"/>
              <a:buFont typeface="Arial"/>
              <a:buNone/>
              <a:defRPr sz="2800" b="1" i="0" u="sng" strike="noStrike" cap="none">
                <a:solidFill>
                  <a:srgbClr val="1F3864"/>
                </a:solidFill>
                <a:latin typeface="Calibri"/>
                <a:ea typeface="Calibri"/>
                <a:cs typeface="Calibri"/>
                <a:sym typeface="Calibri"/>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3"/>
          </p:nvPr>
        </p:nvSpPr>
        <p:spPr>
          <a:xfrm>
            <a:off x="449461" y="13071318"/>
            <a:ext cx="10096349" cy="566030"/>
          </a:xfrm>
          <a:prstGeom prst="rect">
            <a:avLst/>
          </a:prstGeom>
          <a:noFill/>
          <a:ln>
            <a:noFill/>
          </a:ln>
        </p:spPr>
        <p:txBody>
          <a:bodyPr spcFirstLastPara="1" wrap="square" lIns="63300" tIns="63300" rIns="63300" bIns="63300" anchor="ctr" anchorCtr="0">
            <a:spAutoFit/>
          </a:bodyPr>
          <a:lstStyle>
            <a:lvl1pPr marL="457200" marR="0" lvl="0" indent="-228600" algn="ctr" rtl="0">
              <a:spcBef>
                <a:spcPts val="560"/>
              </a:spcBef>
              <a:spcAft>
                <a:spcPts val="0"/>
              </a:spcAft>
              <a:buClr>
                <a:srgbClr val="1F3864"/>
              </a:buClr>
              <a:buSzPts val="2800"/>
              <a:buFont typeface="Arial"/>
              <a:buNone/>
              <a:defRPr sz="2800" b="1" i="0" u="sng" strike="noStrike" cap="none">
                <a:solidFill>
                  <a:srgbClr val="1F3864"/>
                </a:solidFill>
                <a:latin typeface="Calibri"/>
                <a:ea typeface="Calibri"/>
                <a:cs typeface="Calibri"/>
                <a:sym typeface="Calibri"/>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4"/>
          </p:nvPr>
        </p:nvSpPr>
        <p:spPr>
          <a:xfrm>
            <a:off x="10846594" y="4842926"/>
            <a:ext cx="10093752" cy="566030"/>
          </a:xfrm>
          <a:prstGeom prst="rect">
            <a:avLst/>
          </a:prstGeom>
          <a:noFill/>
          <a:ln>
            <a:noFill/>
          </a:ln>
        </p:spPr>
        <p:txBody>
          <a:bodyPr spcFirstLastPara="1" wrap="square" lIns="63300" tIns="63300" rIns="63300" bIns="63300" anchor="ctr" anchorCtr="0">
            <a:spAutoFit/>
          </a:bodyPr>
          <a:lstStyle>
            <a:lvl1pPr marL="457200" marR="0" lvl="0" indent="-228600" algn="ctr" rtl="0">
              <a:spcBef>
                <a:spcPts val="560"/>
              </a:spcBef>
              <a:spcAft>
                <a:spcPts val="0"/>
              </a:spcAft>
              <a:buClr>
                <a:srgbClr val="1F3864"/>
              </a:buClr>
              <a:buSzPts val="2800"/>
              <a:buFont typeface="Arial"/>
              <a:buNone/>
              <a:defRPr sz="2800" b="1" i="0" u="sng" strike="noStrike" cap="none">
                <a:solidFill>
                  <a:srgbClr val="1F3864"/>
                </a:solidFill>
                <a:latin typeface="Calibri"/>
                <a:ea typeface="Calibri"/>
                <a:cs typeface="Calibri"/>
                <a:sym typeface="Calibri"/>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body" idx="5"/>
          </p:nvPr>
        </p:nvSpPr>
        <p:spPr>
          <a:xfrm>
            <a:off x="10846594" y="5365571"/>
            <a:ext cx="10093752"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Times New Roman"/>
                <a:ea typeface="Times New Roman"/>
                <a:cs typeface="Times New Roman"/>
                <a:sym typeface="Times New Roman"/>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body" idx="6"/>
          </p:nvPr>
        </p:nvSpPr>
        <p:spPr>
          <a:xfrm>
            <a:off x="10846595" y="13087287"/>
            <a:ext cx="10090978" cy="566030"/>
          </a:xfrm>
          <a:prstGeom prst="rect">
            <a:avLst/>
          </a:prstGeom>
          <a:noFill/>
          <a:ln>
            <a:noFill/>
          </a:ln>
        </p:spPr>
        <p:txBody>
          <a:bodyPr spcFirstLastPara="1" wrap="square" lIns="63300" tIns="63300" rIns="63300" bIns="63300" anchor="ctr" anchorCtr="0">
            <a:spAutoFit/>
          </a:bodyPr>
          <a:lstStyle>
            <a:lvl1pPr marL="457200" marR="0" lvl="0" indent="-228600" algn="ctr" rtl="0">
              <a:spcBef>
                <a:spcPts val="560"/>
              </a:spcBef>
              <a:spcAft>
                <a:spcPts val="0"/>
              </a:spcAft>
              <a:buClr>
                <a:srgbClr val="1F3864"/>
              </a:buClr>
              <a:buSzPts val="2800"/>
              <a:buFont typeface="Arial"/>
              <a:buNone/>
              <a:defRPr sz="2800" b="1" i="0" u="sng" strike="noStrike" cap="none">
                <a:solidFill>
                  <a:srgbClr val="1F3864"/>
                </a:solidFill>
                <a:latin typeface="Calibri"/>
                <a:ea typeface="Calibri"/>
                <a:cs typeface="Calibri"/>
                <a:sym typeface="Calibri"/>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body" idx="7"/>
          </p:nvPr>
        </p:nvSpPr>
        <p:spPr>
          <a:xfrm>
            <a:off x="10842726" y="13648379"/>
            <a:ext cx="10094847"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Times New Roman"/>
                <a:ea typeface="Times New Roman"/>
                <a:cs typeface="Times New Roman"/>
                <a:sym typeface="Times New Roman"/>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body" idx="8"/>
          </p:nvPr>
        </p:nvSpPr>
        <p:spPr>
          <a:xfrm>
            <a:off x="10854419" y="23617471"/>
            <a:ext cx="10085926" cy="566030"/>
          </a:xfrm>
          <a:prstGeom prst="rect">
            <a:avLst/>
          </a:prstGeom>
          <a:noFill/>
          <a:ln>
            <a:noFill/>
          </a:ln>
        </p:spPr>
        <p:txBody>
          <a:bodyPr spcFirstLastPara="1" wrap="square" lIns="63300" tIns="63300" rIns="63300" bIns="63300" anchor="ctr" anchorCtr="0">
            <a:spAutoFit/>
          </a:bodyPr>
          <a:lstStyle>
            <a:lvl1pPr marL="457200" marR="0" lvl="0" indent="-228600" algn="ctr" rtl="0">
              <a:spcBef>
                <a:spcPts val="560"/>
              </a:spcBef>
              <a:spcAft>
                <a:spcPts val="0"/>
              </a:spcAft>
              <a:buClr>
                <a:srgbClr val="1F3864"/>
              </a:buClr>
              <a:buSzPts val="2800"/>
              <a:buFont typeface="Arial"/>
              <a:buNone/>
              <a:defRPr sz="2800" b="1" i="0" u="sng" strike="noStrike" cap="none">
                <a:solidFill>
                  <a:srgbClr val="1F3864"/>
                </a:solidFill>
                <a:latin typeface="Calibri"/>
                <a:ea typeface="Calibri"/>
                <a:cs typeface="Calibri"/>
                <a:sym typeface="Calibri"/>
              </a:defRPr>
            </a:lvl1pPr>
            <a:lvl2pPr marL="914400" marR="0" lvl="1" indent="-825500" algn="l" rtl="0">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42" name="Google Shape;42;p5"/>
          <p:cNvSpPr txBox="1">
            <a:spLocks noGrp="1"/>
          </p:cNvSpPr>
          <p:nvPr>
            <p:ph type="body" idx="9"/>
          </p:nvPr>
        </p:nvSpPr>
        <p:spPr>
          <a:xfrm>
            <a:off x="10846595" y="24192709"/>
            <a:ext cx="10090978"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Times New Roman"/>
                <a:ea typeface="Times New Roman"/>
                <a:cs typeface="Times New Roman"/>
                <a:sym typeface="Times New Roman"/>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body" idx="13"/>
          </p:nvPr>
        </p:nvSpPr>
        <p:spPr>
          <a:xfrm>
            <a:off x="440616" y="13633726"/>
            <a:ext cx="10102728" cy="634878"/>
          </a:xfrm>
          <a:prstGeom prst="rect">
            <a:avLst/>
          </a:prstGeom>
          <a:noFill/>
          <a:ln>
            <a:noFill/>
          </a:ln>
        </p:spPr>
        <p:txBody>
          <a:bodyPr spcFirstLastPara="1" wrap="square" lIns="158250" tIns="158250" rIns="158250" bIns="158250" anchor="t" anchorCtr="0">
            <a:spAutoFit/>
          </a:bodyPr>
          <a:lstStyle>
            <a:lvl1pPr marL="457200" marR="0" lvl="0" indent="-228600" algn="l" rtl="0">
              <a:spcBef>
                <a:spcPts val="400"/>
              </a:spcBef>
              <a:spcAft>
                <a:spcPts val="0"/>
              </a:spcAft>
              <a:buClr>
                <a:srgbClr val="1F3864"/>
              </a:buClr>
              <a:buSzPts val="2000"/>
              <a:buFont typeface="Arial"/>
              <a:buNone/>
              <a:defRPr sz="2000" b="0" i="0" u="none" strike="noStrike" cap="none">
                <a:solidFill>
                  <a:srgbClr val="1F3864"/>
                </a:solidFill>
                <a:latin typeface="Times New Roman"/>
                <a:ea typeface="Times New Roman"/>
                <a:cs typeface="Times New Roman"/>
                <a:sym typeface="Times New Roman"/>
              </a:defRPr>
            </a:lvl1pPr>
            <a:lvl2pPr marL="914400" marR="0" lvl="1"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2pPr>
            <a:lvl3pPr marL="1371600" marR="0" lvl="2"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3pPr>
            <a:lvl4pPr marL="1828800" marR="0" lvl="3"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4pPr>
            <a:lvl5pPr marL="2286000" marR="0" lvl="4" indent="-336550" algn="l" rtl="0">
              <a:spcBef>
                <a:spcPts val="340"/>
              </a:spcBef>
              <a:spcAft>
                <a:spcPts val="0"/>
              </a:spcAft>
              <a:buClr>
                <a:schemeClr val="dk1"/>
              </a:buClr>
              <a:buSzPts val="1700"/>
              <a:buFont typeface="Arial"/>
              <a:buChar char="»"/>
              <a:defRPr sz="1700" b="0" i="0" u="none" strike="noStrike" cap="none">
                <a:solidFill>
                  <a:schemeClr val="dk1"/>
                </a:solidFill>
                <a:latin typeface="Trebuchet MS"/>
                <a:ea typeface="Trebuchet MS"/>
                <a:cs typeface="Trebuchet MS"/>
                <a:sym typeface="Trebuchet MS"/>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14"/>
          </p:nvPr>
        </p:nvSpPr>
        <p:spPr>
          <a:xfrm>
            <a:off x="2890078" y="3554249"/>
            <a:ext cx="15608232" cy="769233"/>
          </a:xfrm>
          <a:prstGeom prst="rect">
            <a:avLst/>
          </a:prstGeom>
          <a:noFill/>
          <a:ln>
            <a:noFill/>
          </a:ln>
        </p:spPr>
        <p:txBody>
          <a:bodyPr spcFirstLastPara="1" wrap="square" lIns="54675" tIns="27325" rIns="54675" bIns="27325" anchor="t" anchorCtr="0">
            <a:normAutofit/>
          </a:bodyPr>
          <a:lstStyle>
            <a:lvl1pPr marL="457200" marR="0" lvl="0" indent="-228600" algn="ctr" rtl="0">
              <a:spcBef>
                <a:spcPts val="860"/>
              </a:spcBef>
              <a:spcAft>
                <a:spcPts val="0"/>
              </a:spcAft>
              <a:buClr>
                <a:srgbClr val="1F3864"/>
              </a:buClr>
              <a:buSzPts val="4300"/>
              <a:buFont typeface="Arial"/>
              <a:buNone/>
              <a:defRPr sz="4300" b="0" i="0" u="none" strike="noStrike" cap="none">
                <a:solidFill>
                  <a:srgbClr val="1F3864"/>
                </a:solidFill>
                <a:latin typeface="Calibri"/>
                <a:ea typeface="Calibri"/>
                <a:cs typeface="Calibri"/>
                <a:sym typeface="Calibri"/>
              </a:defRPr>
            </a:lvl1pPr>
            <a:lvl2pPr marL="914400" marR="0" lvl="1"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2pPr>
            <a:lvl3pPr marL="1371600" marR="0" lvl="2"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15"/>
          </p:nvPr>
        </p:nvSpPr>
        <p:spPr>
          <a:xfrm>
            <a:off x="2890078" y="2235565"/>
            <a:ext cx="15608232" cy="1318684"/>
          </a:xfrm>
          <a:prstGeom prst="rect">
            <a:avLst/>
          </a:prstGeom>
          <a:noFill/>
          <a:ln>
            <a:noFill/>
          </a:ln>
        </p:spPr>
        <p:txBody>
          <a:bodyPr spcFirstLastPara="1" wrap="square" lIns="54675" tIns="27325" rIns="54675" bIns="27325" anchor="t" anchorCtr="1">
            <a:normAutofit/>
          </a:bodyPr>
          <a:lstStyle>
            <a:lvl1pPr marL="457200" marR="0" lvl="0" indent="-228600" algn="ctr" rtl="0">
              <a:spcBef>
                <a:spcPts val="1380"/>
              </a:spcBef>
              <a:spcAft>
                <a:spcPts val="0"/>
              </a:spcAft>
              <a:buClr>
                <a:srgbClr val="1F3864"/>
              </a:buClr>
              <a:buSzPts val="6900"/>
              <a:buFont typeface="Arial"/>
              <a:buNone/>
              <a:defRPr sz="6900" b="0" i="0" u="none" strike="noStrike" cap="none">
                <a:solidFill>
                  <a:srgbClr val="1F3864"/>
                </a:solidFill>
                <a:latin typeface="Calibri"/>
                <a:ea typeface="Calibri"/>
                <a:cs typeface="Calibri"/>
                <a:sym typeface="Calibri"/>
              </a:defRPr>
            </a:lvl1pPr>
            <a:lvl2pPr marL="914400" marR="0" lvl="1"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2pPr>
            <a:lvl3pPr marL="1371600" marR="0" lvl="2"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16"/>
          </p:nvPr>
        </p:nvSpPr>
        <p:spPr>
          <a:xfrm>
            <a:off x="2890078" y="348658"/>
            <a:ext cx="15608232" cy="1886907"/>
          </a:xfrm>
          <a:prstGeom prst="rect">
            <a:avLst/>
          </a:prstGeom>
          <a:noFill/>
          <a:ln>
            <a:noFill/>
          </a:ln>
        </p:spPr>
        <p:txBody>
          <a:bodyPr spcFirstLastPara="1" wrap="square" lIns="54675" tIns="27325" rIns="54675" bIns="27325" anchor="t" anchorCtr="1">
            <a:normAutofit/>
          </a:bodyPr>
          <a:lstStyle>
            <a:lvl1pPr marL="457200" marR="0" lvl="0" indent="-228600" algn="ctr" rtl="0">
              <a:spcBef>
                <a:spcPts val="1980"/>
              </a:spcBef>
              <a:spcAft>
                <a:spcPts val="0"/>
              </a:spcAft>
              <a:buClr>
                <a:srgbClr val="1F3864"/>
              </a:buClr>
              <a:buSzPts val="9900"/>
              <a:buFont typeface="Arial"/>
              <a:buNone/>
              <a:defRPr sz="9900" b="1" i="0" u="none" strike="noStrike" cap="none">
                <a:solidFill>
                  <a:srgbClr val="1F3864"/>
                </a:solidFill>
                <a:latin typeface="Calibri"/>
                <a:ea typeface="Calibri"/>
                <a:cs typeface="Calibri"/>
                <a:sym typeface="Calibri"/>
              </a:defRPr>
            </a:lvl1pPr>
            <a:lvl2pPr marL="914400" marR="0" lvl="1"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2pPr>
            <a:lvl3pPr marL="1371600" marR="0" lvl="2"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5pPr>
            <a:lvl6pPr marL="2743200" marR="0" lvl="5"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 y="29433838"/>
            <a:ext cx="21388387" cy="84137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0" b="0" i="0" u="none" strike="noStrike" cap="none">
              <a:solidFill>
                <a:schemeClr val="lt1"/>
              </a:solidFill>
              <a:latin typeface="Calibri"/>
              <a:ea typeface="Calibri"/>
              <a:cs typeface="Calibri"/>
              <a:sym typeface="Calibri"/>
            </a:endParaRPr>
          </a:p>
        </p:txBody>
      </p:sp>
      <p:sp>
        <p:nvSpPr>
          <p:cNvPr id="11" name="Google Shape;11;p2"/>
          <p:cNvSpPr txBox="1"/>
          <p:nvPr/>
        </p:nvSpPr>
        <p:spPr>
          <a:xfrm>
            <a:off x="577515" y="29739208"/>
            <a:ext cx="1578661" cy="230633"/>
          </a:xfrm>
          <a:prstGeom prst="rect">
            <a:avLst/>
          </a:prstGeom>
          <a:noFill/>
          <a:ln>
            <a:noFill/>
          </a:ln>
        </p:spPr>
        <p:txBody>
          <a:bodyPr spcFirstLastPara="1" wrap="square" lIns="63175" tIns="31575" rIns="63175" bIns="31575" anchor="t" anchorCtr="0">
            <a:spAutoFit/>
          </a:bodyPr>
          <a:lstStyle/>
          <a:p>
            <a:pPr marL="0" marR="0" lvl="0" indent="0" algn="l" rtl="0">
              <a:lnSpc>
                <a:spcPct val="65000"/>
              </a:lnSpc>
              <a:spcBef>
                <a:spcPts val="0"/>
              </a:spcBef>
              <a:spcAft>
                <a:spcPts val="0"/>
              </a:spcAft>
              <a:buNone/>
            </a:pPr>
            <a:r>
              <a:rPr lang="en-US" sz="400" b="1" i="0" u="none" strike="noStrike" cap="none">
                <a:solidFill>
                  <a:srgbClr val="BFBFBF"/>
                </a:solidFill>
                <a:latin typeface="Arial"/>
                <a:ea typeface="Arial"/>
                <a:cs typeface="Arial"/>
                <a:sym typeface="Arial"/>
              </a:rPr>
              <a:t>RESEARCH POSTER PRESENTATION DESIGN © 2022</a:t>
            </a:r>
            <a:endParaRPr/>
          </a:p>
          <a:p>
            <a:pPr marL="0" marR="0" lvl="0" indent="0" algn="l" rtl="0">
              <a:lnSpc>
                <a:spcPct val="65000"/>
              </a:lnSpc>
              <a:spcBef>
                <a:spcPts val="350"/>
              </a:spcBef>
              <a:spcAft>
                <a:spcPts val="0"/>
              </a:spcAft>
              <a:buNone/>
            </a:pPr>
            <a:r>
              <a:rPr lang="en-US" sz="700" b="1" i="0" u="none" strike="noStrike" cap="none">
                <a:solidFill>
                  <a:srgbClr val="BFBFBF"/>
                </a:solidFill>
                <a:latin typeface="Arial"/>
                <a:ea typeface="Arial"/>
                <a:cs typeface="Arial"/>
                <a:sym typeface="Arial"/>
              </a:rPr>
              <a:t>www.PosterPresentations.com</a:t>
            </a:r>
            <a:endParaRPr/>
          </a:p>
        </p:txBody>
      </p:sp>
      <p:graphicFrame>
        <p:nvGraphicFramePr>
          <p:cNvPr id="12" name="Google Shape;12;p2"/>
          <p:cNvGraphicFramePr/>
          <p:nvPr/>
        </p:nvGraphicFramePr>
        <p:xfrm>
          <a:off x="-8726467" y="34253"/>
          <a:ext cx="8117850" cy="30210600"/>
        </p:xfrm>
        <a:graphic>
          <a:graphicData uri="http://schemas.openxmlformats.org/drawingml/2006/table">
            <a:tbl>
              <a:tblPr firstRow="1" bandRow="1">
                <a:noFill/>
                <a:tableStyleId>{5BE2F918-57D7-49A5-9122-E59F7F39EB65}</a:tableStyleId>
              </a:tblPr>
              <a:tblGrid>
                <a:gridCol w="3480875">
                  <a:extLst>
                    <a:ext uri="{9D8B030D-6E8A-4147-A177-3AD203B41FA5}">
                      <a16:colId xmlns:a16="http://schemas.microsoft.com/office/drawing/2014/main" val="20000"/>
                    </a:ext>
                  </a:extLst>
                </a:gridCol>
                <a:gridCol w="4636975">
                  <a:extLst>
                    <a:ext uri="{9D8B030D-6E8A-4147-A177-3AD203B41FA5}">
                      <a16:colId xmlns:a16="http://schemas.microsoft.com/office/drawing/2014/main" val="20001"/>
                    </a:ext>
                  </a:extLst>
                </a:gridCol>
              </a:tblGrid>
              <a:tr h="1170750">
                <a:tc gridSpan="2">
                  <a:txBody>
                    <a:bodyPr/>
                    <a:lstStyle/>
                    <a:p>
                      <a:pPr marL="0" marR="0" lvl="0" indent="0" algn="ctr" rtl="0">
                        <a:lnSpc>
                          <a:spcPct val="100000"/>
                        </a:lnSpc>
                        <a:spcBef>
                          <a:spcPts val="0"/>
                        </a:spcBef>
                        <a:spcAft>
                          <a:spcPts val="0"/>
                        </a:spcAft>
                        <a:buClr>
                          <a:srgbClr val="1F3A4E"/>
                        </a:buClr>
                        <a:buSzPts val="3200"/>
                        <a:buFont typeface="Arial Black"/>
                        <a:buNone/>
                      </a:pPr>
                      <a:r>
                        <a:rPr lang="en-US" sz="3200" b="0" u="none" strike="noStrike" cap="none">
                          <a:solidFill>
                            <a:srgbClr val="1F3A4E"/>
                          </a:solidFill>
                          <a:latin typeface="Arial Black"/>
                          <a:ea typeface="Arial Black"/>
                          <a:cs typeface="Arial Black"/>
                          <a:sym typeface="Arial Black"/>
                        </a:rPr>
                        <a:t>QUICK START GUIDE</a:t>
                      </a:r>
                      <a:br>
                        <a:rPr lang="en-US" sz="3200" b="0" u="none" strike="noStrike" cap="none">
                          <a:solidFill>
                            <a:srgbClr val="1F3A4E"/>
                          </a:solidFill>
                          <a:latin typeface="Arial Black"/>
                          <a:ea typeface="Arial Black"/>
                          <a:cs typeface="Arial Black"/>
                          <a:sym typeface="Arial Black"/>
                        </a:rPr>
                      </a:br>
                      <a:r>
                        <a:rPr lang="en-US" sz="2400" b="1" u="none" strike="noStrike" cap="none">
                          <a:solidFill>
                            <a:srgbClr val="FF0000"/>
                          </a:solidFill>
                          <a:latin typeface="Trebuchet MS"/>
                          <a:ea typeface="Trebuchet MS"/>
                          <a:cs typeface="Trebuchet MS"/>
                          <a:sym typeface="Trebuchet MS"/>
                        </a:rPr>
                        <a:t>(THIS SIDEBAR WILL NOT PRINT)</a:t>
                      </a:r>
                      <a:endParaRPr sz="32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3598925">
                <a:tc gridSpan="2">
                  <a:txBody>
                    <a:bodyPr/>
                    <a:lstStyle/>
                    <a:p>
                      <a:pPr marL="0" marR="0" lvl="0" indent="0" algn="l" rtl="0">
                        <a:spcBef>
                          <a:spcPts val="0"/>
                        </a:spcBef>
                        <a:spcAft>
                          <a:spcPts val="0"/>
                        </a:spcAft>
                        <a:buNone/>
                      </a:pPr>
                      <a:r>
                        <a:rPr lang="en-US" sz="1800" i="0" u="none" strike="noStrike" cap="none">
                          <a:solidFill>
                            <a:srgbClr val="D9D9D9"/>
                          </a:solidFill>
                          <a:latin typeface="Arial"/>
                          <a:ea typeface="Arial"/>
                          <a:cs typeface="Arial"/>
                          <a:sym typeface="Arial"/>
                        </a:rPr>
                        <a:t>This PowerPoint template produces a </a:t>
                      </a:r>
                      <a:r>
                        <a:rPr lang="en-US" sz="1800" i="0" u="none" strike="noStrike" cap="none">
                          <a:solidFill>
                            <a:srgbClr val="FFC000"/>
                          </a:solidFill>
                          <a:latin typeface="Arial"/>
                          <a:ea typeface="Arial"/>
                          <a:cs typeface="Arial"/>
                          <a:sym typeface="Arial"/>
                        </a:rPr>
                        <a:t>A1 </a:t>
                      </a:r>
                      <a:r>
                        <a:rPr lang="en-US" sz="18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18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18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1800" i="0" u="none" strike="noStrike" cap="none">
                          <a:solidFill>
                            <a:srgbClr val="FFC000"/>
                          </a:solidFill>
                          <a:latin typeface="Arial"/>
                          <a:ea typeface="Arial"/>
                          <a:cs typeface="Arial"/>
                          <a:sym typeface="Arial"/>
                        </a:rPr>
                        <a:t>PosterPresentations.com</a:t>
                      </a:r>
                      <a:r>
                        <a:rPr lang="en-US" sz="1800" i="0" u="none" strike="noStrike" cap="none">
                          <a:solidFill>
                            <a:srgbClr val="D9D9D9"/>
                          </a:solidFill>
                          <a:latin typeface="Arial"/>
                          <a:ea typeface="Arial"/>
                          <a:cs typeface="Arial"/>
                          <a:sym typeface="Arial"/>
                        </a:rPr>
                        <a:t> and click on the  </a:t>
                      </a:r>
                      <a:r>
                        <a:rPr lang="en-US" sz="1800" i="0" u="none" strike="noStrike" cap="none">
                          <a:solidFill>
                            <a:srgbClr val="FFC000"/>
                          </a:solidFill>
                          <a:latin typeface="Arial"/>
                          <a:ea typeface="Arial"/>
                          <a:cs typeface="Arial"/>
                          <a:sym typeface="Arial"/>
                        </a:rPr>
                        <a:t>HELP DESK</a:t>
                      </a:r>
                      <a:r>
                        <a:rPr lang="en-US" sz="18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18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1800" i="0" u="none" strike="noStrike" cap="none">
                          <a:solidFill>
                            <a:srgbClr val="D9D9D9"/>
                          </a:solidFill>
                          <a:latin typeface="Arial"/>
                          <a:ea typeface="Arial"/>
                          <a:cs typeface="Arial"/>
                          <a:sym typeface="Arial"/>
                        </a:rPr>
                        <a:t>To print your poster using our same-day professional printing service, go online to </a:t>
                      </a:r>
                      <a:r>
                        <a:rPr lang="en-US" sz="1800" i="0" u="none" strike="noStrike" cap="none">
                          <a:solidFill>
                            <a:srgbClr val="FFC000"/>
                          </a:solidFill>
                          <a:latin typeface="Arial"/>
                          <a:ea typeface="Arial"/>
                          <a:cs typeface="Arial"/>
                          <a:sym typeface="Arial"/>
                        </a:rPr>
                        <a:t>PosterPresentations.com</a:t>
                      </a:r>
                      <a:r>
                        <a:rPr lang="en-US" sz="1800" i="0" u="none" strike="noStrike" cap="none">
                          <a:solidFill>
                            <a:srgbClr val="D9D9D9"/>
                          </a:solidFill>
                          <a:latin typeface="Arial"/>
                          <a:ea typeface="Arial"/>
                          <a:cs typeface="Arial"/>
                          <a:sym typeface="Arial"/>
                        </a:rPr>
                        <a:t> and click on "</a:t>
                      </a:r>
                      <a:r>
                        <a:rPr lang="en-US" sz="1800" i="0" u="none" strike="noStrike" cap="none">
                          <a:solidFill>
                            <a:srgbClr val="FFC000"/>
                          </a:solidFill>
                          <a:latin typeface="Arial"/>
                          <a:ea typeface="Arial"/>
                          <a:cs typeface="Arial"/>
                          <a:sym typeface="Arial"/>
                        </a:rPr>
                        <a:t>Order your poster</a:t>
                      </a:r>
                      <a:r>
                        <a:rPr lang="en-US" sz="1800" i="0" u="none" strike="noStrike" cap="none">
                          <a:solidFill>
                            <a:srgbClr val="D9D9D9"/>
                          </a:solidFill>
                          <a:latin typeface="Arial"/>
                          <a:ea typeface="Arial"/>
                          <a:cs typeface="Arial"/>
                          <a:sym typeface="Arial"/>
                        </a:rPr>
                        <a:t>".</a:t>
                      </a:r>
                      <a:endParaRPr sz="18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292700">
                <a:tc>
                  <a:txBody>
                    <a:bodyPr/>
                    <a:lstStyle/>
                    <a:p>
                      <a:pPr marL="0" marR="0" lvl="0" indent="0" algn="ctr" rtl="0">
                        <a:spcBef>
                          <a:spcPts val="0"/>
                        </a:spcBef>
                        <a:spcAft>
                          <a:spcPts val="0"/>
                        </a:spcAft>
                        <a:buNone/>
                      </a:pPr>
                      <a:endParaRPr sz="1800" u="none" strike="noStrike" cap="none">
                        <a:solidFill>
                          <a:srgbClr val="1F3A4E"/>
                        </a:solidFill>
                      </a:endParaRPr>
                    </a:p>
                    <a:p>
                      <a:pPr marL="0" marR="0" lvl="0" indent="0" algn="ctr" rtl="0">
                        <a:spcBef>
                          <a:spcPts val="0"/>
                        </a:spcBef>
                        <a:spcAft>
                          <a:spcPts val="0"/>
                        </a:spcAft>
                        <a:buNone/>
                      </a:pPr>
                      <a:endParaRPr sz="1800" u="none" strike="noStrike" cap="none">
                        <a:solidFill>
                          <a:srgbClr val="1F3A4E"/>
                        </a:solidFill>
                      </a:endParaRPr>
                    </a:p>
                    <a:p>
                      <a:pPr marL="0" marR="0" lvl="0" indent="0" algn="ctr" rtl="0">
                        <a:spcBef>
                          <a:spcPts val="0"/>
                        </a:spcBef>
                        <a:spcAft>
                          <a:spcPts val="0"/>
                        </a:spcAft>
                        <a:buNone/>
                      </a:pPr>
                      <a:r>
                        <a:rPr lang="en-US" sz="1800" u="none" strike="noStrike" cap="none">
                          <a:solidFill>
                            <a:schemeClr val="lt1"/>
                          </a:solidFill>
                          <a:latin typeface="Arial"/>
                          <a:ea typeface="Arial"/>
                          <a:cs typeface="Arial"/>
                          <a:sym typeface="Arial"/>
                        </a:rPr>
                        <a:t>This is a poster template for a </a:t>
                      </a:r>
                      <a:br>
                        <a:rPr lang="en-US" sz="1800" u="none" strike="noStrike" cap="none">
                          <a:solidFill>
                            <a:schemeClr val="lt1"/>
                          </a:solidFill>
                          <a:latin typeface="Arial"/>
                          <a:ea typeface="Arial"/>
                          <a:cs typeface="Arial"/>
                          <a:sym typeface="Arial"/>
                        </a:rPr>
                      </a:br>
                      <a:r>
                        <a:rPr lang="en-US" sz="3200" b="1" u="none" strike="noStrike" cap="none">
                          <a:solidFill>
                            <a:srgbClr val="FFC000"/>
                          </a:solidFill>
                          <a:latin typeface="Arial"/>
                          <a:ea typeface="Arial"/>
                          <a:cs typeface="Arial"/>
                          <a:sym typeface="Arial"/>
                        </a:rPr>
                        <a:t>A1</a:t>
                      </a:r>
                      <a:endParaRPr/>
                    </a:p>
                    <a:p>
                      <a:pPr marL="0" marR="0" lvl="0" indent="0" algn="ctr" rtl="0">
                        <a:lnSpc>
                          <a:spcPct val="100000"/>
                        </a:lnSpc>
                        <a:spcBef>
                          <a:spcPts val="0"/>
                        </a:spcBef>
                        <a:spcAft>
                          <a:spcPts val="0"/>
                        </a:spcAft>
                        <a:buClr>
                          <a:srgbClr val="FFC000"/>
                        </a:buClr>
                        <a:buSzPts val="1800"/>
                        <a:buFont typeface="Arial"/>
                        <a:buNone/>
                      </a:pPr>
                      <a:r>
                        <a:rPr lang="en-US" sz="1800" u="none" strike="noStrike" cap="none">
                          <a:solidFill>
                            <a:srgbClr val="FFC000"/>
                          </a:solidFill>
                          <a:latin typeface="Arial"/>
                          <a:ea typeface="Arial"/>
                          <a:cs typeface="Arial"/>
                          <a:sym typeface="Arial"/>
                        </a:rPr>
                        <a:t>594mm x 841mm</a:t>
                      </a:r>
                      <a:endParaRPr/>
                    </a:p>
                    <a:p>
                      <a:pPr marL="0" marR="0" lvl="0" indent="0" algn="ctr" rtl="0">
                        <a:lnSpc>
                          <a:spcPct val="100000"/>
                        </a:lnSpc>
                        <a:spcBef>
                          <a:spcPts val="0"/>
                        </a:spcBef>
                        <a:spcAft>
                          <a:spcPts val="0"/>
                        </a:spcAft>
                        <a:buClr>
                          <a:srgbClr val="FFC000"/>
                        </a:buClr>
                        <a:buSzPts val="1800"/>
                        <a:buFont typeface="Arial"/>
                        <a:buNone/>
                      </a:pPr>
                      <a:r>
                        <a:rPr lang="en-US" sz="1800" u="none" strike="noStrike" cap="none">
                          <a:solidFill>
                            <a:srgbClr val="FFC000"/>
                          </a:solidFill>
                          <a:latin typeface="Arial"/>
                          <a:ea typeface="Arial"/>
                          <a:cs typeface="Arial"/>
                          <a:sym typeface="Arial"/>
                        </a:rPr>
                        <a:t>23.39 inches x 33.11 inches</a:t>
                      </a:r>
                      <a:br>
                        <a:rPr lang="en-US" sz="1800" u="none" strike="noStrike" cap="none">
                          <a:solidFill>
                            <a:schemeClr val="lt1"/>
                          </a:solidFill>
                          <a:latin typeface="Arial"/>
                          <a:ea typeface="Arial"/>
                          <a:cs typeface="Arial"/>
                          <a:sym typeface="Arial"/>
                        </a:rPr>
                      </a:br>
                      <a:r>
                        <a:rPr lang="en-US" sz="1800" u="none" strike="noStrike" cap="none">
                          <a:solidFill>
                            <a:schemeClr val="lt1"/>
                          </a:solidFill>
                          <a:latin typeface="Arial"/>
                          <a:ea typeface="Arial"/>
                          <a:cs typeface="Arial"/>
                          <a:sym typeface="Arial"/>
                        </a:rPr>
                        <a:t>research presentation poster</a:t>
                      </a:r>
                      <a:endParaRPr/>
                    </a:p>
                    <a:p>
                      <a:pPr marL="0" marR="0" lvl="0" indent="0" algn="l" rtl="0">
                        <a:spcBef>
                          <a:spcPts val="0"/>
                        </a:spcBef>
                        <a:spcAft>
                          <a:spcPts val="0"/>
                        </a:spcAft>
                        <a:buNone/>
                      </a:pPr>
                      <a:endParaRPr sz="1800">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000"/>
                        <a:buFont typeface="Arial"/>
                        <a:buNone/>
                      </a:pPr>
                      <a:r>
                        <a:rPr lang="en-US" sz="2000" b="1">
                          <a:solidFill>
                            <a:srgbClr val="FFC000"/>
                          </a:solidFill>
                          <a:latin typeface="Arial"/>
                          <a:ea typeface="Arial"/>
                          <a:cs typeface="Arial"/>
                          <a:sym typeface="Arial"/>
                        </a:rPr>
                        <a:t>Important: Check the template size</a:t>
                      </a:r>
                      <a:br>
                        <a:rPr lang="en-US" sz="1800" b="0">
                          <a:solidFill>
                            <a:srgbClr val="FFC000"/>
                          </a:solidFill>
                          <a:latin typeface="Arial"/>
                          <a:ea typeface="Arial"/>
                          <a:cs typeface="Arial"/>
                          <a:sym typeface="Arial"/>
                        </a:rPr>
                      </a:br>
                      <a:r>
                        <a:rPr lang="en-US" sz="1800" b="0">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1800" b="0">
                          <a:solidFill>
                            <a:srgbClr val="D9D9D9"/>
                          </a:solidFill>
                          <a:latin typeface="Arial"/>
                          <a:ea typeface="Arial"/>
                          <a:cs typeface="Arial"/>
                          <a:sym typeface="Arial"/>
                        </a:rPr>
                      </a:br>
                      <a:endParaRPr sz="1800" b="0">
                        <a:solidFill>
                          <a:srgbClr val="FFC000"/>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2"/>
                  </a:ext>
                </a:extLst>
              </a:tr>
              <a:tr h="3340700">
                <a:tc>
                  <a:txBody>
                    <a:bodyPr/>
                    <a:lstStyle/>
                    <a:p>
                      <a:pPr marL="0" marR="0" lvl="0" indent="0" algn="l" rtl="0">
                        <a:spcBef>
                          <a:spcPts val="0"/>
                        </a:spcBef>
                        <a:spcAft>
                          <a:spcPts val="0"/>
                        </a:spcAft>
                        <a:buNone/>
                      </a:pPr>
                      <a:endParaRPr sz="18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000" b="1">
                          <a:solidFill>
                            <a:srgbClr val="FFC000"/>
                          </a:solidFill>
                          <a:latin typeface="Arial"/>
                          <a:ea typeface="Arial"/>
                          <a:cs typeface="Arial"/>
                          <a:sym typeface="Arial"/>
                        </a:rPr>
                        <a:t>How to </a:t>
                      </a:r>
                      <a:r>
                        <a:rPr lang="en-US" sz="3600" b="1">
                          <a:solidFill>
                            <a:srgbClr val="FFC000"/>
                          </a:solidFill>
                          <a:latin typeface="Arial"/>
                          <a:ea typeface="Arial"/>
                          <a:cs typeface="Arial"/>
                          <a:sym typeface="Arial"/>
                        </a:rPr>
                        <a:t>Zoom in </a:t>
                      </a:r>
                      <a:r>
                        <a:rPr lang="en-US" sz="2000" b="1">
                          <a:solidFill>
                            <a:srgbClr val="FFC000"/>
                          </a:solidFill>
                          <a:latin typeface="Arial"/>
                          <a:ea typeface="Arial"/>
                          <a:cs typeface="Arial"/>
                          <a:sym typeface="Arial"/>
                        </a:rPr>
                        <a:t>and </a:t>
                      </a:r>
                      <a:r>
                        <a:rPr lang="en-US" sz="1600" b="1">
                          <a:solidFill>
                            <a:srgbClr val="FFC000"/>
                          </a:solidFill>
                          <a:latin typeface="Arial"/>
                          <a:ea typeface="Arial"/>
                          <a:cs typeface="Arial"/>
                          <a:sym typeface="Arial"/>
                        </a:rPr>
                        <a:t>out</a:t>
                      </a:r>
                      <a:endParaRPr sz="2000" b="1">
                        <a:solidFill>
                          <a:srgbClr val="FFC000"/>
                        </a:solidFill>
                        <a:latin typeface="Arial"/>
                        <a:ea typeface="Arial"/>
                        <a:cs typeface="Arial"/>
                        <a:sym typeface="Arial"/>
                      </a:endParaRPr>
                    </a:p>
                    <a:p>
                      <a:pPr marL="0" marR="0" lvl="0" indent="0" algn="l" rtl="0">
                        <a:spcBef>
                          <a:spcPts val="0"/>
                        </a:spcBef>
                        <a:spcAft>
                          <a:spcPts val="0"/>
                        </a:spcAft>
                        <a:buNone/>
                      </a:pPr>
                      <a:r>
                        <a:rPr lang="en-US" sz="1800" b="0">
                          <a:solidFill>
                            <a:srgbClr val="D9D9D9"/>
                          </a:solidFill>
                          <a:latin typeface="Arial"/>
                          <a:ea typeface="Arial"/>
                          <a:cs typeface="Arial"/>
                          <a:sym typeface="Arial"/>
                        </a:rPr>
                        <a:t>Use the PowerPoint zoom tool to adjust the screen magnification to view comfortably. PowerPoint provides 2 ways to zoom: </a:t>
                      </a:r>
                      <a:br>
                        <a:rPr lang="en-US" sz="1800" b="0">
                          <a:solidFill>
                            <a:srgbClr val="D9D9D9"/>
                          </a:solidFill>
                          <a:latin typeface="Arial"/>
                          <a:ea typeface="Arial"/>
                          <a:cs typeface="Arial"/>
                          <a:sym typeface="Arial"/>
                        </a:rPr>
                      </a:br>
                      <a:r>
                        <a:rPr lang="en-US" sz="1800" b="0">
                          <a:solidFill>
                            <a:srgbClr val="FFC000"/>
                          </a:solidFill>
                          <a:latin typeface="Arial"/>
                          <a:ea typeface="Arial"/>
                          <a:cs typeface="Arial"/>
                          <a:sym typeface="Arial"/>
                        </a:rPr>
                        <a:t>1. </a:t>
                      </a:r>
                      <a:r>
                        <a:rPr lang="en-US" sz="1800" b="0">
                          <a:solidFill>
                            <a:srgbClr val="D9D9D9"/>
                          </a:solidFill>
                          <a:latin typeface="Arial"/>
                          <a:ea typeface="Arial"/>
                          <a:cs typeface="Arial"/>
                          <a:sym typeface="Arial"/>
                        </a:rPr>
                        <a:t>On the top menu bar click on the VIEW tab and then click on ZOOM. Choose the zoom percentage that works best for you. </a:t>
                      </a:r>
                      <a:br>
                        <a:rPr lang="en-US" sz="1800" b="0">
                          <a:solidFill>
                            <a:srgbClr val="D9D9D9"/>
                          </a:solidFill>
                          <a:latin typeface="Arial"/>
                          <a:ea typeface="Arial"/>
                          <a:cs typeface="Arial"/>
                          <a:sym typeface="Arial"/>
                        </a:rPr>
                      </a:br>
                      <a:r>
                        <a:rPr lang="en-US" sz="1800" b="0">
                          <a:solidFill>
                            <a:srgbClr val="FFC000"/>
                          </a:solidFill>
                          <a:latin typeface="Arial"/>
                          <a:ea typeface="Arial"/>
                          <a:cs typeface="Arial"/>
                          <a:sym typeface="Arial"/>
                        </a:rPr>
                        <a:t>2. </a:t>
                      </a:r>
                      <a:r>
                        <a:rPr lang="en-US" sz="18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994600">
                <a:tc gridSpan="2">
                  <a:txBody>
                    <a:bodyPr/>
                    <a:lstStyle/>
                    <a:p>
                      <a:pPr marL="0" marR="0" lvl="0" indent="0" algn="l" rtl="0">
                        <a:lnSpc>
                          <a:spcPct val="100000"/>
                        </a:lnSpc>
                        <a:spcBef>
                          <a:spcPts val="0"/>
                        </a:spcBef>
                        <a:spcAft>
                          <a:spcPts val="0"/>
                        </a:spcAft>
                        <a:buClr>
                          <a:srgbClr val="FFC000"/>
                        </a:buClr>
                        <a:buSzPts val="2000"/>
                        <a:buFont typeface="Arial"/>
                        <a:buNone/>
                      </a:pPr>
                      <a:r>
                        <a:rPr lang="en-US" sz="2000" b="1">
                          <a:solidFill>
                            <a:srgbClr val="FFC000"/>
                          </a:solidFill>
                          <a:latin typeface="Arial"/>
                          <a:ea typeface="Arial"/>
                          <a:cs typeface="Arial"/>
                          <a:sym typeface="Arial"/>
                        </a:rPr>
                        <a:t>Ruler and Guides</a:t>
                      </a:r>
                      <a:br>
                        <a:rPr lang="en-US" sz="1800" b="0">
                          <a:solidFill>
                            <a:srgbClr val="FFC000"/>
                          </a:solidFill>
                          <a:latin typeface="Arial"/>
                          <a:ea typeface="Arial"/>
                          <a:cs typeface="Arial"/>
                          <a:sym typeface="Arial"/>
                        </a:rPr>
                      </a:br>
                      <a:r>
                        <a:rPr lang="en-US" sz="18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945825">
                <a:tc>
                  <a:txBody>
                    <a:bodyPr/>
                    <a:lstStyle/>
                    <a:p>
                      <a:pPr marL="0" marR="0" lvl="0" indent="0" algn="l" rtl="0">
                        <a:spcBef>
                          <a:spcPts val="0"/>
                        </a:spcBef>
                        <a:spcAft>
                          <a:spcPts val="0"/>
                        </a:spcAft>
                        <a:buNone/>
                      </a:pPr>
                      <a:endParaRPr sz="18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000" b="1" u="none" strike="noStrike" cap="none">
                          <a:solidFill>
                            <a:srgbClr val="FFC000"/>
                          </a:solidFill>
                          <a:latin typeface="Arial"/>
                          <a:ea typeface="Arial"/>
                          <a:cs typeface="Arial"/>
                          <a:sym typeface="Arial"/>
                        </a:rPr>
                        <a:t>Headers and text containers</a:t>
                      </a:r>
                      <a:br>
                        <a:rPr lang="en-US" sz="1800" b="0" u="none" strike="noStrike" cap="none">
                          <a:solidFill>
                            <a:schemeClr val="lt1"/>
                          </a:solidFill>
                          <a:latin typeface="Arial"/>
                          <a:ea typeface="Arial"/>
                          <a:cs typeface="Arial"/>
                          <a:sym typeface="Arial"/>
                        </a:rPr>
                      </a:br>
                      <a:r>
                        <a:rPr lang="en-US" sz="18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1800" b="0" u="none" strike="noStrike" cap="none">
                          <a:solidFill>
                            <a:schemeClr val="lt1"/>
                          </a:solidFill>
                          <a:latin typeface="Arial"/>
                          <a:ea typeface="Arial"/>
                          <a:cs typeface="Arial"/>
                          <a:sym typeface="Arial"/>
                        </a:rPr>
                      </a:br>
                      <a:r>
                        <a:rPr lang="en-US" sz="1800" b="0" u="none" strike="noStrike" cap="none">
                          <a:solidFill>
                            <a:srgbClr val="FFC000"/>
                          </a:solidFill>
                          <a:latin typeface="Arial"/>
                          <a:ea typeface="Arial"/>
                          <a:cs typeface="Arial"/>
                          <a:sym typeface="Arial"/>
                        </a:rPr>
                        <a:t>-</a:t>
                      </a:r>
                      <a:r>
                        <a:rPr lang="en-US" sz="1800" b="0" u="none" strike="noStrike" cap="none">
                          <a:solidFill>
                            <a:schemeClr val="lt1"/>
                          </a:solidFill>
                          <a:latin typeface="Arial"/>
                          <a:ea typeface="Arial"/>
                          <a:cs typeface="Arial"/>
                          <a:sym typeface="Arial"/>
                        </a:rPr>
                        <a:t> </a:t>
                      </a:r>
                      <a:r>
                        <a:rPr lang="en-US" sz="1800" b="0" u="none" strike="noStrike" cap="none">
                          <a:solidFill>
                            <a:srgbClr val="D9D9D9"/>
                          </a:solidFill>
                          <a:latin typeface="Arial"/>
                          <a:ea typeface="Arial"/>
                          <a:cs typeface="Arial"/>
                          <a:sym typeface="Arial"/>
                        </a:rPr>
                        <a:t>Click inside a section header to add its text. </a:t>
                      </a:r>
                      <a:br>
                        <a:rPr lang="en-US" sz="1800" b="0" u="none" strike="noStrike" cap="none">
                          <a:solidFill>
                            <a:schemeClr val="lt1"/>
                          </a:solidFill>
                          <a:latin typeface="Arial"/>
                          <a:ea typeface="Arial"/>
                          <a:cs typeface="Arial"/>
                          <a:sym typeface="Arial"/>
                        </a:rPr>
                      </a:br>
                      <a:r>
                        <a:rPr lang="en-US" sz="1800" b="0" u="none" strike="noStrike" cap="none">
                          <a:solidFill>
                            <a:srgbClr val="FFC000"/>
                          </a:solidFill>
                          <a:latin typeface="Arial"/>
                          <a:ea typeface="Arial"/>
                          <a:cs typeface="Arial"/>
                          <a:sym typeface="Arial"/>
                        </a:rPr>
                        <a:t>-</a:t>
                      </a:r>
                      <a:r>
                        <a:rPr lang="en-US" sz="1800" b="0" u="none" strike="noStrike" cap="none">
                          <a:solidFill>
                            <a:schemeClr val="lt1"/>
                          </a:solidFill>
                          <a:latin typeface="Arial"/>
                          <a:ea typeface="Arial"/>
                          <a:cs typeface="Arial"/>
                          <a:sym typeface="Arial"/>
                        </a:rPr>
                        <a:t> </a:t>
                      </a:r>
                      <a:r>
                        <a:rPr lang="en-US" sz="18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1800" b="0" u="none" strike="noStrike" cap="none">
                          <a:solidFill>
                            <a:schemeClr val="lt1"/>
                          </a:solidFill>
                          <a:latin typeface="Arial"/>
                          <a:ea typeface="Arial"/>
                          <a:cs typeface="Arial"/>
                          <a:sym typeface="Arial"/>
                        </a:rPr>
                      </a:br>
                      <a:r>
                        <a:rPr lang="en-US" sz="1800" b="0" u="none" strike="noStrike" cap="none">
                          <a:solidFill>
                            <a:srgbClr val="FFC000"/>
                          </a:solidFill>
                          <a:latin typeface="Arial"/>
                          <a:ea typeface="Arial"/>
                          <a:cs typeface="Arial"/>
                          <a:sym typeface="Arial"/>
                        </a:rPr>
                        <a:t>-</a:t>
                      </a:r>
                      <a:r>
                        <a:rPr lang="en-US" sz="1800" b="0" u="none" strike="noStrike" cap="none">
                          <a:solidFill>
                            <a:schemeClr val="lt1"/>
                          </a:solidFill>
                          <a:latin typeface="Arial"/>
                          <a:ea typeface="Arial"/>
                          <a:cs typeface="Arial"/>
                          <a:sym typeface="Arial"/>
                        </a:rPr>
                        <a:t> </a:t>
                      </a:r>
                      <a:r>
                        <a:rPr lang="en-US" sz="18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208675">
                <a:tc gridSpan="2">
                  <a:txBody>
                    <a:bodyPr/>
                    <a:lstStyle/>
                    <a:p>
                      <a:pPr marL="0" marR="0" lvl="0" indent="0" algn="l" rtl="0">
                        <a:spcBef>
                          <a:spcPts val="0"/>
                        </a:spcBef>
                        <a:spcAft>
                          <a:spcPts val="0"/>
                        </a:spcAft>
                        <a:buNone/>
                      </a:pPr>
                      <a:r>
                        <a:rPr lang="en-US" sz="20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18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1800"/>
                        <a:buFont typeface="Arial"/>
                        <a:buChar char="-"/>
                      </a:pPr>
                      <a:r>
                        <a:rPr lang="en-US" sz="18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18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124675">
                <a:tc gridSpan="2">
                  <a:txBody>
                    <a:bodyPr/>
                    <a:lstStyle/>
                    <a:p>
                      <a:pPr marL="0" marR="0" lvl="0" indent="0" algn="l" rtl="0">
                        <a:lnSpc>
                          <a:spcPct val="100000"/>
                        </a:lnSpc>
                        <a:spcBef>
                          <a:spcPts val="0"/>
                        </a:spcBef>
                        <a:spcAft>
                          <a:spcPts val="0"/>
                        </a:spcAft>
                        <a:buClr>
                          <a:srgbClr val="FFC000"/>
                        </a:buClr>
                        <a:buSzPts val="2000"/>
                        <a:buFont typeface="Arial"/>
                        <a:buNone/>
                      </a:pPr>
                      <a:r>
                        <a:rPr lang="en-US" sz="20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1800"/>
                        <a:buFont typeface="Arial"/>
                        <a:buNone/>
                      </a:pPr>
                      <a:r>
                        <a:rPr lang="en-US" sz="18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1868675">
                <a:tc gridSpan="2">
                  <a:txBody>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2067800">
                <a:tc gridSpan="2">
                  <a:txBody>
                    <a:bodyPr/>
                    <a:lstStyle/>
                    <a:p>
                      <a:pPr marL="0" marR="0" lvl="0" indent="0" algn="l" rtl="0">
                        <a:lnSpc>
                          <a:spcPct val="100000"/>
                        </a:lnSpc>
                        <a:spcBef>
                          <a:spcPts val="0"/>
                        </a:spcBef>
                        <a:spcAft>
                          <a:spcPts val="0"/>
                        </a:spcAft>
                        <a:buClr>
                          <a:srgbClr val="FFC000"/>
                        </a:buClr>
                        <a:buSzPts val="2000"/>
                        <a:buFont typeface="Arial"/>
                        <a:buNone/>
                      </a:pPr>
                      <a:r>
                        <a:rPr lang="en-US" sz="20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2597275">
                <a:tc gridSpan="2">
                  <a:txBody>
                    <a:bodyPr/>
                    <a:lstStyle/>
                    <a:p>
                      <a:pPr marL="0" marR="0" lvl="0" indent="0" algn="l" rtl="0">
                        <a:lnSpc>
                          <a:spcPct val="100000"/>
                        </a:lnSpc>
                        <a:spcBef>
                          <a:spcPts val="0"/>
                        </a:spcBef>
                        <a:spcAft>
                          <a:spcPts val="0"/>
                        </a:spcAft>
                        <a:buClr>
                          <a:schemeClr val="dk1"/>
                        </a:buClr>
                        <a:buSzPts val="1800"/>
                        <a:buFont typeface="Calibri"/>
                        <a:buNone/>
                      </a:pPr>
                      <a:endParaRPr sz="18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Google Shape;13;p2"/>
          <p:cNvGraphicFramePr/>
          <p:nvPr/>
        </p:nvGraphicFramePr>
        <p:xfrm>
          <a:off x="21937684" y="-142032"/>
          <a:ext cx="8060650" cy="30608478"/>
        </p:xfrm>
        <a:graphic>
          <a:graphicData uri="http://schemas.openxmlformats.org/drawingml/2006/table">
            <a:tbl>
              <a:tblPr firstRow="1" bandRow="1">
                <a:noFill/>
                <a:tableStyleId>{5BE2F918-57D7-49A5-9122-E59F7F39EB65}</a:tableStyleId>
              </a:tblPr>
              <a:tblGrid>
                <a:gridCol w="3162975">
                  <a:extLst>
                    <a:ext uri="{9D8B030D-6E8A-4147-A177-3AD203B41FA5}">
                      <a16:colId xmlns:a16="http://schemas.microsoft.com/office/drawing/2014/main" val="20000"/>
                    </a:ext>
                  </a:extLst>
                </a:gridCol>
                <a:gridCol w="950225">
                  <a:extLst>
                    <a:ext uri="{9D8B030D-6E8A-4147-A177-3AD203B41FA5}">
                      <a16:colId xmlns:a16="http://schemas.microsoft.com/office/drawing/2014/main" val="20001"/>
                    </a:ext>
                  </a:extLst>
                </a:gridCol>
                <a:gridCol w="3947450">
                  <a:extLst>
                    <a:ext uri="{9D8B030D-6E8A-4147-A177-3AD203B41FA5}">
                      <a16:colId xmlns:a16="http://schemas.microsoft.com/office/drawing/2014/main" val="20002"/>
                    </a:ext>
                  </a:extLst>
                </a:gridCol>
              </a:tblGrid>
              <a:tr h="1192125">
                <a:tc gridSpan="3">
                  <a:txBody>
                    <a:bodyPr/>
                    <a:lstStyle/>
                    <a:p>
                      <a:pPr marL="0" marR="0" lvl="0" indent="0" algn="ctr" rtl="0">
                        <a:lnSpc>
                          <a:spcPct val="100000"/>
                        </a:lnSpc>
                        <a:spcBef>
                          <a:spcPts val="0"/>
                        </a:spcBef>
                        <a:spcAft>
                          <a:spcPts val="0"/>
                        </a:spcAft>
                        <a:buClr>
                          <a:srgbClr val="1F3A4E"/>
                        </a:buClr>
                        <a:buSzPts val="3200"/>
                        <a:buFont typeface="Arial Black"/>
                        <a:buNone/>
                      </a:pPr>
                      <a:r>
                        <a:rPr lang="en-US" sz="3200" b="0">
                          <a:solidFill>
                            <a:srgbClr val="1F3A4E"/>
                          </a:solidFill>
                          <a:latin typeface="Arial Black"/>
                          <a:ea typeface="Arial Black"/>
                          <a:cs typeface="Arial Black"/>
                          <a:sym typeface="Arial Black"/>
                        </a:rPr>
                        <a:t>QUICK START GUIDE</a:t>
                      </a:r>
                      <a:br>
                        <a:rPr lang="en-US" sz="3200" b="0">
                          <a:solidFill>
                            <a:srgbClr val="1F3A4E"/>
                          </a:solidFill>
                          <a:latin typeface="Arial Black"/>
                          <a:ea typeface="Arial Black"/>
                          <a:cs typeface="Arial Black"/>
                          <a:sym typeface="Arial Black"/>
                        </a:rPr>
                      </a:br>
                      <a:r>
                        <a:rPr lang="en-US" sz="2400" b="1">
                          <a:solidFill>
                            <a:srgbClr val="FF0000"/>
                          </a:solidFill>
                          <a:latin typeface="Trebuchet MS"/>
                          <a:ea typeface="Trebuchet MS"/>
                          <a:cs typeface="Trebuchet MS"/>
                          <a:sym typeface="Trebuchet MS"/>
                        </a:rPr>
                        <a:t>(THIS SIDEBAR WILL NOT PRINT)</a:t>
                      </a:r>
                      <a:endParaRPr sz="32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50">
                <a:tc gridSpan="3">
                  <a:txBody>
                    <a:bodyPr/>
                    <a:lstStyle/>
                    <a:p>
                      <a:pPr marL="0" marR="0" lvl="0" indent="0" algn="l" rtl="0">
                        <a:spcBef>
                          <a:spcPts val="0"/>
                        </a:spcBef>
                        <a:spcAft>
                          <a:spcPts val="0"/>
                        </a:spcAft>
                        <a:buNone/>
                      </a:pPr>
                      <a:r>
                        <a:rPr lang="en-US" sz="20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18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18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1800">
                        <a:solidFill>
                          <a:srgbClr val="FFC000"/>
                        </a:solidFill>
                      </a:endParaRPr>
                    </a:p>
                    <a:p>
                      <a:pPr marL="0" marR="0" lvl="0" indent="0" algn="l" rtl="0">
                        <a:spcBef>
                          <a:spcPts val="0"/>
                        </a:spcBef>
                        <a:spcAft>
                          <a:spcPts val="0"/>
                        </a:spcAft>
                        <a:buNone/>
                      </a:pPr>
                      <a:endParaRPr sz="1800" b="0">
                        <a:solidFill>
                          <a:srgbClr val="D9D9D9"/>
                        </a:solidFill>
                        <a:latin typeface="Arial"/>
                        <a:ea typeface="Arial"/>
                        <a:cs typeface="Arial"/>
                        <a:sym typeface="Arial"/>
                      </a:endParaRPr>
                    </a:p>
                    <a:p>
                      <a:pPr marL="0" marR="0" lvl="0" indent="0" algn="l" rtl="0">
                        <a:spcBef>
                          <a:spcPts val="0"/>
                        </a:spcBef>
                        <a:spcAft>
                          <a:spcPts val="0"/>
                        </a:spcAft>
                        <a:buNone/>
                      </a:pPr>
                      <a:r>
                        <a:rPr lang="en-US" sz="18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1800" b="0">
                        <a:solidFill>
                          <a:srgbClr val="D9D9D9"/>
                        </a:solidFill>
                        <a:latin typeface="Arial"/>
                        <a:ea typeface="Arial"/>
                        <a:cs typeface="Arial"/>
                        <a:sym typeface="Arial"/>
                      </a:endParaRPr>
                    </a:p>
                    <a:p>
                      <a:pPr marL="0" marR="0" lvl="0" indent="0" algn="l" rtl="0">
                        <a:spcBef>
                          <a:spcPts val="0"/>
                        </a:spcBef>
                        <a:spcAft>
                          <a:spcPts val="0"/>
                        </a:spcAft>
                        <a:buNone/>
                      </a:pPr>
                      <a:r>
                        <a:rPr lang="en-US" sz="18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5">
                <a:tc gridSpan="3">
                  <a:txBody>
                    <a:bodyPr/>
                    <a:lstStyle/>
                    <a:p>
                      <a:pPr marL="0" marR="0" lvl="0" indent="0" algn="l" rtl="0">
                        <a:spcBef>
                          <a:spcPts val="0"/>
                        </a:spcBef>
                        <a:spcAft>
                          <a:spcPts val="0"/>
                        </a:spcAft>
                        <a:buNone/>
                      </a:pPr>
                      <a:r>
                        <a:rPr lang="en-US" sz="20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18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You can see a tutorial here: </a:t>
                      </a:r>
                      <a:r>
                        <a:rPr lang="en-US" sz="1800" u="sng">
                          <a:solidFill>
                            <a:srgbClr val="FFC000"/>
                          </a:solidFill>
                          <a:latin typeface="Arial"/>
                          <a:ea typeface="Arial"/>
                          <a:cs typeface="Arial"/>
                          <a:sym typeface="Arial"/>
                        </a:rPr>
                        <a:t>https://www.posterpresentations.com/how-to-change-the-column-configuration.html</a:t>
                      </a:r>
                      <a:endParaRPr sz="44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678550">
                <a:tc>
                  <a:txBody>
                    <a:bodyPr/>
                    <a:lstStyle/>
                    <a:p>
                      <a:pPr marL="0" marR="0" lvl="0" indent="0" algn="l" rtl="0">
                        <a:lnSpc>
                          <a:spcPct val="100000"/>
                        </a:lnSpc>
                        <a:spcBef>
                          <a:spcPts val="0"/>
                        </a:spcBef>
                        <a:spcAft>
                          <a:spcPts val="0"/>
                        </a:spcAft>
                        <a:buClr>
                          <a:schemeClr val="dk1"/>
                        </a:buClr>
                        <a:buSzPts val="2000"/>
                        <a:buFont typeface="Calibri"/>
                        <a:buNone/>
                      </a:pPr>
                      <a:endParaRPr sz="2000">
                        <a:solidFill>
                          <a:srgbClr val="D9D9D9"/>
                        </a:solidFill>
                        <a:latin typeface="Arial"/>
                        <a:ea typeface="Arial"/>
                        <a:cs typeface="Arial"/>
                        <a:sym typeface="Arial"/>
                      </a:endParaRPr>
                    </a:p>
                  </a:txBody>
                  <a:tcPr marL="182875" marR="91450" marT="137150" marB="45725"/>
                </a:tc>
                <a:tc rowSpan="2" gridSpan="2">
                  <a:txBody>
                    <a:bodyPr/>
                    <a:lstStyle/>
                    <a:p>
                      <a:pPr marL="0" marR="0" lvl="0" indent="0" algn="l" rtl="0">
                        <a:lnSpc>
                          <a:spcPct val="100000"/>
                        </a:lnSpc>
                        <a:spcBef>
                          <a:spcPts val="0"/>
                        </a:spcBef>
                        <a:spcAft>
                          <a:spcPts val="0"/>
                        </a:spcAft>
                        <a:buClr>
                          <a:srgbClr val="FFC000"/>
                        </a:buClr>
                        <a:buSzPts val="2000"/>
                        <a:buFont typeface="Arial"/>
                        <a:buNone/>
                      </a:pPr>
                      <a:r>
                        <a:rPr lang="en-US" sz="20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The Quick Start Guides </a:t>
                      </a:r>
                      <a:r>
                        <a:rPr lang="en-US" sz="1800" u="sng">
                          <a:solidFill>
                            <a:srgbClr val="D9D9D9"/>
                          </a:solidFill>
                          <a:latin typeface="Arial"/>
                          <a:ea typeface="Arial"/>
                          <a:cs typeface="Arial"/>
                          <a:sym typeface="Arial"/>
                        </a:rPr>
                        <a:t>are outside the template’s printable area</a:t>
                      </a:r>
                      <a:r>
                        <a:rPr lang="en-US" sz="18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1800"/>
                        <a:buFont typeface="Calibri"/>
                        <a:buNone/>
                      </a:pPr>
                      <a:endParaRPr sz="18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1800"/>
                        <a:buFont typeface="Calibri"/>
                        <a:buNone/>
                      </a:pPr>
                      <a:endParaRPr sz="18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To hide the guides click on the </a:t>
                      </a:r>
                      <a:r>
                        <a:rPr lang="en-US" sz="1800" b="1">
                          <a:solidFill>
                            <a:srgbClr val="D9D9D9"/>
                          </a:solidFill>
                          <a:latin typeface="Arial"/>
                          <a:ea typeface="Arial"/>
                          <a:cs typeface="Arial"/>
                          <a:sym typeface="Arial"/>
                        </a:rPr>
                        <a:t>Home</a:t>
                      </a:r>
                      <a:r>
                        <a:rPr lang="en-US" sz="1800">
                          <a:solidFill>
                            <a:srgbClr val="D9D9D9"/>
                          </a:solidFill>
                          <a:latin typeface="Arial"/>
                          <a:ea typeface="Arial"/>
                          <a:cs typeface="Arial"/>
                          <a:sym typeface="Arial"/>
                        </a:rPr>
                        <a:t> tab (top of the screen) and then click on the </a:t>
                      </a:r>
                      <a:r>
                        <a:rPr lang="en-US" sz="1800" b="1">
                          <a:solidFill>
                            <a:srgbClr val="D9D9D9"/>
                          </a:solidFill>
                          <a:latin typeface="Arial"/>
                          <a:ea typeface="Arial"/>
                          <a:cs typeface="Arial"/>
                          <a:sym typeface="Arial"/>
                        </a:rPr>
                        <a:t>Layout</a:t>
                      </a:r>
                      <a:r>
                        <a:rPr lang="en-US" sz="1800">
                          <a:solidFill>
                            <a:srgbClr val="D9D9D9"/>
                          </a:solidFill>
                          <a:latin typeface="Arial"/>
                          <a:ea typeface="Arial"/>
                          <a:cs typeface="Arial"/>
                          <a:sym typeface="Arial"/>
                        </a:rPr>
                        <a:t> button below to see the available layouts. Choose the </a:t>
                      </a:r>
                      <a:r>
                        <a:rPr lang="en-US" sz="1800" b="1">
                          <a:solidFill>
                            <a:srgbClr val="D9D9D9"/>
                          </a:solidFill>
                          <a:latin typeface="Arial"/>
                          <a:ea typeface="Arial"/>
                          <a:cs typeface="Arial"/>
                          <a:sym typeface="Arial"/>
                        </a:rPr>
                        <a:t>Without Guides </a:t>
                      </a:r>
                      <a:r>
                        <a:rPr lang="en-US" sz="1800" b="0">
                          <a:solidFill>
                            <a:srgbClr val="D9D9D9"/>
                          </a:solidFill>
                          <a:latin typeface="Arial"/>
                          <a:ea typeface="Arial"/>
                          <a:cs typeface="Arial"/>
                          <a:sym typeface="Arial"/>
                        </a:rPr>
                        <a:t>layout</a:t>
                      </a:r>
                      <a:r>
                        <a:rPr lang="en-US" sz="1800">
                          <a:solidFill>
                            <a:srgbClr val="D9D9D9"/>
                          </a:solidFill>
                          <a:latin typeface="Arial"/>
                          <a:ea typeface="Arial"/>
                          <a:cs typeface="Arial"/>
                          <a:sym typeface="Arial"/>
                        </a:rPr>
                        <a:t>.</a:t>
                      </a:r>
                      <a:endParaRPr sz="1800">
                        <a:solidFill>
                          <a:srgbClr val="D9D9D9"/>
                        </a:solidFill>
                        <a:latin typeface="Arial"/>
                        <a:ea typeface="Arial"/>
                        <a:cs typeface="Arial"/>
                        <a:sym typeface="Arial"/>
                      </a:endParaRPr>
                    </a:p>
                  </a:txBody>
                  <a:tcPr marL="182875" marR="91450" marT="137150" marB="45725">
                    <a:solidFill>
                      <a:srgbClr val="010101"/>
                    </a:solidFill>
                  </a:tcPr>
                </a:tc>
                <a:tc rowSpan="2" hMerge="1">
                  <a:txBody>
                    <a:bodyPr/>
                    <a:lstStyle/>
                    <a:p>
                      <a:endParaRPr lang="en-US"/>
                    </a:p>
                  </a:txBody>
                  <a:tcPr/>
                </a:tc>
                <a:extLst>
                  <a:ext uri="{0D108BD9-81ED-4DB2-BD59-A6C34878D82A}">
                    <a16:rowId xmlns:a16="http://schemas.microsoft.com/office/drawing/2014/main" val="10003"/>
                  </a:ext>
                </a:extLst>
              </a:tr>
              <a:tr h="5446450">
                <a:tc>
                  <a:txBody>
                    <a:bodyPr/>
                    <a:lstStyle/>
                    <a:p>
                      <a:pPr marL="0" marR="0" lvl="0" indent="0" algn="l" rtl="0">
                        <a:lnSpc>
                          <a:spcPct val="100000"/>
                        </a:lnSpc>
                        <a:spcBef>
                          <a:spcPts val="0"/>
                        </a:spcBef>
                        <a:spcAft>
                          <a:spcPts val="0"/>
                        </a:spcAft>
                        <a:buClr>
                          <a:schemeClr val="dk1"/>
                        </a:buClr>
                        <a:buSzPts val="2000"/>
                        <a:buFont typeface="Calibri"/>
                        <a:buNone/>
                      </a:pPr>
                      <a:endParaRPr sz="2000">
                        <a:solidFill>
                          <a:srgbClr val="D9D9D9"/>
                        </a:solidFill>
                        <a:latin typeface="Arial"/>
                        <a:ea typeface="Arial"/>
                        <a:cs typeface="Arial"/>
                        <a:sym typeface="Arial"/>
                      </a:endParaRPr>
                    </a:p>
                  </a:txBody>
                  <a:tcPr marL="182875" marR="91450" marT="137150" marB="45725">
                    <a:solidFill>
                      <a:srgbClr val="010101"/>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4626675">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preview your poster prior to printing</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a:solidFill>
                            <a:srgbClr val="D9D9D9"/>
                          </a:solidFill>
                          <a:latin typeface="Arial"/>
                          <a:ea typeface="Arial"/>
                          <a:cs typeface="Arial"/>
                          <a:sym typeface="Arial"/>
                        </a:rPr>
                        <a:t>You can preview your poster at any time by pressing the </a:t>
                      </a:r>
                      <a:r>
                        <a:rPr lang="en-US" sz="2000">
                          <a:solidFill>
                            <a:srgbClr val="FFC000"/>
                          </a:solidFill>
                          <a:latin typeface="Arial"/>
                          <a:ea typeface="Arial"/>
                          <a:cs typeface="Arial"/>
                          <a:sym typeface="Arial"/>
                        </a:rPr>
                        <a:t>F5 key</a:t>
                      </a:r>
                      <a:r>
                        <a:rPr lang="en-US" sz="2000">
                          <a:solidFill>
                            <a:srgbClr val="D9D9D9"/>
                          </a:solidFill>
                          <a:latin typeface="Arial"/>
                          <a:ea typeface="Arial"/>
                          <a:cs typeface="Arial"/>
                          <a:sym typeface="Arial"/>
                        </a:rPr>
                        <a:t> on your keyboard. You will see on the screen what's on your poster and how it should look when printed. Press the </a:t>
                      </a:r>
                      <a:r>
                        <a:rPr lang="en-US" sz="2000">
                          <a:solidFill>
                            <a:srgbClr val="FFC000"/>
                          </a:solidFill>
                          <a:latin typeface="Arial"/>
                          <a:ea typeface="Arial"/>
                          <a:cs typeface="Arial"/>
                          <a:sym typeface="Arial"/>
                        </a:rPr>
                        <a:t>ESC key </a:t>
                      </a:r>
                      <a:r>
                        <a:rPr lang="en-US" sz="2000">
                          <a:solidFill>
                            <a:srgbClr val="D9D9D9"/>
                          </a:solidFill>
                          <a:latin typeface="Arial"/>
                          <a:ea typeface="Arial"/>
                          <a:cs typeface="Arial"/>
                          <a:sym typeface="Arial"/>
                        </a:rPr>
                        <a:t>to exit Preview.</a:t>
                      </a:r>
                      <a:endParaRPr/>
                    </a:p>
                  </a:txBody>
                  <a:tcPr marL="182875" marR="91450" marT="137150" marB="45725">
                    <a:solidFill>
                      <a:srgbClr val="010101"/>
                    </a:solidFill>
                  </a:tcPr>
                </a:tc>
                <a:tc gridSpan="2">
                  <a:txBody>
                    <a:bodyPr/>
                    <a:lstStyle/>
                    <a:p>
                      <a:pPr marL="0" marR="0" lvl="0" indent="0" algn="l" rtl="0">
                        <a:spcBef>
                          <a:spcPts val="0"/>
                        </a:spcBef>
                        <a:spcAft>
                          <a:spcPts val="0"/>
                        </a:spcAft>
                        <a:buNone/>
                      </a:pPr>
                      <a:r>
                        <a:rPr lang="en-US" sz="8800" b="1">
                          <a:solidFill>
                            <a:srgbClr val="D9D9D9"/>
                          </a:solidFill>
                          <a:latin typeface="Arial"/>
                          <a:ea typeface="Arial"/>
                          <a:cs typeface="Arial"/>
                          <a:sym typeface="Arial"/>
                        </a:rPr>
                        <a:t>F5</a:t>
                      </a:r>
                      <a:r>
                        <a:rPr lang="en-US" sz="1800">
                          <a:solidFill>
                            <a:srgbClr val="D9D9D9"/>
                          </a:solidFill>
                          <a:latin typeface="Arial"/>
                          <a:ea typeface="Arial"/>
                          <a:cs typeface="Arial"/>
                          <a:sym typeface="Arial"/>
                        </a:rPr>
                        <a:t> </a:t>
                      </a:r>
                      <a:endParaRPr sz="1800">
                        <a:solidFill>
                          <a:srgbClr val="D9D9D9"/>
                        </a:solidFill>
                        <a:latin typeface="Arial"/>
                        <a:ea typeface="Arial"/>
                        <a:cs typeface="Arial"/>
                        <a:sym typeface="Arial"/>
                      </a:endParaRPr>
                    </a:p>
                  </a:txBody>
                  <a:tcPr marL="182875" marR="91450" marT="137150" marB="45725">
                    <a:solidFill>
                      <a:srgbClr val="0C0C0C"/>
                    </a:solidFill>
                  </a:tcPr>
                </a:tc>
                <a:tc hMerge="1">
                  <a:txBody>
                    <a:bodyPr/>
                    <a:lstStyle/>
                    <a:p>
                      <a:endParaRPr lang="en-US"/>
                    </a:p>
                  </a:txBody>
                  <a:tcPr/>
                </a:tc>
                <a:extLst>
                  <a:ext uri="{0D108BD9-81ED-4DB2-BD59-A6C34878D82A}">
                    <a16:rowId xmlns:a16="http://schemas.microsoft.com/office/drawing/2014/main" val="10005"/>
                  </a:ext>
                </a:extLst>
              </a:tr>
              <a:tr h="5308825">
                <a:tc gridSpan="3">
                  <a:txBody>
                    <a:bodyPr/>
                    <a:lstStyle/>
                    <a:p>
                      <a:pPr marL="0" marR="0" lvl="0" indent="0" algn="l" rtl="0">
                        <a:lnSpc>
                          <a:spcPct val="100000"/>
                        </a:lnSpc>
                        <a:spcBef>
                          <a:spcPts val="0"/>
                        </a:spcBef>
                        <a:spcAft>
                          <a:spcPts val="0"/>
                        </a:spcAft>
                        <a:buClr>
                          <a:srgbClr val="FFC000"/>
                        </a:buClr>
                        <a:buSzPts val="2000"/>
                        <a:buFont typeface="Arial"/>
                        <a:buNone/>
                      </a:pPr>
                      <a:r>
                        <a:rPr lang="en-US" sz="20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When you are ready to have your poster printed go online to </a:t>
                      </a:r>
                      <a:r>
                        <a:rPr lang="en-US" sz="1800">
                          <a:solidFill>
                            <a:srgbClr val="FFC000"/>
                          </a:solidFill>
                          <a:latin typeface="Arial"/>
                          <a:ea typeface="Arial"/>
                          <a:cs typeface="Arial"/>
                          <a:sym typeface="Arial"/>
                        </a:rPr>
                        <a:t>PosterPresentations.com</a:t>
                      </a:r>
                      <a:r>
                        <a:rPr lang="en-US" sz="1800">
                          <a:solidFill>
                            <a:srgbClr val="D9D9D9"/>
                          </a:solidFill>
                          <a:latin typeface="Arial"/>
                          <a:ea typeface="Arial"/>
                          <a:cs typeface="Arial"/>
                          <a:sym typeface="Arial"/>
                        </a:rPr>
                        <a:t> and click on the "</a:t>
                      </a:r>
                      <a:r>
                        <a:rPr lang="en-US" sz="1800">
                          <a:solidFill>
                            <a:srgbClr val="FFC000"/>
                          </a:solidFill>
                          <a:latin typeface="Arial"/>
                          <a:ea typeface="Arial"/>
                          <a:cs typeface="Arial"/>
                          <a:sym typeface="Arial"/>
                        </a:rPr>
                        <a:t>Order Your Poster</a:t>
                      </a:r>
                      <a:r>
                        <a:rPr lang="en-US" sz="18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1800"/>
                        <a:buFont typeface="Arial"/>
                        <a:buNone/>
                      </a:pPr>
                      <a:r>
                        <a:rPr lang="en-US" sz="18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1800"/>
                        <a:buFont typeface="Arial"/>
                        <a:buNone/>
                      </a:pPr>
                      <a:br>
                        <a:rPr lang="en-US" sz="1800">
                          <a:solidFill>
                            <a:srgbClr val="D9D9D9"/>
                          </a:solidFill>
                          <a:latin typeface="Arial"/>
                          <a:ea typeface="Arial"/>
                          <a:cs typeface="Arial"/>
                          <a:sym typeface="Arial"/>
                        </a:rPr>
                      </a:br>
                      <a:r>
                        <a:rPr lang="en-US" sz="1800">
                          <a:solidFill>
                            <a:srgbClr val="D9D9D9"/>
                          </a:solidFill>
                          <a:latin typeface="Arial"/>
                          <a:ea typeface="Arial"/>
                          <a:cs typeface="Arial"/>
                          <a:sym typeface="Arial"/>
                        </a:rPr>
                        <a:t>Go to </a:t>
                      </a:r>
                      <a:r>
                        <a:rPr lang="en-US" sz="1800">
                          <a:solidFill>
                            <a:srgbClr val="FFC000"/>
                          </a:solidFill>
                          <a:latin typeface="Arial"/>
                          <a:ea typeface="Arial"/>
                          <a:cs typeface="Arial"/>
                          <a:sym typeface="Arial"/>
                        </a:rPr>
                        <a:t>PosterPresentations.com</a:t>
                      </a:r>
                      <a:r>
                        <a:rPr lang="en-US" sz="18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047125">
                <a:tc gridSpan="3">
                  <a:txBody>
                    <a:bodyPr/>
                    <a:lstStyle/>
                    <a:p>
                      <a:pPr marL="0" marR="0" lvl="0" indent="0" algn="l" rtl="0">
                        <a:spcBef>
                          <a:spcPts val="0"/>
                        </a:spcBef>
                        <a:spcAft>
                          <a:spcPts val="0"/>
                        </a:spcAft>
                        <a:buNone/>
                      </a:pPr>
                      <a:endParaRPr sz="18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130050">
                <a:tc gridSpan="2">
                  <a:txBody>
                    <a:bodyPr/>
                    <a:lstStyle/>
                    <a:p>
                      <a:pPr marL="0" marR="0" lvl="0" indent="0" algn="l" rtl="0">
                        <a:lnSpc>
                          <a:spcPct val="144444"/>
                        </a:lnSpc>
                        <a:spcBef>
                          <a:spcPts val="0"/>
                        </a:spcBef>
                        <a:spcAft>
                          <a:spcPts val="0"/>
                        </a:spcAft>
                        <a:buNone/>
                      </a:pPr>
                      <a:r>
                        <a:rPr lang="en-US" sz="1800">
                          <a:solidFill>
                            <a:srgbClr val="D8D8D8"/>
                          </a:solidFill>
                          <a:latin typeface="Arial"/>
                          <a:ea typeface="Arial"/>
                          <a:cs typeface="Arial"/>
                          <a:sym typeface="Arial"/>
                        </a:rPr>
                        <a:t>© 2022 PosterPresentations.com</a:t>
                      </a:r>
                      <a:br>
                        <a:rPr lang="en-US" sz="1800">
                          <a:solidFill>
                            <a:srgbClr val="D8D8D8"/>
                          </a:solidFill>
                          <a:latin typeface="Arial"/>
                          <a:ea typeface="Arial"/>
                          <a:cs typeface="Arial"/>
                          <a:sym typeface="Arial"/>
                        </a:rPr>
                      </a:br>
                      <a:r>
                        <a:rPr lang="en-US" sz="1800">
                          <a:solidFill>
                            <a:srgbClr val="D8D8D8"/>
                          </a:solidFill>
                          <a:latin typeface="Arial"/>
                          <a:ea typeface="Arial"/>
                          <a:cs typeface="Arial"/>
                          <a:sym typeface="Arial"/>
                        </a:rPr>
                        <a:t>2117 Fourth Street , STE C        </a:t>
                      </a:r>
                      <a:endParaRPr/>
                    </a:p>
                    <a:p>
                      <a:pPr marL="0" marR="0" lvl="0" indent="0" algn="l" rtl="0">
                        <a:lnSpc>
                          <a:spcPct val="144444"/>
                        </a:lnSpc>
                        <a:spcBef>
                          <a:spcPts val="0"/>
                        </a:spcBef>
                        <a:spcAft>
                          <a:spcPts val="0"/>
                        </a:spcAft>
                        <a:buNone/>
                      </a:pPr>
                      <a:r>
                        <a:rPr lang="en-US" sz="1800">
                          <a:solidFill>
                            <a:srgbClr val="D8D8D8"/>
                          </a:solidFill>
                          <a:latin typeface="Arial"/>
                          <a:ea typeface="Arial"/>
                          <a:cs typeface="Arial"/>
                          <a:sym typeface="Arial"/>
                        </a:rPr>
                        <a:t>Berkeley CA 94710 USA</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a:txBody>
                    <a:bodyPr/>
                    <a:lstStyle/>
                    <a:p>
                      <a:pPr marL="0" marR="0" lvl="0" indent="0" algn="l" rtl="0">
                        <a:lnSpc>
                          <a:spcPct val="100000"/>
                        </a:lnSpc>
                        <a:spcBef>
                          <a:spcPts val="0"/>
                        </a:spcBef>
                        <a:spcAft>
                          <a:spcPts val="0"/>
                        </a:spcAft>
                        <a:buClr>
                          <a:srgbClr val="D0D0D0"/>
                        </a:buClr>
                        <a:buSzPts val="1800"/>
                        <a:buFont typeface="Arial"/>
                        <a:buNone/>
                      </a:pPr>
                      <a:r>
                        <a:rPr lang="en-US" sz="18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400"/>
                        <a:buFont typeface="Arial"/>
                        <a:buNone/>
                      </a:pPr>
                      <a:r>
                        <a:rPr lang="en-US" sz="1400" b="1">
                          <a:solidFill>
                            <a:srgbClr val="FFC000"/>
                          </a:solidFill>
                          <a:latin typeface="Arial"/>
                          <a:ea typeface="Arial"/>
                          <a:cs typeface="Arial"/>
                          <a:sym typeface="Arial"/>
                        </a:rPr>
                        <a:t>https://www.posterpresentations.com/helpdesk.html</a:t>
                      </a:r>
                      <a:endParaRPr sz="9600"/>
                    </a:p>
                  </a:txBody>
                  <a:tcPr marL="182875" marR="91450" marT="137150" marB="45725">
                    <a:solidFill>
                      <a:srgbClr val="010101"/>
                    </a:solidFill>
                  </a:tcPr>
                </a:tc>
                <a:extLst>
                  <a:ext uri="{0D108BD9-81ED-4DB2-BD59-A6C34878D82A}">
                    <a16:rowId xmlns:a16="http://schemas.microsoft.com/office/drawing/2014/main" val="10008"/>
                  </a:ext>
                </a:extLst>
              </a:tr>
            </a:tbl>
          </a:graphicData>
        </a:graphic>
      </p:graphicFrame>
      <p:grpSp>
        <p:nvGrpSpPr>
          <p:cNvPr id="14" name="Google Shape;14;p2"/>
          <p:cNvGrpSpPr/>
          <p:nvPr/>
        </p:nvGrpSpPr>
        <p:grpSpPr>
          <a:xfrm>
            <a:off x="0" y="-29666"/>
            <a:ext cx="21388388" cy="4314166"/>
            <a:chOff x="0" y="-1"/>
            <a:chExt cx="12192000" cy="1219223"/>
          </a:xfrm>
        </p:grpSpPr>
        <p:sp>
          <p:nvSpPr>
            <p:cNvPr id="15" name="Google Shape;15;p2"/>
            <p:cNvSpPr/>
            <p:nvPr/>
          </p:nvSpPr>
          <p:spPr>
            <a:xfrm>
              <a:off x="0" y="89065"/>
              <a:ext cx="12192000" cy="1130157"/>
            </a:xfrm>
            <a:prstGeom prst="flowChartDocument">
              <a:avLst/>
            </a:prstGeom>
            <a:gradFill>
              <a:gsLst>
                <a:gs pos="0">
                  <a:srgbClr val="C00000"/>
                </a:gs>
                <a:gs pos="100000">
                  <a:schemeClr val="accent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0" b="0" i="0" u="none" strike="noStrike" cap="none">
                <a:solidFill>
                  <a:schemeClr val="lt1"/>
                </a:solidFill>
                <a:latin typeface="Calibri"/>
                <a:ea typeface="Calibri"/>
                <a:cs typeface="Calibri"/>
                <a:sym typeface="Calibri"/>
              </a:endParaRPr>
            </a:p>
          </p:txBody>
        </p:sp>
        <p:sp>
          <p:nvSpPr>
            <p:cNvPr id="16" name="Google Shape;16;p2"/>
            <p:cNvSpPr/>
            <p:nvPr/>
          </p:nvSpPr>
          <p:spPr>
            <a:xfrm>
              <a:off x="0" y="-1"/>
              <a:ext cx="12192000" cy="1130157"/>
            </a:xfrm>
            <a:prstGeom prst="flowChartDocumen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000" b="0" i="0" u="none" strike="noStrike" cap="none">
                <a:solidFill>
                  <a:schemeClr val="lt1"/>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4"/>
          <p:cNvSpPr txBox="1"/>
          <p:nvPr/>
        </p:nvSpPr>
        <p:spPr>
          <a:xfrm>
            <a:off x="1086753" y="29699043"/>
            <a:ext cx="1578661" cy="230633"/>
          </a:xfrm>
          <a:prstGeom prst="rect">
            <a:avLst/>
          </a:prstGeom>
          <a:noFill/>
          <a:ln>
            <a:noFill/>
          </a:ln>
        </p:spPr>
        <p:txBody>
          <a:bodyPr spcFirstLastPara="1" wrap="square" lIns="63175" tIns="31575" rIns="63175" bIns="31575" anchor="t" anchorCtr="0">
            <a:spAutoFit/>
          </a:bodyPr>
          <a:lstStyle/>
          <a:p>
            <a:pPr marL="0" marR="0" lvl="0" indent="0" algn="l" rtl="0">
              <a:lnSpc>
                <a:spcPct val="65000"/>
              </a:lnSpc>
              <a:spcBef>
                <a:spcPts val="0"/>
              </a:spcBef>
              <a:spcAft>
                <a:spcPts val="0"/>
              </a:spcAft>
              <a:buNone/>
            </a:pPr>
            <a:r>
              <a:rPr lang="en-US" sz="400" b="1">
                <a:solidFill>
                  <a:srgbClr val="BFBFBF"/>
                </a:solidFill>
                <a:latin typeface="Arial"/>
                <a:ea typeface="Arial"/>
                <a:cs typeface="Arial"/>
                <a:sym typeface="Arial"/>
              </a:rPr>
              <a:t>RESEARCH POSTER PRESENTATION DESIGN © 2022</a:t>
            </a:r>
            <a:endParaRPr/>
          </a:p>
          <a:p>
            <a:pPr marL="0" marR="0" lvl="0" indent="0" algn="l" rtl="0">
              <a:lnSpc>
                <a:spcPct val="65000"/>
              </a:lnSpc>
              <a:spcBef>
                <a:spcPts val="350"/>
              </a:spcBef>
              <a:spcAft>
                <a:spcPts val="0"/>
              </a:spcAft>
              <a:buNone/>
            </a:pPr>
            <a:r>
              <a:rPr lang="en-US" sz="700" b="1">
                <a:solidFill>
                  <a:srgbClr val="BFBFBF"/>
                </a:solidFill>
                <a:latin typeface="Arial"/>
                <a:ea typeface="Arial"/>
                <a:cs typeface="Arial"/>
                <a:sym typeface="Arial"/>
              </a:rPr>
              <a:t>www.PosterPresentations.com</a:t>
            </a:r>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47" name="Text Placeholder 46">
            <a:extLst>
              <a:ext uri="{FF2B5EF4-FFF2-40B4-BE49-F238E27FC236}">
                <a16:creationId xmlns:a16="http://schemas.microsoft.com/office/drawing/2014/main" id="{48A596F5-03AF-0517-6609-24A57F4E525F}"/>
              </a:ext>
            </a:extLst>
          </p:cNvPr>
          <p:cNvSpPr>
            <a:spLocks noGrp="1"/>
          </p:cNvSpPr>
          <p:nvPr>
            <p:ph type="body" idx="2"/>
          </p:nvPr>
        </p:nvSpPr>
        <p:spPr>
          <a:xfrm>
            <a:off x="449463" y="4608466"/>
            <a:ext cx="10093882" cy="635668"/>
          </a:xfrm>
        </p:spPr>
        <p:txBody>
          <a:bodyPr/>
          <a:lstStyle/>
          <a:p>
            <a:pPr algn="l"/>
            <a:r>
              <a:rPr lang="en-US" dirty="0">
                <a:latin typeface="Californian FB" panose="0207040306080B030204" pitchFamily="18" charset="0"/>
              </a:rPr>
              <a:t>Introduction</a:t>
            </a:r>
            <a:endParaRPr lang="en-IN" dirty="0">
              <a:latin typeface="Californian FB" panose="0207040306080B030204" pitchFamily="18" charset="0"/>
            </a:endParaRPr>
          </a:p>
        </p:txBody>
      </p:sp>
      <p:sp>
        <p:nvSpPr>
          <p:cNvPr id="99" name="Text Placeholder 98">
            <a:extLst>
              <a:ext uri="{FF2B5EF4-FFF2-40B4-BE49-F238E27FC236}">
                <a16:creationId xmlns:a16="http://schemas.microsoft.com/office/drawing/2014/main" id="{491130AF-C27C-470F-0D61-739256718D6B}"/>
              </a:ext>
            </a:extLst>
          </p:cNvPr>
          <p:cNvSpPr>
            <a:spLocks noGrp="1"/>
          </p:cNvSpPr>
          <p:nvPr>
            <p:ph type="body" idx="4"/>
          </p:nvPr>
        </p:nvSpPr>
        <p:spPr>
          <a:xfrm>
            <a:off x="10846594" y="4078999"/>
            <a:ext cx="10093752" cy="635668"/>
          </a:xfrm>
        </p:spPr>
        <p:txBody>
          <a:bodyPr/>
          <a:lstStyle/>
          <a:p>
            <a:pPr algn="l"/>
            <a:r>
              <a:rPr lang="en-IN" dirty="0">
                <a:latin typeface="Californian FB" panose="0207040306080B030204" pitchFamily="18" charset="0"/>
              </a:rPr>
              <a:t>Results</a:t>
            </a:r>
          </a:p>
        </p:txBody>
      </p:sp>
      <p:sp>
        <p:nvSpPr>
          <p:cNvPr id="103" name="Text Placeholder 102">
            <a:extLst>
              <a:ext uri="{FF2B5EF4-FFF2-40B4-BE49-F238E27FC236}">
                <a16:creationId xmlns:a16="http://schemas.microsoft.com/office/drawing/2014/main" id="{CC537606-2DC9-5080-0DC8-1937898318FD}"/>
              </a:ext>
            </a:extLst>
          </p:cNvPr>
          <p:cNvSpPr>
            <a:spLocks noGrp="1"/>
          </p:cNvSpPr>
          <p:nvPr>
            <p:ph type="body" idx="6"/>
          </p:nvPr>
        </p:nvSpPr>
        <p:spPr>
          <a:xfrm>
            <a:off x="10952807" y="15018842"/>
            <a:ext cx="10090978" cy="635668"/>
          </a:xfrm>
        </p:spPr>
        <p:txBody>
          <a:bodyPr/>
          <a:lstStyle/>
          <a:p>
            <a:pPr algn="l"/>
            <a:r>
              <a:rPr lang="en-IN" dirty="0">
                <a:latin typeface="Californian FB" panose="0207040306080B030204" pitchFamily="18" charset="0"/>
              </a:rPr>
              <a:t>Prototype</a:t>
            </a:r>
          </a:p>
        </p:txBody>
      </p:sp>
      <p:sp>
        <p:nvSpPr>
          <p:cNvPr id="105" name="Text Placeholder 104">
            <a:extLst>
              <a:ext uri="{FF2B5EF4-FFF2-40B4-BE49-F238E27FC236}">
                <a16:creationId xmlns:a16="http://schemas.microsoft.com/office/drawing/2014/main" id="{3E34C1F2-D95D-4A69-6741-A138D509EAD6}"/>
              </a:ext>
            </a:extLst>
          </p:cNvPr>
          <p:cNvSpPr>
            <a:spLocks noGrp="1"/>
          </p:cNvSpPr>
          <p:nvPr>
            <p:ph type="body" idx="8"/>
          </p:nvPr>
        </p:nvSpPr>
        <p:spPr>
          <a:xfrm>
            <a:off x="338020" y="21227889"/>
            <a:ext cx="10085926" cy="635668"/>
          </a:xfrm>
        </p:spPr>
        <p:txBody>
          <a:bodyPr/>
          <a:lstStyle/>
          <a:p>
            <a:pPr algn="l"/>
            <a:r>
              <a:rPr lang="en-US" dirty="0">
                <a:latin typeface="Californian FB" panose="0207040306080B030204" pitchFamily="18" charset="0"/>
              </a:rPr>
              <a:t>Block diagram</a:t>
            </a:r>
            <a:endParaRPr lang="en-IN" dirty="0">
              <a:latin typeface="Californian FB" panose="0207040306080B030204" pitchFamily="18" charset="0"/>
            </a:endParaRPr>
          </a:p>
        </p:txBody>
      </p:sp>
      <p:sp>
        <p:nvSpPr>
          <p:cNvPr id="107" name="Text Placeholder 106">
            <a:extLst>
              <a:ext uri="{FF2B5EF4-FFF2-40B4-BE49-F238E27FC236}">
                <a16:creationId xmlns:a16="http://schemas.microsoft.com/office/drawing/2014/main" id="{CC69A9CB-6030-F481-C151-1F4BFBC84ACB}"/>
              </a:ext>
            </a:extLst>
          </p:cNvPr>
          <p:cNvSpPr>
            <a:spLocks noGrp="1"/>
          </p:cNvSpPr>
          <p:nvPr>
            <p:ph type="body" idx="9"/>
          </p:nvPr>
        </p:nvSpPr>
        <p:spPr>
          <a:xfrm>
            <a:off x="10841237" y="24589164"/>
            <a:ext cx="9840490" cy="4425202"/>
          </a:xfrm>
        </p:spPr>
        <p:txBody>
          <a:bodyPr/>
          <a:lstStyle/>
          <a:p>
            <a:pPr marL="228600" indent="0" algn="just">
              <a:lnSpc>
                <a:spcPct val="107000"/>
              </a:lnSpc>
              <a:spcAft>
                <a:spcPts val="800"/>
              </a:spcAft>
            </a:pPr>
            <a:r>
              <a:rPr lang="ta-IN" sz="2400" dirty="0">
                <a:solidFill>
                  <a:schemeClr val="tx1"/>
                </a:solidFill>
                <a:latin typeface="Times New Roman" panose="02020603050405020304" pitchFamily="18" charset="0"/>
                <a:cs typeface="Times New Roman" panose="02020603050405020304" pitchFamily="18" charset="0"/>
              </a:rPr>
              <a:t>VitaTrack is an IoT-based wearable health monitoring system designed for individuals working in hazardous environments. It continuously tracks vital health parameters like heart rate, SpO2, body temperature, and ECG, enabling real-time monitoring and early risk detection. With centralized web portal integration, VitaTrack allows remote supervision and timely intervention in emergencies. Its use of advanced sensors and wireless communication ensures accurate and efficient health monitoring for occupational safety. By providing continuous tracking, proactive alerts, and seamless connectivity, VitaTrack helps reduce health risks and enhances worker safety in high-risk environments.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11" name="Text Placeholder 110">
            <a:extLst>
              <a:ext uri="{FF2B5EF4-FFF2-40B4-BE49-F238E27FC236}">
                <a16:creationId xmlns:a16="http://schemas.microsoft.com/office/drawing/2014/main" id="{FACDC5E7-D5B9-5437-BE26-BF9ADADED223}"/>
              </a:ext>
            </a:extLst>
          </p:cNvPr>
          <p:cNvSpPr>
            <a:spLocks noGrp="1"/>
          </p:cNvSpPr>
          <p:nvPr>
            <p:ph type="body" idx="14"/>
          </p:nvPr>
        </p:nvSpPr>
        <p:spPr>
          <a:xfrm>
            <a:off x="2890078" y="1964679"/>
            <a:ext cx="15608232" cy="1212219"/>
          </a:xfrm>
        </p:spPr>
        <p:txBody>
          <a:bodyPr>
            <a:normAutofit/>
          </a:bodyPr>
          <a:lstStyle/>
          <a:p>
            <a:pPr marL="0" lvl="0" indent="0" algn="ctr" rtl="0">
              <a:spcBef>
                <a:spcPts val="0"/>
              </a:spcBef>
              <a:spcAft>
                <a:spcPts val="0"/>
              </a:spcAft>
              <a:buClr>
                <a:schemeClr val="lt1"/>
              </a:buClr>
              <a:buSzPts val="2400"/>
              <a:buFont typeface="Century Gothic"/>
              <a:buNone/>
            </a:pPr>
            <a:r>
              <a:rPr lang="ta-IN" sz="2000" dirty="0">
                <a:latin typeface="Times New Roman" panose="02020603050405020304" pitchFamily="18" charset="0"/>
                <a:cs typeface="Times New Roman" panose="02020603050405020304" pitchFamily="18" charset="0"/>
              </a:rPr>
              <a:t>Professor &amp; HoD¹, </a:t>
            </a:r>
            <a:r>
              <a:rPr lang="en-US" sz="2000" dirty="0">
                <a:latin typeface="Times New Roman" panose="02020603050405020304" pitchFamily="18" charset="0"/>
                <a:cs typeface="Times New Roman" panose="02020603050405020304" pitchFamily="18" charset="0"/>
              </a:rPr>
              <a:t>Department of Electronics and Communication Engineering, Jansons Institute of Technology, Coimbatore </a:t>
            </a:r>
          </a:p>
          <a:p>
            <a:pPr marL="0" lvl="0" indent="0" algn="ctr" rtl="0">
              <a:spcBef>
                <a:spcPts val="480"/>
              </a:spcBef>
              <a:spcAft>
                <a:spcPts val="0"/>
              </a:spcAft>
              <a:buClr>
                <a:schemeClr val="lt1"/>
              </a:buClr>
              <a:buSzPts val="2400"/>
              <a:buFont typeface="Century Gothic"/>
              <a:buNone/>
            </a:pPr>
            <a:r>
              <a:rPr lang="en-US" sz="2000" dirty="0">
                <a:latin typeface="Times New Roman" panose="02020603050405020304" pitchFamily="18" charset="0"/>
                <a:cs typeface="Times New Roman" panose="02020603050405020304" pitchFamily="18" charset="0"/>
              </a:rPr>
              <a:t>         UG –Students</a:t>
            </a:r>
            <a:r>
              <a:rPr lang="ta-IN" sz="2000" dirty="0">
                <a:latin typeface="Times New Roman" panose="02020603050405020304" pitchFamily="18" charset="0"/>
                <a:cs typeface="Times New Roman" panose="02020603050405020304" pitchFamily="18" charset="0"/>
              </a:rPr>
              <a:t>²</a:t>
            </a:r>
            <a:r>
              <a:rPr lang="en-US" sz="2000" dirty="0">
                <a:latin typeface="Times New Roman" panose="02020603050405020304" pitchFamily="18" charset="0"/>
                <a:cs typeface="Times New Roman" panose="02020603050405020304" pitchFamily="18" charset="0"/>
              </a:rPr>
              <a:t>, Department of Electronics and Communication Engineering, Jansons Institute of Technology, Coimbatore  </a:t>
            </a:r>
            <a:r>
              <a:rPr lang="en-US" sz="1800" dirty="0"/>
              <a:t>                                                                 </a:t>
            </a:r>
            <a:endParaRPr lang="en-US" dirty="0"/>
          </a:p>
          <a:p>
            <a:endParaRPr lang="en-IN" dirty="0"/>
          </a:p>
        </p:txBody>
      </p:sp>
      <p:sp>
        <p:nvSpPr>
          <p:cNvPr id="113" name="Text Placeholder 112">
            <a:extLst>
              <a:ext uri="{FF2B5EF4-FFF2-40B4-BE49-F238E27FC236}">
                <a16:creationId xmlns:a16="http://schemas.microsoft.com/office/drawing/2014/main" id="{4B784D71-EE34-57E9-4A5E-11B1ABC22856}"/>
              </a:ext>
            </a:extLst>
          </p:cNvPr>
          <p:cNvSpPr>
            <a:spLocks noGrp="1"/>
          </p:cNvSpPr>
          <p:nvPr>
            <p:ph type="body" idx="15"/>
          </p:nvPr>
        </p:nvSpPr>
        <p:spPr>
          <a:xfrm>
            <a:off x="2658774" y="1196383"/>
            <a:ext cx="15608232" cy="769233"/>
          </a:xfrm>
        </p:spPr>
        <p:txBody>
          <a:bodyPr>
            <a:noAutofit/>
          </a:bodyPr>
          <a:lstStyle/>
          <a:p>
            <a:r>
              <a:rPr lang="en-IN" sz="2000" dirty="0" err="1">
                <a:latin typeface="Times New Roman" panose="02020603050405020304" pitchFamily="18" charset="0"/>
                <a:cs typeface="Times New Roman" panose="02020603050405020304" pitchFamily="18" charset="0"/>
              </a:rPr>
              <a:t>Dr.G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Vetrichelvi</a:t>
            </a:r>
            <a:r>
              <a:rPr lang="ta-IN" sz="2000" dirty="0">
                <a:latin typeface="Times New Roman" panose="02020603050405020304" pitchFamily="18" charset="0"/>
                <a:cs typeface="Times New Roman" panose="02020603050405020304" pitchFamily="18" charset="0"/>
              </a:rPr>
              <a:t>¹</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Gowtham</a:t>
            </a:r>
            <a:r>
              <a:rPr lang="en-IN" sz="2000" dirty="0">
                <a:latin typeface="Times New Roman" panose="02020603050405020304" pitchFamily="18" charset="0"/>
                <a:cs typeface="Times New Roman" panose="02020603050405020304" pitchFamily="18" charset="0"/>
              </a:rPr>
              <a:t> R</a:t>
            </a:r>
            <a:r>
              <a:rPr lang="ta-IN" sz="2000" dirty="0">
                <a:latin typeface="Times New Roman" panose="02020603050405020304" pitchFamily="18" charset="0"/>
                <a:cs typeface="Times New Roman" panose="02020603050405020304" pitchFamily="18" charset="0"/>
              </a:rPr>
              <a:t>²</a:t>
            </a:r>
            <a:r>
              <a:rPr lang="en-IN" sz="2000" dirty="0">
                <a:latin typeface="Times New Roman" panose="02020603050405020304" pitchFamily="18" charset="0"/>
                <a:cs typeface="Times New Roman" panose="02020603050405020304" pitchFamily="18" charset="0"/>
              </a:rPr>
              <a:t>, Anurag Singh</a:t>
            </a:r>
            <a:r>
              <a:rPr lang="ta-IN" sz="2000" dirty="0">
                <a:latin typeface="Times New Roman" panose="02020603050405020304" pitchFamily="18" charset="0"/>
                <a:cs typeface="Times New Roman" panose="02020603050405020304" pitchFamily="18" charset="0"/>
              </a:rPr>
              <a:t>²</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Bala</a:t>
            </a:r>
            <a:r>
              <a:rPr lang="en-IN" sz="2000" dirty="0">
                <a:latin typeface="Times New Roman" panose="02020603050405020304" pitchFamily="18" charset="0"/>
                <a:cs typeface="Times New Roman" panose="02020603050405020304" pitchFamily="18" charset="0"/>
              </a:rPr>
              <a:t> Siva Krishna</a:t>
            </a:r>
            <a:r>
              <a:rPr lang="ta-IN" sz="2000" dirty="0">
                <a:latin typeface="Times New Roman" panose="02020603050405020304" pitchFamily="18" charset="0"/>
                <a:cs typeface="Times New Roman" panose="02020603050405020304" pitchFamily="18" charset="0"/>
              </a:rPr>
              <a:t>²</a:t>
            </a:r>
            <a:r>
              <a:rPr lang="en-IN" sz="2000" dirty="0">
                <a:latin typeface="Times New Roman" panose="02020603050405020304" pitchFamily="18" charset="0"/>
                <a:cs typeface="Times New Roman" panose="02020603050405020304" pitchFamily="18" charset="0"/>
              </a:rPr>
              <a:t>,</a:t>
            </a:r>
            <a:r>
              <a:rPr lang="ta-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Infanta</a:t>
            </a:r>
            <a:r>
              <a:rPr lang="en-IN" sz="2000" dirty="0">
                <a:latin typeface="Times New Roman" panose="02020603050405020304" pitchFamily="18" charset="0"/>
                <a:cs typeface="Times New Roman" panose="02020603050405020304" pitchFamily="18" charset="0"/>
              </a:rPr>
              <a:t> Christina </a:t>
            </a:r>
            <a:r>
              <a:rPr lang="en-IN" sz="2000" dirty="0" err="1">
                <a:latin typeface="Times New Roman" panose="02020603050405020304" pitchFamily="18" charset="0"/>
                <a:cs typeface="Times New Roman" panose="02020603050405020304" pitchFamily="18" charset="0"/>
              </a:rPr>
              <a:t>Lourthu</a:t>
            </a:r>
            <a:r>
              <a:rPr lang="en-IN" sz="2000" dirty="0">
                <a:latin typeface="Times New Roman" panose="02020603050405020304" pitchFamily="18" charset="0"/>
                <a:cs typeface="Times New Roman" panose="02020603050405020304" pitchFamily="18" charset="0"/>
              </a:rPr>
              <a:t> Mary S</a:t>
            </a:r>
            <a:r>
              <a:rPr lang="ta-IN" sz="2000" dirty="0">
                <a:latin typeface="Times New Roman" panose="02020603050405020304" pitchFamily="18" charset="0"/>
                <a:cs typeface="Times New Roman" panose="02020603050405020304" pitchFamily="18" charset="0"/>
              </a:rPr>
              <a:t>²</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15" name="Text Placeholder 114">
            <a:extLst>
              <a:ext uri="{FF2B5EF4-FFF2-40B4-BE49-F238E27FC236}">
                <a16:creationId xmlns:a16="http://schemas.microsoft.com/office/drawing/2014/main" id="{F2DFB83A-FCDE-1939-B286-55BA0992D5FF}"/>
              </a:ext>
            </a:extLst>
          </p:cNvPr>
          <p:cNvSpPr>
            <a:spLocks noGrp="1"/>
          </p:cNvSpPr>
          <p:nvPr>
            <p:ph type="body" idx="16"/>
          </p:nvPr>
        </p:nvSpPr>
        <p:spPr>
          <a:xfrm>
            <a:off x="338570" y="-294551"/>
            <a:ext cx="21049818" cy="1351378"/>
          </a:xfrm>
        </p:spPr>
        <p:txBody>
          <a:bodyPr>
            <a:noAutofit/>
          </a:bodyPr>
          <a:lstStyle/>
          <a:p>
            <a:pPr algn="ctr">
              <a:lnSpc>
                <a:spcPct val="150000"/>
              </a:lnSpc>
              <a:spcAft>
                <a:spcPts val="800"/>
              </a:spcAft>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VitaTrack: A Wearable Device for Continuous </a:t>
            </a:r>
            <a:r>
              <a:rPr lang="ta-IN" sz="3600" b="1" dirty="0">
                <a:effectLst/>
                <a:latin typeface="Times New Roman" panose="02020603050405020304" pitchFamily="18" charset="0"/>
                <a:ea typeface="Calibri" panose="020F0502020204030204" pitchFamily="34" charset="0"/>
                <a:cs typeface="Times New Roman" panose="02020603050405020304" pitchFamily="18" charset="0"/>
              </a:rPr>
              <a:t>H</a:t>
            </a:r>
            <a:r>
              <a:rPr lang="en-IN" sz="3600" b="1" dirty="0" err="1">
                <a:effectLst/>
                <a:latin typeface="Times New Roman" panose="02020603050405020304" pitchFamily="18" charset="0"/>
                <a:ea typeface="Calibri" panose="020F0502020204030204" pitchFamily="34" charset="0"/>
                <a:cs typeface="Times New Roman" panose="02020603050405020304" pitchFamily="18" charset="0"/>
              </a:rPr>
              <a:t>ealth</a:t>
            </a: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 Monitoring and Early Warning System</a:t>
            </a:r>
            <a:endParaRPr lang="en-IN" sz="3600" dirty="0"/>
          </a:p>
        </p:txBody>
      </p:sp>
      <p:sp>
        <p:nvSpPr>
          <p:cNvPr id="116" name="TextBox 115">
            <a:extLst>
              <a:ext uri="{FF2B5EF4-FFF2-40B4-BE49-F238E27FC236}">
                <a16:creationId xmlns:a16="http://schemas.microsoft.com/office/drawing/2014/main" id="{C92208A6-9453-C5E2-0243-E5F45A30194D}"/>
              </a:ext>
            </a:extLst>
          </p:cNvPr>
          <p:cNvSpPr txBox="1"/>
          <p:nvPr/>
        </p:nvSpPr>
        <p:spPr>
          <a:xfrm>
            <a:off x="399110" y="5345967"/>
            <a:ext cx="10092334" cy="9910405"/>
          </a:xfrm>
          <a:prstGeom prst="rect">
            <a:avLst/>
          </a:prstGeom>
          <a:noFill/>
        </p:spPr>
        <p:txBody>
          <a:bodyPr wrap="square" rtlCol="0">
            <a:spAutoFit/>
          </a:bodyPr>
          <a:lstStyle/>
          <a:p>
            <a:pPr algn="just"/>
            <a:r>
              <a:rPr lang="ta-IN" sz="2400" dirty="0">
                <a:ln>
                  <a:noFill/>
                </a:ln>
                <a:solidFill>
                  <a:srgbClr val="000000"/>
                </a:solidFill>
                <a:effectLst/>
                <a:uFill>
                  <a:solidFill>
                    <a:srgbClr val="000000"/>
                  </a:solidFill>
                </a:uFill>
                <a:latin typeface="Times New Roman" panose="02020603050405020304" pitchFamily="18" charset="0"/>
                <a:ea typeface="Arial Unicode MS"/>
                <a:cs typeface="Arial Unicode MS"/>
              </a:rPr>
              <a:t>Workers in hazardous environments are exposed to various health and safety risks, including extreme environmental conditions, physical exertion, and potential medical emergencies. Traditional health monitoring methods, such as periodic check-ups and manual supervision, lack real-time tracking and often result in delayed detection of critical health issues. This delay increases the risk of accidents, medical complications, and reduced efficiency in high-risk professions.</a:t>
            </a:r>
          </a:p>
          <a:p>
            <a:pPr algn="just"/>
            <a:r>
              <a:rPr lang="ta-IN" sz="2400" dirty="0">
                <a:ln>
                  <a:noFill/>
                </a:ln>
                <a:solidFill>
                  <a:srgbClr val="000000"/>
                </a:solidFill>
                <a:effectLst/>
                <a:uFill>
                  <a:solidFill>
                    <a:srgbClr val="000000"/>
                  </a:solidFill>
                </a:uFill>
                <a:latin typeface="Times New Roman" panose="02020603050405020304" pitchFamily="18" charset="0"/>
                <a:ea typeface="Arial Unicode MS"/>
                <a:cs typeface="Arial Unicode MS"/>
              </a:rPr>
              <a:t>To address these challenges, VitaTrack: A Wearable Device for Continuous Health Monitoring and Early Warning Systems has been developed as an IoT-based solution for real-time health and environmental monitoring. This system integrates wearable biomedical sensors to continuously track heart rate (MAX30100 sensor), blood oxygen levels (SpO2), ECG signals (AD8232 sensor), and body temperature (MAX30208 sensor). Additionally, an integrated GPS module ensures real-time location tracking, allowing supervisors to monitor workers’ positions in high-risk areas. A panic button is included in the system, enabling users to send immediate emergency alerts if they experience distress.
The ESP32 microcontroller processes the sensor data and transmits it to a web-based dashboard, where supervisors can remotely monitor real-time health metrics and location details. The system employs cloud computing and predictive analytics to assess trends in health data, triggering automated alerts if abnormal conditions are detected. These features help in early risk detection, allowing timely intervention and minimizing potential health hazards.
By integrating IoT technology, real-time monitoring, and predictive analytics, VitaTrack significantly improves worker safety, reduces health risks, and enhances emergency response efficiency. The system bridges the gap between health monitoring and workplace safety, ensuring a proactive approach to risk </a:t>
            </a:r>
            <a:endParaRPr lang="en-IN" sz="2400" dirty="0">
              <a:ln>
                <a:noFill/>
              </a:ln>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gn="just"/>
            <a:endParaRPr lang="en-IN" dirty="0"/>
          </a:p>
        </p:txBody>
      </p:sp>
      <p:sp>
        <p:nvSpPr>
          <p:cNvPr id="26" name="Text Placeholder 104">
            <a:extLst>
              <a:ext uri="{FF2B5EF4-FFF2-40B4-BE49-F238E27FC236}">
                <a16:creationId xmlns:a16="http://schemas.microsoft.com/office/drawing/2014/main" id="{2E1A4F59-8C2B-3E18-2011-4462895D89E1}"/>
              </a:ext>
            </a:extLst>
          </p:cNvPr>
          <p:cNvSpPr txBox="1">
            <a:spLocks/>
          </p:cNvSpPr>
          <p:nvPr/>
        </p:nvSpPr>
        <p:spPr>
          <a:xfrm>
            <a:off x="10952807" y="23953496"/>
            <a:ext cx="10278986" cy="635668"/>
          </a:xfrm>
          <a:prstGeom prst="rect">
            <a:avLst/>
          </a:prstGeom>
          <a:solidFill>
            <a:srgbClr val="1F3864"/>
          </a:solidFill>
          <a:ln>
            <a:noFill/>
          </a:ln>
        </p:spPr>
        <p:txBody>
          <a:bodyPr spcFirstLastPara="1" wrap="square" lIns="63300" tIns="63300" rIns="63300" bIns="63300" anchor="t" anchorCtr="0">
            <a:spAutoFit/>
          </a:bodyPr>
          <a:lstStyle>
            <a:defPPr marR="0" lvl="0" algn="l" rtl="0">
              <a:lnSpc>
                <a:spcPct val="100000"/>
              </a:lnSpc>
              <a:spcBef>
                <a:spcPts val="0"/>
              </a:spcBef>
              <a:spcAft>
                <a:spcPts val="0"/>
              </a:spcAft>
            </a:defPPr>
            <a:lvl1pPr marL="457200" marR="0" lvl="0" indent="-228600" algn="ctr" rtl="0">
              <a:lnSpc>
                <a:spcPct val="100000"/>
              </a:lnSpc>
              <a:spcBef>
                <a:spcPts val="560"/>
              </a:spcBef>
              <a:spcAft>
                <a:spcPts val="0"/>
              </a:spcAft>
              <a:buClr>
                <a:schemeClr val="lt1"/>
              </a:buClr>
              <a:buSzPts val="2800"/>
              <a:buFont typeface="Arial"/>
              <a:buNone/>
              <a:defRPr sz="2800" b="1" i="0" u="none" strike="noStrike" cap="none">
                <a:solidFill>
                  <a:schemeClr val="lt1"/>
                </a:solidFill>
                <a:latin typeface="Century Gothic"/>
                <a:ea typeface="Century Gothic"/>
                <a:cs typeface="Century Gothic"/>
                <a:sym typeface="Century Gothic"/>
              </a:defRPr>
            </a:lvl1pPr>
            <a:lvl2pPr marL="914400" marR="0" lvl="1"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2pPr>
            <a:lvl3pPr marL="1371600" marR="0" lvl="2" indent="-736600" algn="l" rtl="0">
              <a:lnSpc>
                <a:spcPct val="100000"/>
              </a:lnSpc>
              <a:spcBef>
                <a:spcPts val="1600"/>
              </a:spcBef>
              <a:spcAft>
                <a:spcPts val="0"/>
              </a:spcAft>
              <a:buClr>
                <a:schemeClr val="dk1"/>
              </a:buClr>
              <a:buSzPts val="8000"/>
              <a:buFont typeface="Arial"/>
              <a:buChar char="•"/>
              <a:defRPr sz="8000" b="0" i="0" u="none" strike="noStrike" cap="none">
                <a:solidFill>
                  <a:schemeClr val="dk1"/>
                </a:solidFill>
                <a:latin typeface="Calibri"/>
                <a:ea typeface="Calibri"/>
                <a:cs typeface="Calibri"/>
                <a:sym typeface="Calibri"/>
              </a:defRPr>
            </a:lvl3pPr>
            <a:lvl4pPr marL="1828800" marR="0" lvl="3" indent="-654050" algn="l" rtl="0">
              <a:lnSpc>
                <a:spcPct val="100000"/>
              </a:lnSpc>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4pPr>
            <a:lvl5pPr marL="2286000" marR="0" lvl="4" indent="-654050" algn="l" rtl="0">
              <a:lnSpc>
                <a:spcPct val="100000"/>
              </a:lnSpc>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5pPr>
            <a:lvl6pPr marL="2743200" marR="0" lvl="5" indent="-654050" algn="l" rtl="0">
              <a:lnSpc>
                <a:spcPct val="100000"/>
              </a:lnSpc>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6pPr>
            <a:lvl7pPr marL="3200400" marR="0" lvl="6" indent="-654050" algn="l" rtl="0">
              <a:lnSpc>
                <a:spcPct val="100000"/>
              </a:lnSpc>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7pPr>
            <a:lvl8pPr marL="3657600" marR="0" lvl="7" indent="-654050" algn="l" rtl="0">
              <a:lnSpc>
                <a:spcPct val="100000"/>
              </a:lnSpc>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8pPr>
            <a:lvl9pPr marL="4114800" marR="0" lvl="8" indent="-654050" algn="l" rtl="0">
              <a:lnSpc>
                <a:spcPct val="100000"/>
              </a:lnSpc>
              <a:spcBef>
                <a:spcPts val="1340"/>
              </a:spcBef>
              <a:spcAft>
                <a:spcPts val="0"/>
              </a:spcAft>
              <a:buClr>
                <a:schemeClr val="dk1"/>
              </a:buClr>
              <a:buSzPts val="6700"/>
              <a:buFont typeface="Arial"/>
              <a:buChar char="•"/>
              <a:defRPr sz="6700" b="0" i="0" u="none" strike="noStrike" cap="none">
                <a:solidFill>
                  <a:schemeClr val="dk1"/>
                </a:solidFill>
                <a:latin typeface="Calibri"/>
                <a:ea typeface="Calibri"/>
                <a:cs typeface="Calibri"/>
                <a:sym typeface="Calibri"/>
              </a:defRPr>
            </a:lvl9pPr>
          </a:lstStyle>
          <a:p>
            <a:pPr algn="l"/>
            <a:r>
              <a:rPr lang="en-US" dirty="0">
                <a:latin typeface="Californian FB" panose="0207040306080B030204" pitchFamily="18" charset="0"/>
              </a:rPr>
              <a:t>Conclusion</a:t>
            </a:r>
            <a:endParaRPr lang="en-IN" dirty="0">
              <a:latin typeface="Californian FB" panose="0207040306080B030204" pitchFamily="18" charset="0"/>
            </a:endParaRPr>
          </a:p>
        </p:txBody>
      </p:sp>
      <p:sp>
        <p:nvSpPr>
          <p:cNvPr id="24" name="Rectangle 23">
            <a:extLst>
              <a:ext uri="{FF2B5EF4-FFF2-40B4-BE49-F238E27FC236}">
                <a16:creationId xmlns:a16="http://schemas.microsoft.com/office/drawing/2014/main" id="{6BDB65AD-A43C-9699-029F-7AD75AC5B32F}"/>
              </a:ext>
            </a:extLst>
          </p:cNvPr>
          <p:cNvSpPr/>
          <p:nvPr/>
        </p:nvSpPr>
        <p:spPr>
          <a:xfrm>
            <a:off x="11064074" y="4842926"/>
            <a:ext cx="4820126" cy="38977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0D21BD23-743E-5A63-63F5-1CC46FF867AA}"/>
              </a:ext>
            </a:extLst>
          </p:cNvPr>
          <p:cNvSpPr/>
          <p:nvPr/>
        </p:nvSpPr>
        <p:spPr>
          <a:xfrm>
            <a:off x="15963687" y="4842926"/>
            <a:ext cx="4973885" cy="38977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64E8B32B-C58C-5170-5424-F33239F6EA87}"/>
              </a:ext>
            </a:extLst>
          </p:cNvPr>
          <p:cNvSpPr txBox="1"/>
          <p:nvPr/>
        </p:nvSpPr>
        <p:spPr>
          <a:xfrm>
            <a:off x="13898880" y="12639954"/>
            <a:ext cx="4630530" cy="307777"/>
          </a:xfrm>
          <a:prstGeom prst="rect">
            <a:avLst/>
          </a:prstGeom>
          <a:noFill/>
        </p:spPr>
        <p:txBody>
          <a:bodyPr wrap="square" rtlCol="0">
            <a:spAutoFit/>
          </a:bodyPr>
          <a:lstStyle/>
          <a:p>
            <a:r>
              <a:rPr lang="en-US" b="1" dirty="0"/>
              <a:t>REAL-TIME DATA MONITORING THROUGH CLOUD</a:t>
            </a:r>
            <a:endParaRPr lang="en-IN" b="1" dirty="0"/>
          </a:p>
        </p:txBody>
      </p:sp>
      <p:pic>
        <p:nvPicPr>
          <p:cNvPr id="2" name="Picture 1">
            <a:extLst>
              <a:ext uri="{FF2B5EF4-FFF2-40B4-BE49-F238E27FC236}">
                <a16:creationId xmlns:a16="http://schemas.microsoft.com/office/drawing/2014/main" id="{5D8A66B2-82A2-2A3D-D8BD-F8C18E95226B}"/>
              </a:ext>
            </a:extLst>
          </p:cNvPr>
          <p:cNvPicPr>
            <a:picLocks noChangeAspect="1"/>
          </p:cNvPicPr>
          <p:nvPr/>
        </p:nvPicPr>
        <p:blipFill>
          <a:blip r:embed="rId3"/>
          <a:stretch>
            <a:fillRect/>
          </a:stretch>
        </p:blipFill>
        <p:spPr>
          <a:xfrm>
            <a:off x="268165" y="22575346"/>
            <a:ext cx="9943951" cy="5876925"/>
          </a:xfrm>
          <a:prstGeom prst="rect">
            <a:avLst/>
          </a:prstGeom>
        </p:spPr>
      </p:pic>
      <p:sp>
        <p:nvSpPr>
          <p:cNvPr id="5" name="TextBox 4">
            <a:extLst>
              <a:ext uri="{FF2B5EF4-FFF2-40B4-BE49-F238E27FC236}">
                <a16:creationId xmlns:a16="http://schemas.microsoft.com/office/drawing/2014/main" id="{3FAC5BE2-72FC-03FE-1F5C-3376BA20813E}"/>
              </a:ext>
            </a:extLst>
          </p:cNvPr>
          <p:cNvSpPr txBox="1"/>
          <p:nvPr/>
        </p:nvSpPr>
        <p:spPr>
          <a:xfrm>
            <a:off x="338020" y="16334242"/>
            <a:ext cx="9874096" cy="4893647"/>
          </a:xfrm>
          <a:prstGeom prst="rect">
            <a:avLst/>
          </a:prstGeom>
          <a:noFill/>
        </p:spPr>
        <p:txBody>
          <a:bodyPr wrap="square">
            <a:spAutoFit/>
          </a:bodyPr>
          <a:lstStyle/>
          <a:p>
            <a:pPr lvl="2" algn="just"/>
            <a:r>
              <a:rPr lang="en-GB" sz="2400" dirty="0">
                <a:latin typeface="Times New Roman" panose="02020603050405020304" pitchFamily="18" charset="0"/>
                <a:cs typeface="Times New Roman" panose="02020603050405020304" pitchFamily="18" charset="0"/>
              </a:rPr>
              <a:t>The objective of VitaTrack is to develop a comprehensive </a:t>
            </a:r>
            <a:r>
              <a:rPr lang="en-GB" sz="2400" dirty="0" err="1">
                <a:latin typeface="Times New Roman" panose="02020603050405020304" pitchFamily="18" charset="0"/>
                <a:cs typeface="Times New Roman" panose="02020603050405020304" pitchFamily="18" charset="0"/>
              </a:rPr>
              <a:t>IoT</a:t>
            </a:r>
            <a:r>
              <a:rPr lang="en-GB" sz="2400" dirty="0">
                <a:latin typeface="Times New Roman" panose="02020603050405020304" pitchFamily="18" charset="0"/>
                <a:cs typeface="Times New Roman" panose="02020603050405020304" pitchFamily="18" charset="0"/>
              </a:rPr>
              <a:t>-based health and safety monitoring system designed for individuals working in hazardous environments. This system aims to provide real-time tracking of essential vital health metrics, such as heart rate, SpO2 levels, body temperature, and ECG, along with environmental conditions that may pose health risks.</a:t>
            </a:r>
            <a:endParaRPr lang="ta-IN" sz="2400" dirty="0">
              <a:latin typeface="Times New Roman" panose="02020603050405020304" pitchFamily="18" charset="0"/>
              <a:cs typeface="Times New Roman" panose="02020603050405020304" pitchFamily="18" charset="0"/>
            </a:endParaRPr>
          </a:p>
          <a:p>
            <a:pPr lvl="2" algn="just"/>
            <a:r>
              <a:rPr lang="ta-IN" sz="2400" dirty="0">
                <a:latin typeface="Times New Roman" panose="02020603050405020304" pitchFamily="18" charset="0"/>
                <a:cs typeface="Times New Roman" panose="02020603050405020304" pitchFamily="18" charset="0"/>
              </a:rPr>
              <a:t>All collected data will be transmitted to a centralized web portal, enabling remote supervision and continuous monitoring by authorized personnel. The system is designed to support early detection of potential health risks, ensuring timely intervention and enhancing the safety and well-being of workers during duty. By integrating advanced sensor technology, wireless connectivity, and intelligent alert mechanisms, VitaTrack serves as a proactive health surveillance tool, significantly improving occupational safety and situational awareness in high-risk work environments.</a:t>
            </a:r>
            <a:endParaRPr lang="en-US"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ED4BFD25-87C7-077D-E57C-0E4A82E9CAFF}"/>
              </a:ext>
            </a:extLst>
          </p:cNvPr>
          <p:cNvPicPr>
            <a:picLocks noChangeAspect="1"/>
          </p:cNvPicPr>
          <p:nvPr/>
        </p:nvPicPr>
        <p:blipFill>
          <a:blip r:embed="rId4"/>
          <a:stretch>
            <a:fillRect/>
          </a:stretch>
        </p:blipFill>
        <p:spPr>
          <a:xfrm>
            <a:off x="10957860" y="15858717"/>
            <a:ext cx="10085925" cy="7447275"/>
          </a:xfrm>
          <a:prstGeom prst="rect">
            <a:avLst/>
          </a:prstGeom>
        </p:spPr>
      </p:pic>
      <p:pic>
        <p:nvPicPr>
          <p:cNvPr id="18" name="Picture 17">
            <a:extLst>
              <a:ext uri="{FF2B5EF4-FFF2-40B4-BE49-F238E27FC236}">
                <a16:creationId xmlns:a16="http://schemas.microsoft.com/office/drawing/2014/main" id="{2B2CAD94-270A-6CC8-7C66-FF3A7BF7F414}"/>
              </a:ext>
            </a:extLst>
          </p:cNvPr>
          <p:cNvPicPr>
            <a:picLocks noChangeAspect="1"/>
          </p:cNvPicPr>
          <p:nvPr/>
        </p:nvPicPr>
        <p:blipFill>
          <a:blip r:embed="rId5"/>
          <a:stretch>
            <a:fillRect/>
          </a:stretch>
        </p:blipFill>
        <p:spPr>
          <a:xfrm>
            <a:off x="11064074" y="4820501"/>
            <a:ext cx="9873498" cy="4911311"/>
          </a:xfrm>
          <a:prstGeom prst="rect">
            <a:avLst/>
          </a:prstGeom>
        </p:spPr>
      </p:pic>
      <p:pic>
        <p:nvPicPr>
          <p:cNvPr id="19" name="Picture 18">
            <a:extLst>
              <a:ext uri="{FF2B5EF4-FFF2-40B4-BE49-F238E27FC236}">
                <a16:creationId xmlns:a16="http://schemas.microsoft.com/office/drawing/2014/main" id="{163BB39A-2F1F-6830-EE98-2BC7FADE696D}"/>
              </a:ext>
            </a:extLst>
          </p:cNvPr>
          <p:cNvPicPr>
            <a:picLocks noChangeAspect="1"/>
          </p:cNvPicPr>
          <p:nvPr/>
        </p:nvPicPr>
        <p:blipFill>
          <a:blip r:embed="rId6"/>
          <a:stretch>
            <a:fillRect/>
          </a:stretch>
        </p:blipFill>
        <p:spPr>
          <a:xfrm>
            <a:off x="11064074" y="9731814"/>
            <a:ext cx="9925203" cy="4888889"/>
          </a:xfrm>
          <a:prstGeom prst="rect">
            <a:avLst/>
          </a:prstGeom>
        </p:spPr>
      </p:pic>
      <p:sp>
        <p:nvSpPr>
          <p:cNvPr id="23" name="Text Placeholder 48">
            <a:extLst>
              <a:ext uri="{FF2B5EF4-FFF2-40B4-BE49-F238E27FC236}">
                <a16:creationId xmlns:a16="http://schemas.microsoft.com/office/drawing/2014/main" id="{54E296C2-743D-4BB2-240C-BD528B66A55A}"/>
              </a:ext>
            </a:extLst>
          </p:cNvPr>
          <p:cNvSpPr>
            <a:spLocks noGrp="1"/>
          </p:cNvSpPr>
          <p:nvPr>
            <p:ph type="body" idx="3"/>
          </p:nvPr>
        </p:nvSpPr>
        <p:spPr>
          <a:xfrm>
            <a:off x="425502" y="15358206"/>
            <a:ext cx="10096349" cy="635668"/>
          </a:xfrm>
        </p:spPr>
        <p:txBody>
          <a:bodyPr/>
          <a:lstStyle/>
          <a:p>
            <a:pPr algn="l"/>
            <a:r>
              <a:rPr lang="en-US" dirty="0">
                <a:latin typeface="Californian FB" panose="0207040306080B030204" pitchFamily="18" charset="0"/>
              </a:rPr>
              <a:t>Objectives</a:t>
            </a:r>
            <a:endParaRPr lang="en-IN" dirty="0">
              <a:latin typeface="Californian FB" panose="0207040306080B030204" pitchFamily="18" charset="0"/>
            </a:endParaRPr>
          </a:p>
        </p:txBody>
      </p:sp>
    </p:spTree>
  </p:cSld>
  <p:clrMapOvr>
    <a:masterClrMapping/>
  </p:clrMapOvr>
</p:sld>
</file>

<file path=ppt/theme/theme1.xml><?xml version="1.0" encoding="utf-8"?>
<a:theme xmlns:a="http://schemas.openxmlformats.org/drawingml/2006/main" name="A1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629</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Calibri</vt:lpstr>
      <vt:lpstr>Trebuchet MS</vt:lpstr>
      <vt:lpstr>Century Gothic</vt:lpstr>
      <vt:lpstr>Times New Roman</vt:lpstr>
      <vt:lpstr>Arial Black</vt:lpstr>
      <vt:lpstr>Arial</vt:lpstr>
      <vt:lpstr>Californian FB</vt:lpstr>
      <vt:lpstr>A1 Template</vt:lpstr>
      <vt:lpstr>Without Guides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PosterPresentations.com</dc:creator>
  <cp:lastModifiedBy>INFANTA CHRISTINA</cp:lastModifiedBy>
  <cp:revision>18</cp:revision>
  <dcterms:created xsi:type="dcterms:W3CDTF">2012-02-10T00:21:22Z</dcterms:created>
  <dcterms:modified xsi:type="dcterms:W3CDTF">2025-03-11T16:12:28Z</dcterms:modified>
</cp:coreProperties>
</file>