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90"/>
    <p:restoredTop sz="96327"/>
  </p:normalViewPr>
  <p:slideViewPr>
    <p:cSldViewPr snapToGrid="0">
      <p:cViewPr varScale="1">
        <p:scale>
          <a:sx n="83" d="100"/>
          <a:sy n="83" d="100"/>
        </p:scale>
        <p:origin x="24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F6-8B4F-B359-7E3DEF79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Preprocessing techniques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Normalization</c:v>
                </c:pt>
                <c:pt idx="2">
                  <c:v>Standardization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Normalization</c:v>
                </c:pt>
                <c:pt idx="2">
                  <c:v>Standardization</c:v>
                </c:pt>
                <c:pt idx="3">
                  <c:v>Other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Model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Normalization</c:v>
                </c:pt>
                <c:pt idx="2">
                  <c:v>Standardization</c:v>
                </c:pt>
                <c:pt idx="3">
                  <c:v>Other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Config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Config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(sales.csv)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 (sales.csv)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R2 prediction (real life sales.csv)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8-B34C-AD6C-BBEA29DE4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  <c:max val="10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BB67-62C0-A220-9432-762B0C34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name and members</a:t>
            </a:r>
          </a:p>
        </p:txBody>
      </p:sp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/>
              <a:t>Accuracy with training data (sales.csv)</a:t>
            </a:r>
          </a:p>
          <a:p>
            <a:r>
              <a:rPr lang="en-US"/>
              <a:t>Best model</a:t>
            </a:r>
          </a:p>
          <a:p>
            <a:r>
              <a:rPr lang="en-US"/>
              <a:t>R</a:t>
            </a:r>
            <a:r>
              <a:rPr lang="en-US" baseline="30000"/>
              <a:t>2</a:t>
            </a:r>
            <a:r>
              <a:rPr lang="en-US"/>
              <a:t> Prediction: how much you think your model will perform with real life data</a:t>
            </a:r>
          </a:p>
          <a:p>
            <a:r>
              <a:rPr lang="en-US"/>
              <a:t>Quick recap of alternatives considered</a:t>
            </a:r>
          </a:p>
          <a:p>
            <a:r>
              <a:rPr lang="en-US"/>
              <a:t>Other important considerations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65D083-605B-0A17-EA37-54164DAED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221466"/>
              </p:ext>
            </p:extLst>
          </p:nvPr>
        </p:nvGraphicFramePr>
        <p:xfrm>
          <a:off x="6400800" y="1690688"/>
          <a:ext cx="4652579" cy="426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you approached the dataset, cleaning, preprocessing...</a:t>
            </a:r>
          </a:p>
          <a:p>
            <a:r>
              <a:rPr lang="en-US"/>
              <a:t>Techniques you tried. Did you end up using all of them? Did you discard any, for some reason?</a:t>
            </a:r>
          </a:p>
          <a:p>
            <a:r>
              <a:rPr lang="en-US"/>
              <a:t>Charts that display the impact of the techniques on accuracy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49815"/>
              </p:ext>
            </p:extLst>
          </p:nvPr>
        </p:nvGraphicFramePr>
        <p:xfrm>
          <a:off x="3111062" y="3878318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7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(models) – 1 or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models you tried and why. Your reasoning is very important! But don’t be afraid to say “not really sure why but this one works better”</a:t>
            </a:r>
          </a:p>
          <a:p>
            <a:r>
              <a:rPr lang="en-US"/>
              <a:t>Chart comparing them. </a:t>
            </a:r>
          </a:p>
          <a:p>
            <a:pPr lvl="1"/>
            <a:r>
              <a:rPr lang="en-US"/>
              <a:t>Try to capture the key differences but don’t make it too complicated.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728679"/>
              </p:ext>
            </p:extLst>
          </p:nvPr>
        </p:nvGraphicFramePr>
        <p:xfrm>
          <a:off x="3111062" y="4100220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details of your model</a:t>
            </a:r>
          </a:p>
          <a:p>
            <a:r>
              <a:rPr lang="en-US"/>
              <a:t>Explain the 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5977066"/>
              </p:ext>
            </p:extLst>
          </p:nvPr>
        </p:nvGraphicFramePr>
        <p:xfrm>
          <a:off x="8573530" y="1282380"/>
          <a:ext cx="2780270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Recap / conclusions</a:t>
            </a:r>
          </a:p>
          <a:p>
            <a:r>
              <a:rPr lang="en-US"/>
              <a:t>Challenges</a:t>
            </a:r>
          </a:p>
          <a:p>
            <a:r>
              <a:rPr lang="en-US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112982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/>
              <a:t>You can make the charts with python or excel.</a:t>
            </a:r>
          </a:p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7 minutes maximum </a:t>
            </a:r>
            <a:r>
              <a:rPr lang="en-US"/>
              <a:t>for presentation + 3 minutes for questions</a:t>
            </a:r>
          </a:p>
          <a:p>
            <a:pPr lvl="1">
              <a:lnSpc>
                <a:spcPct val="120000"/>
              </a:lnSpc>
            </a:pPr>
            <a:r>
              <a:rPr lang="en-US"/>
              <a:t>7 is a HARD limit. Aim for 5, it should be enough.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237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 slide</vt:lpstr>
      <vt:lpstr>Executive summary</vt:lpstr>
      <vt:lpstr>Methods (preprocessing)</vt:lpstr>
      <vt:lpstr>Methods (models) – 1 or 2 slides</vt:lpstr>
      <vt:lpstr>Selected model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Carlos Fenollosa</cp:lastModifiedBy>
  <cp:revision>3</cp:revision>
  <dcterms:created xsi:type="dcterms:W3CDTF">2024-10-03T09:08:22Z</dcterms:created>
  <dcterms:modified xsi:type="dcterms:W3CDTF">2024-11-29T10:01:06Z</dcterms:modified>
</cp:coreProperties>
</file>