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67"/>
    <p:restoredTop sz="96327"/>
  </p:normalViewPr>
  <p:slideViewPr>
    <p:cSldViewPr snapToGrid="0">
      <p:cViewPr varScale="1">
        <p:scale>
          <a:sx n="92" d="100"/>
          <a:sy n="92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Preprocessing techniques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Normalization</c:v>
                </c:pt>
                <c:pt idx="2">
                  <c:v>Standardization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Normalization</c:v>
                </c:pt>
                <c:pt idx="2">
                  <c:v>Standardization</c:v>
                </c:pt>
                <c:pt idx="3">
                  <c:v>Other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Normalization</c:v>
                </c:pt>
                <c:pt idx="2">
                  <c:v>Standardization</c:v>
                </c:pt>
                <c:pt idx="3">
                  <c:v>Other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(sales.csv)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(sales.csv)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R2 prediction (real life sales.csv)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Accuracy with training data (</a:t>
            </a:r>
            <a:r>
              <a:rPr lang="en-US" dirty="0" err="1"/>
              <a:t>sales.csv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Best model</a:t>
            </a:r>
          </a:p>
          <a:p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Prediction: how much you think your model will perform with real life data</a:t>
            </a:r>
          </a:p>
          <a:p>
            <a:r>
              <a:rPr lang="en-US" dirty="0"/>
              <a:t>Quick recap of alternatives considered</a:t>
            </a:r>
          </a:p>
          <a:p>
            <a:r>
              <a:rPr lang="en-US" dirty="0">
                <a:solidFill>
                  <a:srgbClr val="FF0000"/>
                </a:solidFill>
              </a:rPr>
              <a:t>Other important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221466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you approached the dataset, cleaning, preprocessing...</a:t>
            </a:r>
          </a:p>
          <a:p>
            <a:r>
              <a:rPr lang="en-US"/>
              <a:t>Techniques you tried. Did you end up using all of them? Did you discard any, for some reason?</a:t>
            </a:r>
          </a:p>
          <a:p>
            <a:r>
              <a:rPr lang="en-US"/>
              <a:t>Charts that display the impact of the techniques on accuracy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49815"/>
              </p:ext>
            </p:extLst>
          </p:nvPr>
        </p:nvGraphicFramePr>
        <p:xfrm>
          <a:off x="3111062" y="3878318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why. Your reasoning is very important! But don’t be afraid to say “not really sure why but this one works better”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the key differences but don’t make it too complicated.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RandomForest</a:t>
            </a:r>
            <a:r>
              <a:rPr lang="en-US" dirty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2309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Random Forest Regression</a:t>
            </a:r>
            <a:r>
              <a:rPr lang="en-US" sz="2000" dirty="0"/>
              <a:t>: Chosen for its ability to handle non-linear relationships and robust feature selection.</a:t>
            </a:r>
          </a:p>
          <a:p>
            <a:r>
              <a:rPr lang="en-US" sz="2000" b="1" dirty="0"/>
              <a:t>Training and Validation</a:t>
            </a:r>
            <a:r>
              <a:rPr lang="en-US" sz="2000" dirty="0"/>
              <a:t>: Achieved consistent accuracy (~99%) for both training and validation datasets, indicating balanced performance.</a:t>
            </a:r>
          </a:p>
          <a:p>
            <a:r>
              <a:rPr lang="en-US" sz="2000" b="1" dirty="0"/>
              <a:t>Model Strength</a:t>
            </a:r>
            <a:r>
              <a:rPr lang="en-US" sz="2000" dirty="0"/>
              <a:t>: Reliable in predicting sales with minimal overfitting and high R² for unseen data.</a:t>
            </a:r>
          </a:p>
          <a:p>
            <a:r>
              <a:rPr lang="en-US" sz="2000" b="1" dirty="0"/>
              <a:t>Key Features</a:t>
            </a:r>
            <a:r>
              <a:rPr lang="en-US" sz="2000" dirty="0"/>
              <a:t>: Incorporated categorical variables (e.g., </a:t>
            </a:r>
            <a:r>
              <a:rPr lang="en-US" sz="2000" dirty="0" err="1"/>
              <a:t>state_holiday</a:t>
            </a:r>
            <a:r>
              <a:rPr lang="en-US" sz="2000" dirty="0"/>
              <a:t>) and scaled numeric features for optimal performance.</a:t>
            </a:r>
          </a:p>
          <a:p>
            <a:r>
              <a:rPr lang="en-US" sz="2000" b="1" dirty="0"/>
              <a:t>Outcome</a:t>
            </a:r>
            <a:r>
              <a:rPr lang="en-US" sz="2000" dirty="0"/>
              <a:t>: Validated predictions align closely with all other models, but with not being 100%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541825"/>
              </p:ext>
            </p:extLst>
          </p:nvPr>
        </p:nvGraphicFramePr>
        <p:xfrm>
          <a:off x="8063345" y="1282379"/>
          <a:ext cx="3290455" cy="3206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/ conclusions</a:t>
            </a:r>
          </a:p>
          <a:p>
            <a:r>
              <a:rPr lang="en-US"/>
              <a:t>Challenges</a:t>
            </a:r>
          </a:p>
          <a:p>
            <a:r>
              <a:rPr lang="en-US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You can make the charts with python or excel.</a:t>
            </a:r>
          </a:p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maximum </a:t>
            </a:r>
            <a:r>
              <a:rPr lang="en-US"/>
              <a:t>for presentation + 3 minutes for questions</a:t>
            </a:r>
          </a:p>
          <a:p>
            <a:pPr lvl="1">
              <a:lnSpc>
                <a:spcPct val="120000"/>
              </a:lnSpc>
            </a:pPr>
            <a:r>
              <a:rPr lang="en-US"/>
              <a:t>7 is a HARD limit. Aim for 5, it should be enough.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323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 slide</vt:lpstr>
      <vt:lpstr>Executive summary</vt:lpstr>
      <vt:lpstr>Methods (preprocessing)</vt:lpstr>
      <vt:lpstr>Methods (models) – 1 or 2 slides</vt:lpstr>
      <vt:lpstr>RandomForest Regression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Carlos Fenollosa</dc:creator>
  <cp:lastModifiedBy>Paul Müller</cp:lastModifiedBy>
  <cp:revision>4</cp:revision>
  <dcterms:created xsi:type="dcterms:W3CDTF">2024-10-03T09:08:22Z</dcterms:created>
  <dcterms:modified xsi:type="dcterms:W3CDTF">2024-11-30T16:35:03Z</dcterms:modified>
</cp:coreProperties>
</file>