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8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8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5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9773A-A538-43BF-813D-A552CA94D1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8DA8-4845-4F3B-8B09-C5C231A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3" y="685843"/>
            <a:ext cx="2554974" cy="191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06" y="2665095"/>
            <a:ext cx="748708" cy="1074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414" y="667483"/>
            <a:ext cx="2610404" cy="1930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75" y="2672829"/>
            <a:ext cx="735932" cy="1071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94" y="4117269"/>
            <a:ext cx="4344195" cy="2534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967" y="4156834"/>
            <a:ext cx="4218949" cy="2472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9855" y="452039"/>
            <a:ext cx="3338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 &amp; Cropped Stabilized Image of the Face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37594" y="460623"/>
            <a:ext cx="1980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ODISIO’S Skin Detection Method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9305" y="3939430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 Color Signals (CIELAB/ODISIO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4963" y="3939430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Blend of Channels (Heartbeat)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3354" y="667483"/>
            <a:ext cx="2647839" cy="19358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19838" y="455345"/>
            <a:ext cx="768180" cy="21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Skin Mask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4157" y="37483"/>
            <a:ext cx="550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Heartbeat Measurement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4" idx="3"/>
            <a:endCxn id="16" idx="1"/>
          </p:cNvCxnSpPr>
          <p:nvPr/>
        </p:nvCxnSpPr>
        <p:spPr>
          <a:xfrm flipV="1">
            <a:off x="3170747" y="1635420"/>
            <a:ext cx="1442607" cy="9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6" idx="1"/>
          </p:cNvCxnSpPr>
          <p:nvPr/>
        </p:nvCxnSpPr>
        <p:spPr>
          <a:xfrm flipV="1">
            <a:off x="7261193" y="1632859"/>
            <a:ext cx="1488221" cy="2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>
            <a:off x="5525904" y="5392959"/>
            <a:ext cx="12100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Sepehr</dc:creator>
  <cp:lastModifiedBy>Sepehr</cp:lastModifiedBy>
  <cp:revision>7</cp:revision>
  <dcterms:created xsi:type="dcterms:W3CDTF">2020-06-09T23:55:22Z</dcterms:created>
  <dcterms:modified xsi:type="dcterms:W3CDTF">2020-06-16T10:23:03Z</dcterms:modified>
</cp:coreProperties>
</file>