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2289-F8AB-D455-E2B8-19A99D35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337E-7E90-9F48-3B3D-8CF9BE5D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A279-6E45-4A47-A6F5-D216D364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F0C3-BEE7-4FE1-2246-562EF5D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3B28-51B7-FA71-E98E-AC0AB5A3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0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330-F908-A3FE-8526-E2753481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4082A-DC5F-40DE-0160-6D2A72AB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A8C8-7CF5-828E-AD5A-F9A0E39A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922F-5CBE-8A83-A29B-A2DD4CE3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555D-F75D-0199-C733-503A60E4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31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A6278-CE71-4FE6-2382-CF14C789E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A934-6EE1-C553-A6CF-28A9E6DF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6F52-6C23-61C3-87E5-3DDBF38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ABCF-229F-3CF0-202A-86D31FE7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6C1A-5E7C-A77A-BA70-33800A1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4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B6E7-5989-57AE-CE8D-88A10600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1405-E373-392D-89F1-3EE3872D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E20-1A15-A5A5-20F4-84EE5C3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65CA-23F5-22C5-6709-CFD06B9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B296-5988-1B5B-2658-E353B0F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9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4100-25F5-63A4-91BD-0B2CDDA3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5293-DA25-D7AD-788C-FCF1E145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58C5-2431-29E5-60AF-C9AD59C2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7B22-FBCB-91C4-69DC-889C9E9A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5F8A-2138-5C56-B7FF-145EAEB7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93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102C-82FF-CE8B-C566-72AD499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2315-828E-91EB-0B3A-A8F95B2B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AD0E-1375-A2FC-D0FA-93DB1BD4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4942E-16B4-2950-7A3E-8995E04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5F9E-D22C-78E4-E353-BC583F82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33E0-0F6E-C32C-959C-D0BE4C9B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6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C90E-FB7D-5F33-4126-4DCF5640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3C0F-1E81-8692-FFC8-AA4E0FBC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E7AA-34B0-3F7D-0E64-5A2BA584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3DD99-2420-6A99-04AC-C240C8698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E9C5-1541-AB01-D978-7D40BA70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8AAA3-DE41-08BA-9041-D108D125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21D4C-A1B3-08D9-72E7-8A75936E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8B387-6C8C-3EE0-772A-6841142B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1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899A-6752-4CE1-D787-EB94051E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C91DE-70FB-10E6-3F47-98197D6D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772E9-A21D-0C1D-1ED1-C99A0D11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0DED-9D22-5BE8-27D7-0C1774E6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29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3D46A-1696-B1A1-973A-4447B2BE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C6086-CE54-5E11-7567-8EC1467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5ECAE-1855-2012-6A8B-4CFB912A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10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9C6B-84CA-15D8-05C2-0217130C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0AC6-4A74-DC5B-48FD-A0184ABD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D457E-3001-AA45-A007-D2AA165DC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4D1D3-470B-EF65-B354-B9485D8A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8B274-D957-E7AC-10AD-C6319C7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1334-6179-DD1D-FE2C-80E231FC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5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4CD7-8E07-12EE-FAC8-C82CA719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9FFB-4715-4D74-B474-0D17318C2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BF436-EB40-3AFE-FBB5-00F2ECAD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8527-0FF3-CE26-6C92-F6A3695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459D-7627-5B8C-FD75-0E7C272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BF650-F4B6-D27E-0E46-673A9F4D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6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8CABF-3403-B661-05F5-EE347539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FC1B-8753-ECD0-9CA7-08D384BA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AD1E-EFD2-908C-2E5C-F4431785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2AEC9-1F1E-46D3-9CED-D05524797A53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6F8E-5345-6611-F391-6EFEAA402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4174-9B33-566F-7A28-0AB51FBC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5EE88-B531-4FE2-BD02-B22B9BDC9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00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82A0-BA5D-9072-A7B3-64FBC8D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British Airways Web Review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977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B939C-563B-C53C-5EDC-18C61A48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" y="1103551"/>
            <a:ext cx="5762822" cy="311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A8159-CBD7-4794-49AC-5D824E44F476}"/>
              </a:ext>
            </a:extLst>
          </p:cNvPr>
          <p:cNvSpPr txBox="1"/>
          <p:nvPr/>
        </p:nvSpPr>
        <p:spPr>
          <a:xfrm>
            <a:off x="396239" y="4968975"/>
            <a:ext cx="581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concerns regarding the airline has the keyword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“</a:t>
            </a:r>
            <a:r>
              <a:rPr lang="en-ID" dirty="0" err="1"/>
              <a:t>ba</a:t>
            </a:r>
            <a:r>
              <a:rPr lang="en-ID" dirty="0"/>
              <a:t>” for British Airways</a:t>
            </a:r>
          </a:p>
          <a:p>
            <a:r>
              <a:rPr lang="en-ID" dirty="0"/>
              <a:t>This already indicates that the dataset is valid enough for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43ED0-F613-0626-3692-750C4707DDC8}"/>
              </a:ext>
            </a:extLst>
          </p:cNvPr>
          <p:cNvSpPr txBox="1"/>
          <p:nvPr/>
        </p:nvSpPr>
        <p:spPr>
          <a:xfrm>
            <a:off x="7107434" y="4968975"/>
            <a:ext cx="5084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 cloud hold enough variety of positive and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Positive: “good”, “great”, “friendly”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Negative: “delayed”, “cancelled”, “problem”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Neutral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8FFDE-130C-03EB-9208-748276D3B9D5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71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Overview Analysis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936C4-2129-36AF-8797-9B489A52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16" y="1411077"/>
            <a:ext cx="56626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A53-B5A9-5415-DFB7-5F79447E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2" y="363051"/>
            <a:ext cx="3056657" cy="482163"/>
          </a:xfrm>
        </p:spPr>
        <p:txBody>
          <a:bodyPr>
            <a:normAutofit/>
          </a:bodyPr>
          <a:lstStyle/>
          <a:p>
            <a:r>
              <a:rPr lang="en-US" sz="1800" dirty="0" err="1"/>
              <a:t>Wordcloud</a:t>
            </a:r>
            <a:r>
              <a:rPr lang="en-US" sz="1800" dirty="0"/>
              <a:t> – Positive Reviews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127EF-9D68-2536-BF9E-D01CCF59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" y="845214"/>
            <a:ext cx="4776381" cy="25837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833E4F-A9B2-B75D-0726-055605E28B7B}"/>
              </a:ext>
            </a:extLst>
          </p:cNvPr>
          <p:cNvSpPr txBox="1">
            <a:spLocks/>
          </p:cNvSpPr>
          <p:nvPr/>
        </p:nvSpPr>
        <p:spPr>
          <a:xfrm>
            <a:off x="982632" y="3641674"/>
            <a:ext cx="3056657" cy="48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Wordcloud – Negative Reviews</a:t>
            </a:r>
            <a:endParaRPr lang="en-ID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E26C7-E6D0-B40F-28F3-DB0ADC97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1" y="4058676"/>
            <a:ext cx="4776382" cy="258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333F4-CA92-201B-B03E-C9951E92C862}"/>
              </a:ext>
            </a:extLst>
          </p:cNvPr>
          <p:cNvSpPr txBox="1"/>
          <p:nvPr/>
        </p:nvSpPr>
        <p:spPr>
          <a:xfrm>
            <a:off x="5264330" y="1259944"/>
            <a:ext cx="581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frequent words: </a:t>
            </a:r>
            <a:r>
              <a:rPr lang="en-US" i="1" dirty="0"/>
              <a:t>flight, service, staff, crew, good, food, time, class, cabin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37AF0-698D-AD00-4D81-F1B6E8FD4C1A}"/>
              </a:ext>
            </a:extLst>
          </p:cNvPr>
          <p:cNvSpPr txBox="1"/>
          <p:nvPr/>
        </p:nvSpPr>
        <p:spPr>
          <a:xfrm>
            <a:off x="5264330" y="4403739"/>
            <a:ext cx="581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frequent words: </a:t>
            </a:r>
            <a:r>
              <a:rPr lang="en-US" i="1" dirty="0"/>
              <a:t>flight, service, delay, cancelled, terrible, seat, luggage, hour, refund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01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60BA3E-8EAA-F49B-851A-027545C8DA28}"/>
              </a:ext>
            </a:extLst>
          </p:cNvPr>
          <p:cNvSpPr txBox="1">
            <a:spLocks/>
          </p:cNvSpPr>
          <p:nvPr/>
        </p:nvSpPr>
        <p:spPr>
          <a:xfrm>
            <a:off x="1028700" y="2705498"/>
            <a:ext cx="2628900" cy="4655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Bigrams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1C3611A1-4569-58E0-2AE1-36C9A8CC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02" y="738899"/>
            <a:ext cx="7551160" cy="53802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951983-4FFF-C9C6-9C45-DA86454C3C16}"/>
              </a:ext>
            </a:extLst>
          </p:cNvPr>
          <p:cNvSpPr txBox="1">
            <a:spLocks/>
          </p:cNvSpPr>
          <p:nvPr/>
        </p:nvSpPr>
        <p:spPr>
          <a:xfrm>
            <a:off x="1028700" y="3240894"/>
            <a:ext cx="2628900" cy="1220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 bigram is a sequence of two adjacent elements from a string of tokens, which can be letters, syllables, or words.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76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8A09E-0C9E-34AB-E000-CB9AC240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5E7E06-3294-A520-CE66-A783E56CB4CD}"/>
              </a:ext>
            </a:extLst>
          </p:cNvPr>
          <p:cNvSpPr txBox="1">
            <a:spLocks/>
          </p:cNvSpPr>
          <p:nvPr/>
        </p:nvSpPr>
        <p:spPr>
          <a:xfrm>
            <a:off x="838200" y="56759"/>
            <a:ext cx="10515600" cy="76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Complaint Categorization</a:t>
            </a:r>
          </a:p>
        </p:txBody>
      </p:sp>
      <p:pic>
        <p:nvPicPr>
          <p:cNvPr id="3" name="Picture 2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410A4B0-0A09-159A-DB81-D42E38FC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396766"/>
            <a:ext cx="5828261" cy="3875793"/>
          </a:xfrm>
          <a:prstGeom prst="rect">
            <a:avLst/>
          </a:prstGeom>
        </p:spPr>
      </p:pic>
      <p:pic>
        <p:nvPicPr>
          <p:cNvPr id="9" name="Picture 8" descr="A graph of a number of negative reviews&#10;&#10;AI-generated content may be incorrect.">
            <a:extLst>
              <a:ext uri="{FF2B5EF4-FFF2-40B4-BE49-F238E27FC236}">
                <a16:creationId xmlns:a16="http://schemas.microsoft.com/office/drawing/2014/main" id="{4D05EB09-F1EE-F824-273C-778AAB493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892169"/>
            <a:ext cx="5828261" cy="2884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E3CD5-F8B7-8ACE-16E4-C556494B8DAE}"/>
              </a:ext>
            </a:extLst>
          </p:cNvPr>
          <p:cNvSpPr txBox="1"/>
          <p:nvPr/>
        </p:nvSpPr>
        <p:spPr>
          <a:xfrm>
            <a:off x="972425" y="711932"/>
            <a:ext cx="239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Comfort Issues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BFFE8-0D48-4050-ECFD-F9BDAE7AF1BE}"/>
              </a:ext>
            </a:extLst>
          </p:cNvPr>
          <p:cNvSpPr txBox="1"/>
          <p:nvPr/>
        </p:nvSpPr>
        <p:spPr>
          <a:xfrm>
            <a:off x="3372375" y="705759"/>
            <a:ext cx="239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&amp; Beverage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Baggage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Refund Problems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F2B5A-4EB6-450B-0CAD-FD17517FF659}"/>
              </a:ext>
            </a:extLst>
          </p:cNvPr>
          <p:cNvSpPr txBox="1"/>
          <p:nvPr/>
        </p:nvSpPr>
        <p:spPr>
          <a:xfrm>
            <a:off x="5772325" y="718105"/>
            <a:ext cx="239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Entertainment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48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British Airways Web Review Analysis</vt:lpstr>
      <vt:lpstr>PowerPoint Presentation</vt:lpstr>
      <vt:lpstr>Wordcloud – Positive Reviews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Kasandika Andariefli</dc:creator>
  <cp:lastModifiedBy>Kasandika Andariefli</cp:lastModifiedBy>
  <cp:revision>51</cp:revision>
  <dcterms:created xsi:type="dcterms:W3CDTF">2025-03-03T03:03:28Z</dcterms:created>
  <dcterms:modified xsi:type="dcterms:W3CDTF">2025-03-03T04:03:32Z</dcterms:modified>
</cp:coreProperties>
</file>