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158A5-131D-4EC7-A802-1B50FBD8E7C0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8B288-B473-4EDD-8C23-CA6294EF14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08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8B288-B473-4EDD-8C23-CA6294EF143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90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5FDD-495D-11EB-D84E-BCE98B2D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05D22-6BE9-FD0D-2D34-89B46B431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575A-C789-FA83-6160-0873EA2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57E4-9B76-7405-1254-219082E9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1C02-2658-CF5F-7F96-6AADE9A1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27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2B89-9E2B-9707-43CF-D0F238E4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985EE-A4F0-7318-0FF5-FEE2C00F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035-C224-8180-9C53-FB2F3EDB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55C5-54D7-9165-DCA7-CA1B6411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6D72-B66F-5FF2-7658-7FD92A82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52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93045-2741-1B0F-67C3-17D8C59C0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5756B-BEE8-119F-9BFF-DF16AEBCC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5666-598A-3A08-05CD-E9EC319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71E-DC2B-F886-0113-258EB681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0A05-A26C-0508-0171-C8180BD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4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83D1-B94D-4E7A-4A34-A07A3368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2F76-E476-252F-103D-2A6BE885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F860-17B7-3D5A-366C-51EC091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1F7E-25A8-B791-305A-904FB18B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22DB-FF76-6376-4654-74C22C57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0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4F05-0D90-7744-DA5F-BCEDBA39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17CA-7273-85B3-D5ED-4F07D28E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DB18-2FEE-B67E-D3C1-ED3D8B5D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F423-DAAA-3E42-AE97-3F94ED62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2777-B732-85F8-0A71-76DBEF9A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4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E8C-5CFA-B50B-89B0-2EC193AB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E3F8-D070-9338-4FC0-F2B7D2084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830F-8A53-918A-961B-63F71B1D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6C0A-4CB2-9AAD-5235-D8A0559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A639-1074-F49B-CE00-7B24126F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A195-CC7A-F4BE-CD12-3481D036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72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F28F-0DAC-2F3A-E9E9-F018777A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02B6-087B-AEA5-D84A-3E35AC24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0A4F-5532-9B04-219C-FE33828FD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1545-2B99-60FA-FF70-E947047E5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548B8-DAEF-7D8F-2DC6-A4F23949B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4285-9CD0-1FA7-4B67-AC5F321D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5A20-0E21-2BDD-26C6-B7E655D8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B960B-4A3A-088A-F067-4171B73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97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DE81-16F2-7859-AD2A-9FFBD69F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5E311-CEEF-6BA4-7098-48A8971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AA884-5839-F75E-D9D7-5119D085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B6A75-8D5B-5278-FA7F-41B6DE9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0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BAFC1-6A70-8D07-22C6-B5105141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A3430-22B2-B401-594D-C725224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B3BF-29AD-4AF0-B34D-D1014A19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14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C094-64BD-0F1F-E6C6-87BED580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504B-1B37-2239-DF04-93B80830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1E4B-1A69-9E54-32BF-F73B9286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635D-9803-0D6C-BA79-7A21AC1D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E6039-8D71-2C6E-B6A7-C3BD8E5B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9E41-7777-7398-A8DC-0EFBBDC2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84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28D7-20AD-5A30-AB62-6FDECF4A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1B3B5-F564-0704-036B-CF2096ED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DB1B-CEA5-A016-0925-6EC58F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EAFF1-2353-7FF7-3F15-9CA6F2D3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10D18-76E0-71E8-6E92-FD7BD200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0957F-3B22-3A1F-FEBD-029A77FC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58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C989-9EBD-2F71-AB80-074A6347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6415-DF60-872D-BC48-27A9CB66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BE9B-A9BE-D27E-A037-08AF070D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DF417-6C18-44BF-867E-9193FA3F5DD5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8C26-BD15-616F-E999-DAC565BE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6497-E689-C601-23DA-B21DA9A3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414C7-6D80-4D2C-A9C9-70E1154A9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5B5D-3C26-5B38-9F9E-4EA5D8C8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Customer Analytics &amp; Insights from Transaction Data</a:t>
            </a:r>
            <a:endParaRPr lang="en-ID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81FAE-9F91-AA43-F93F-97469C64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 Data-Driven Approach to Understanding Consumer Behavior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4BD05-8656-92A2-BA05-B5676086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Executive Summary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C77F6-7416-154C-EB8E-FB2A35A05BA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Our analysis of transaction data reveals key customer purchasing behaviors that can drive strategic marketing decisions.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High spenders are primarily from the </a:t>
            </a:r>
            <a:r>
              <a:rPr lang="en-US" sz="2000" b="1"/>
              <a:t>Young Singles/Couples</a:t>
            </a:r>
            <a:r>
              <a:rPr lang="en-US" sz="2000"/>
              <a:t> and </a:t>
            </a:r>
            <a:r>
              <a:rPr lang="en-US" sz="2000" b="1"/>
              <a:t>Older Families</a:t>
            </a:r>
            <a:r>
              <a:rPr lang="en-US" sz="2000"/>
              <a:t> segments.</a:t>
            </a: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8BAB759-94F8-15E7-C1AF-0AB4ABE3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2720653"/>
            <a:ext cx="5468112" cy="3376558"/>
          </a:xfrm>
          <a:prstGeom prst="rect">
            <a:avLst/>
          </a:prstGeom>
        </p:spPr>
      </p:pic>
      <p:pic>
        <p:nvPicPr>
          <p:cNvPr id="10" name="Picture 9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ED8EA784-FB62-2750-2B90-CE1ECFE29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20653"/>
            <a:ext cx="5468112" cy="33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EDA9-29BA-9720-7A43-FBFAD529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2024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Executive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D66E-9AA3-8B59-33CC-BB73066AE128}"/>
              </a:ext>
            </a:extLst>
          </p:cNvPr>
          <p:cNvSpPr txBox="1"/>
          <p:nvPr/>
        </p:nvSpPr>
        <p:spPr>
          <a:xfrm>
            <a:off x="612648" y="2563984"/>
            <a:ext cx="5032744" cy="800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The most purchased brands are </a:t>
            </a:r>
            <a:r>
              <a:rPr lang="en-US" sz="2400" b="1" dirty="0"/>
              <a:t>Kettle, Smiths, and Doritos</a:t>
            </a:r>
            <a:r>
              <a:rPr lang="en-US" sz="2400" dirty="0"/>
              <a:t>.</a:t>
            </a:r>
          </a:p>
        </p:txBody>
      </p:sp>
      <p:pic>
        <p:nvPicPr>
          <p:cNvPr id="10" name="Picture 9" descr="A graph of a bar chart&#10;&#10;AI-generated content may be incorrect.">
            <a:extLst>
              <a:ext uri="{FF2B5EF4-FFF2-40B4-BE49-F238E27FC236}">
                <a16:creationId xmlns:a16="http://schemas.microsoft.com/office/drawing/2014/main" id="{7D05F2A2-04B6-A005-47F2-5D9C455C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72" y="108155"/>
            <a:ext cx="6167776" cy="3808600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company&#10;&#10;AI-generated content may be incorrect.">
            <a:extLst>
              <a:ext uri="{FF2B5EF4-FFF2-40B4-BE49-F238E27FC236}">
                <a16:creationId xmlns:a16="http://schemas.microsoft.com/office/drawing/2014/main" id="{B42F5B2F-7A7D-D059-63F0-2D487D94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62" y="4247607"/>
            <a:ext cx="3659966" cy="2260027"/>
          </a:xfrm>
          <a:prstGeom prst="rect">
            <a:avLst/>
          </a:prstGeom>
        </p:spPr>
      </p:pic>
      <p:pic>
        <p:nvPicPr>
          <p:cNvPr id="7" name="Picture 6" descr="A graph of numbers and colors&#10;&#10;AI-generated content may be incorrect.">
            <a:extLst>
              <a:ext uri="{FF2B5EF4-FFF2-40B4-BE49-F238E27FC236}">
                <a16:creationId xmlns:a16="http://schemas.microsoft.com/office/drawing/2014/main" id="{3C44BB26-AEDB-C3D3-1D34-5890624D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07" y="4241987"/>
            <a:ext cx="3659965" cy="2260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C2E0D-F7B6-7463-C1FF-63DD19F11894}"/>
              </a:ext>
            </a:extLst>
          </p:cNvPr>
          <p:cNvSpPr txBox="1"/>
          <p:nvPr/>
        </p:nvSpPr>
        <p:spPr>
          <a:xfrm>
            <a:off x="612648" y="4768363"/>
            <a:ext cx="4116668" cy="1344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If ranked by Revenue per Transaction however, then top profits lies in </a:t>
            </a:r>
            <a:r>
              <a:rPr lang="en-US" sz="2400" b="1" dirty="0"/>
              <a:t>Dorito, Old, and Kettle</a:t>
            </a:r>
          </a:p>
        </p:txBody>
      </p:sp>
    </p:spTree>
    <p:extLst>
      <p:ext uri="{BB962C8B-B14F-4D97-AF65-F5344CB8AC3E}">
        <p14:creationId xmlns:p14="http://schemas.microsoft.com/office/powerpoint/2010/main" val="7335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A4BE-2FE4-C264-3836-1706BB3E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Executive Summary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9D334B-391B-0128-2A2D-DB43D57B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263" y="457200"/>
            <a:ext cx="6007608" cy="19293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175g pack size dominates total spend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, indicating consumer preference for this size.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graph of orange bars&#10;&#10;AI-generated content may be incorrect.">
            <a:extLst>
              <a:ext uri="{FF2B5EF4-FFF2-40B4-BE49-F238E27FC236}">
                <a16:creationId xmlns:a16="http://schemas.microsoft.com/office/drawing/2014/main" id="{04B08BB0-A519-7609-0A4F-4A371417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720653"/>
            <a:ext cx="5468112" cy="3376558"/>
          </a:xfrm>
          <a:prstGeom prst="rect">
            <a:avLst/>
          </a:prstGeom>
        </p:spPr>
      </p:pic>
      <p:pic>
        <p:nvPicPr>
          <p:cNvPr id="6" name="Picture 5" descr="A graph of a graph of a number of purple bars&#10;&#10;AI-generated content may be incorrect.">
            <a:extLst>
              <a:ext uri="{FF2B5EF4-FFF2-40B4-BE49-F238E27FC236}">
                <a16:creationId xmlns:a16="http://schemas.microsoft.com/office/drawing/2014/main" id="{43E1D434-718E-39C5-2DD0-0BF274AD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0653"/>
            <a:ext cx="5468112" cy="33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4682-DB3C-543F-8987-34C68EFD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Brand Preference by Segment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A8E16-1329-EBDC-F9C0-7095A32BB311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"Kettle, Smiths, and Doritos are the most purchased brands across all customer segments.“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"Older Singles/Couples show a preference for premium brands, while Young Families lean towards budget-friendly options."</a:t>
            </a:r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97C60AE-4B18-E635-464E-3795871B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78913"/>
            <a:ext cx="5481509" cy="3384831"/>
          </a:xfrm>
          <a:prstGeom prst="rect">
            <a:avLst/>
          </a:prstGeom>
        </p:spPr>
      </p:pic>
      <p:pic>
        <p:nvPicPr>
          <p:cNvPr id="5" name="Picture 4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AA99F263-CEA3-D5FB-37B0-07F371D2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66078"/>
            <a:ext cx="5523082" cy="34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596D2-DEDF-8CD5-F52E-3EF468B2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Insights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CF86A-837C-D9D6-8BD0-75A55E00DE1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/>
              <a:t>Insights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Highest in Jan 2019 and Apr 2019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Sharp drop in Feb 2019, suggesting possible seasonal or external factors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Sales remain relatively stable between 155,000 - 170,0004. Sales drop significantly in Feb 2019, potentially due to post-holiday demand drop.</a:t>
            </a:r>
          </a:p>
        </p:txBody>
      </p:sp>
      <p:pic>
        <p:nvPicPr>
          <p:cNvPr id="4" name="Picture 3" descr="A graph with green lines and red dots&#10;&#10;AI-generated content may be incorrect.">
            <a:extLst>
              <a:ext uri="{FF2B5EF4-FFF2-40B4-BE49-F238E27FC236}">
                <a16:creationId xmlns:a16="http://schemas.microsoft.com/office/drawing/2014/main" id="{981A615D-0DDB-786D-B762-7E4B7A03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11" y="1424301"/>
            <a:ext cx="6587886" cy="40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F494-14A5-3EA0-DDC9-94CE63371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D" sz="4800">
                <a:solidFill>
                  <a:srgbClr val="FFFFFF"/>
                </a:solidFill>
              </a:rPr>
              <a:t>Trial Uplift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63443-8DD6-FA48-F1AE-3CD089FF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Data-Driven Insights on Customer Behavior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822F-1E50-9F7D-74BB-FACC74E4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3CECF-CCB7-34CD-FB5C-A57CA3D4A45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Volatility appears too high, external factors may have heavily influenced the trial’s success.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Sustaining uplift beyond peak months is a challenge.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Investigate what happened in September 2018, February 2019, and March 2019 to understand the causes behind the fluctuations.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41DE0588-9117-E1E0-4A46-69BF296A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97477"/>
            <a:ext cx="6903720" cy="42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239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Customer Analytics &amp; Insights from Transaction Data</vt:lpstr>
      <vt:lpstr>Executive Summary</vt:lpstr>
      <vt:lpstr>Executive Summary</vt:lpstr>
      <vt:lpstr>Executive Summary</vt:lpstr>
      <vt:lpstr>Brand Preference by Segment</vt:lpstr>
      <vt:lpstr>Monthly Insights</vt:lpstr>
      <vt:lpstr>Trial Uplift Analysis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Kasandika Andariefli</dc:creator>
  <cp:lastModifiedBy>Kasandika Andariefli</cp:lastModifiedBy>
  <cp:revision>42</cp:revision>
  <dcterms:created xsi:type="dcterms:W3CDTF">2025-03-06T08:50:01Z</dcterms:created>
  <dcterms:modified xsi:type="dcterms:W3CDTF">2025-03-06T09:29:41Z</dcterms:modified>
</cp:coreProperties>
</file>