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ms-office.activeX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7" r:id="rId3"/>
    <p:sldId id="276" r:id="rId4"/>
    <p:sldId id="268" r:id="rId5"/>
    <p:sldId id="274" r:id="rId6"/>
    <p:sldId id="258" r:id="rId7"/>
    <p:sldId id="259" r:id="rId8"/>
    <p:sldId id="260" r:id="rId9"/>
    <p:sldId id="261" r:id="rId10"/>
    <p:sldId id="262" r:id="rId11"/>
    <p:sldId id="264" r:id="rId12"/>
    <p:sldId id="267" r:id="rId13"/>
    <p:sldId id="265" r:id="rId14"/>
    <p:sldId id="266" r:id="rId15"/>
    <p:sldId id="269" r:id="rId16"/>
    <p:sldId id="273" r:id="rId17"/>
    <p:sldId id="275" r:id="rId18"/>
    <p:sldId id="272" r:id="rId19"/>
    <p:sldId id="271" r:id="rId20"/>
    <p:sldId id="278" r:id="rId21"/>
    <p:sldId id="26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C00"/>
    <a:srgbClr val="D1A3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5" autoAdjust="0"/>
    <p:restoredTop sz="94718" autoAdjust="0"/>
  </p:normalViewPr>
  <p:slideViewPr>
    <p:cSldViewPr>
      <p:cViewPr varScale="1">
        <p:scale>
          <a:sx n="64" d="100"/>
          <a:sy n="64" d="100"/>
        </p:scale>
        <p:origin x="-16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96CC6-D4E3-4756-80E0-529476647DEE}" type="doc">
      <dgm:prSet loTypeId="urn:microsoft.com/office/officeart/2005/8/layout/chart3" loCatId="relationship" qsTypeId="urn:microsoft.com/office/officeart/2005/8/quickstyle/simple1" qsCatId="simple" csTypeId="urn:microsoft.com/office/officeart/2005/8/colors/accent6_2" csCatId="accent6" phldr="1"/>
      <dgm:spPr/>
    </dgm:pt>
    <dgm:pt modelId="{7D9BC557-54B9-438B-8D11-A2B9BF0E386D}">
      <dgm:prSet phldrT="[Text]"/>
      <dgm:spPr/>
      <dgm:t>
        <a:bodyPr/>
        <a:lstStyle/>
        <a:p>
          <a:r>
            <a:rPr lang="en-US" dirty="0" smtClean="0"/>
            <a:t>Faculty</a:t>
          </a:r>
          <a:endParaRPr lang="en-US" dirty="0"/>
        </a:p>
      </dgm:t>
    </dgm:pt>
    <dgm:pt modelId="{ACFF0FC7-206B-40C1-BCC1-436BD9737C0F}" type="parTrans" cxnId="{4ED30436-63BD-4437-8658-0C2CE7B873B9}">
      <dgm:prSet/>
      <dgm:spPr/>
      <dgm:t>
        <a:bodyPr/>
        <a:lstStyle/>
        <a:p>
          <a:endParaRPr lang="en-US"/>
        </a:p>
      </dgm:t>
    </dgm:pt>
    <dgm:pt modelId="{B6363F37-79F0-4456-95D3-67170416D0A2}" type="sibTrans" cxnId="{4ED30436-63BD-4437-8658-0C2CE7B873B9}">
      <dgm:prSet/>
      <dgm:spPr/>
      <dgm:t>
        <a:bodyPr/>
        <a:lstStyle/>
        <a:p>
          <a:endParaRPr lang="en-US"/>
        </a:p>
      </dgm:t>
    </dgm:pt>
    <dgm:pt modelId="{A47555ED-272E-42F5-805B-73AF5D5DAEE6}">
      <dgm:prSet phldrT="[Text]"/>
      <dgm:spPr/>
      <dgm:t>
        <a:bodyPr/>
        <a:lstStyle/>
        <a:p>
          <a:r>
            <a:rPr lang="en-US" dirty="0" smtClean="0"/>
            <a:t>Admin Council</a:t>
          </a:r>
          <a:endParaRPr lang="en-US" dirty="0"/>
        </a:p>
      </dgm:t>
    </dgm:pt>
    <dgm:pt modelId="{E46F93BA-1450-4091-AF96-6A6AD6E82B88}" type="parTrans" cxnId="{A09D9F9D-E3BF-4146-BBC3-91A62DCAC580}">
      <dgm:prSet/>
      <dgm:spPr/>
      <dgm:t>
        <a:bodyPr/>
        <a:lstStyle/>
        <a:p>
          <a:endParaRPr lang="en-US"/>
        </a:p>
      </dgm:t>
    </dgm:pt>
    <dgm:pt modelId="{5064C68C-4509-4B11-8726-158CA59EA466}" type="sibTrans" cxnId="{A09D9F9D-E3BF-4146-BBC3-91A62DCAC580}">
      <dgm:prSet/>
      <dgm:spPr/>
      <dgm:t>
        <a:bodyPr/>
        <a:lstStyle/>
        <a:p>
          <a:endParaRPr lang="en-US"/>
        </a:p>
      </dgm:t>
    </dgm:pt>
    <dgm:pt modelId="{2EC623FE-8DDB-47AD-861E-96D3D4F1FCD2}">
      <dgm:prSet phldrT="[Text]"/>
      <dgm:spPr/>
      <dgm:t>
        <a:bodyPr/>
        <a:lstStyle/>
        <a:p>
          <a:r>
            <a:rPr lang="en-US" dirty="0" smtClean="0"/>
            <a:t>College Police</a:t>
          </a:r>
          <a:endParaRPr lang="en-US" dirty="0"/>
        </a:p>
      </dgm:t>
    </dgm:pt>
    <dgm:pt modelId="{ABE2A10C-F0BF-4B3C-92E6-0D3BE12F06EA}" type="parTrans" cxnId="{F3F0A1FD-36DA-456B-8CF6-8A161200D6B8}">
      <dgm:prSet/>
      <dgm:spPr/>
      <dgm:t>
        <a:bodyPr/>
        <a:lstStyle/>
        <a:p>
          <a:endParaRPr lang="en-US"/>
        </a:p>
      </dgm:t>
    </dgm:pt>
    <dgm:pt modelId="{BF959AF4-974C-425F-9387-E66723855A32}" type="sibTrans" cxnId="{F3F0A1FD-36DA-456B-8CF6-8A161200D6B8}">
      <dgm:prSet/>
      <dgm:spPr/>
      <dgm:t>
        <a:bodyPr/>
        <a:lstStyle/>
        <a:p>
          <a:endParaRPr lang="en-US"/>
        </a:p>
      </dgm:t>
    </dgm:pt>
    <dgm:pt modelId="{63ACE3EA-80EB-454C-9753-297623DE7AA8}">
      <dgm:prSet phldrT="[Text]"/>
      <dgm:spPr/>
      <dgm:t>
        <a:bodyPr/>
        <a:lstStyle/>
        <a:p>
          <a:r>
            <a:rPr lang="en-US" dirty="0" smtClean="0"/>
            <a:t>Public Information</a:t>
          </a:r>
          <a:endParaRPr lang="en-US" dirty="0"/>
        </a:p>
      </dgm:t>
    </dgm:pt>
    <dgm:pt modelId="{8C613006-922E-45BB-B848-7B716E46672F}" type="parTrans" cxnId="{7307E379-2B64-4105-B068-534434D8C993}">
      <dgm:prSet/>
      <dgm:spPr/>
      <dgm:t>
        <a:bodyPr/>
        <a:lstStyle/>
        <a:p>
          <a:endParaRPr lang="en-US"/>
        </a:p>
      </dgm:t>
    </dgm:pt>
    <dgm:pt modelId="{C5A3F4E9-0EAB-4FBB-BE14-A4E1E5E30EBF}" type="sibTrans" cxnId="{7307E379-2B64-4105-B068-534434D8C993}">
      <dgm:prSet/>
      <dgm:spPr/>
      <dgm:t>
        <a:bodyPr/>
        <a:lstStyle/>
        <a:p>
          <a:endParaRPr lang="en-US"/>
        </a:p>
      </dgm:t>
    </dgm:pt>
    <dgm:pt modelId="{470CFE8B-8AE8-4BDE-BDA1-A7371EA77FD7}">
      <dgm:prSet phldrT="[Text]"/>
      <dgm:spPr/>
      <dgm:t>
        <a:bodyPr/>
        <a:lstStyle/>
        <a:p>
          <a:r>
            <a:rPr lang="en-US" dirty="0" smtClean="0"/>
            <a:t>Students</a:t>
          </a:r>
          <a:endParaRPr lang="en-US" dirty="0"/>
        </a:p>
      </dgm:t>
    </dgm:pt>
    <dgm:pt modelId="{EEA7D788-F439-47C5-8BA7-E86822FE2434}" type="parTrans" cxnId="{3B758435-E371-4CEF-97EB-447804A5E8F8}">
      <dgm:prSet/>
      <dgm:spPr/>
      <dgm:t>
        <a:bodyPr/>
        <a:lstStyle/>
        <a:p>
          <a:endParaRPr lang="en-US"/>
        </a:p>
      </dgm:t>
    </dgm:pt>
    <dgm:pt modelId="{0EBB28DE-ACCA-4BD8-BDD1-01B6DACE7D66}" type="sibTrans" cxnId="{3B758435-E371-4CEF-97EB-447804A5E8F8}">
      <dgm:prSet/>
      <dgm:spPr/>
      <dgm:t>
        <a:bodyPr/>
        <a:lstStyle/>
        <a:p>
          <a:endParaRPr lang="en-US"/>
        </a:p>
      </dgm:t>
    </dgm:pt>
    <dgm:pt modelId="{969DF0B0-A5EC-4B5A-A75D-B77061C3D6F6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B749A3BB-4ED2-4CD4-9CEC-C301CC03328F}" type="parTrans" cxnId="{CA5718C9-3D91-4AE8-9DB5-22487AF4DBBE}">
      <dgm:prSet/>
      <dgm:spPr/>
      <dgm:t>
        <a:bodyPr/>
        <a:lstStyle/>
        <a:p>
          <a:endParaRPr lang="en-US"/>
        </a:p>
      </dgm:t>
    </dgm:pt>
    <dgm:pt modelId="{158ED9B9-1769-49C4-8248-E820DEE75D2C}" type="sibTrans" cxnId="{CA5718C9-3D91-4AE8-9DB5-22487AF4DBBE}">
      <dgm:prSet/>
      <dgm:spPr/>
      <dgm:t>
        <a:bodyPr/>
        <a:lstStyle/>
        <a:p>
          <a:endParaRPr lang="en-US"/>
        </a:p>
      </dgm:t>
    </dgm:pt>
    <dgm:pt modelId="{F8218A1F-2E9D-4B7B-ABC2-3F8EDE19B3F6}">
      <dgm:prSet phldrT="[Text]"/>
      <dgm:spPr/>
      <dgm:t>
        <a:bodyPr/>
        <a:lstStyle/>
        <a:p>
          <a:r>
            <a:rPr lang="en-US" dirty="0" smtClean="0"/>
            <a:t>IT</a:t>
          </a:r>
          <a:endParaRPr lang="en-US" dirty="0"/>
        </a:p>
      </dgm:t>
    </dgm:pt>
    <dgm:pt modelId="{4BE49017-247A-4879-A901-BF14E338E7B6}" type="parTrans" cxnId="{BAD216C8-514C-473C-B213-A80183646861}">
      <dgm:prSet/>
      <dgm:spPr/>
      <dgm:t>
        <a:bodyPr/>
        <a:lstStyle/>
        <a:p>
          <a:endParaRPr lang="en-US"/>
        </a:p>
      </dgm:t>
    </dgm:pt>
    <dgm:pt modelId="{E6F760BD-54AD-4789-A87F-20846ECB7F1A}" type="sibTrans" cxnId="{BAD216C8-514C-473C-B213-A80183646861}">
      <dgm:prSet/>
      <dgm:spPr/>
      <dgm:t>
        <a:bodyPr/>
        <a:lstStyle/>
        <a:p>
          <a:endParaRPr lang="en-US"/>
        </a:p>
      </dgm:t>
    </dgm:pt>
    <dgm:pt modelId="{237056E2-3520-4B79-AC33-3E7546AD634D}" type="pres">
      <dgm:prSet presAssocID="{74796CC6-D4E3-4756-80E0-529476647DEE}" presName="compositeShape" presStyleCnt="0">
        <dgm:presLayoutVars>
          <dgm:chMax val="7"/>
          <dgm:dir/>
          <dgm:resizeHandles val="exact"/>
        </dgm:presLayoutVars>
      </dgm:prSet>
      <dgm:spPr/>
    </dgm:pt>
    <dgm:pt modelId="{F3808628-7394-46C8-B708-2DC457FD7FE4}" type="pres">
      <dgm:prSet presAssocID="{74796CC6-D4E3-4756-80E0-529476647DEE}" presName="wedge1" presStyleLbl="node1" presStyleIdx="0" presStyleCnt="7" custLinFactNeighborX="605" custLinFactNeighborY="-832"/>
      <dgm:spPr/>
      <dgm:t>
        <a:bodyPr/>
        <a:lstStyle/>
        <a:p>
          <a:endParaRPr lang="en-US"/>
        </a:p>
      </dgm:t>
    </dgm:pt>
    <dgm:pt modelId="{AEC774B7-6C51-4993-8D07-7B68693E9741}" type="pres">
      <dgm:prSet presAssocID="{74796CC6-D4E3-4756-80E0-529476647DEE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89A1C-E19A-43B7-B762-FEBCA8D6D535}" type="pres">
      <dgm:prSet presAssocID="{74796CC6-D4E3-4756-80E0-529476647DEE}" presName="wedge2" presStyleLbl="node1" presStyleIdx="1" presStyleCnt="7"/>
      <dgm:spPr/>
      <dgm:t>
        <a:bodyPr/>
        <a:lstStyle/>
        <a:p>
          <a:endParaRPr lang="en-US"/>
        </a:p>
      </dgm:t>
    </dgm:pt>
    <dgm:pt modelId="{E9B32DBC-8FE6-46EC-B9FC-A7AF3030CF99}" type="pres">
      <dgm:prSet presAssocID="{74796CC6-D4E3-4756-80E0-529476647DEE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AB474-B748-4BA6-A5CF-C181D15CB438}" type="pres">
      <dgm:prSet presAssocID="{74796CC6-D4E3-4756-80E0-529476647DEE}" presName="wedge3" presStyleLbl="node1" presStyleIdx="2" presStyleCnt="7"/>
      <dgm:spPr/>
      <dgm:t>
        <a:bodyPr/>
        <a:lstStyle/>
        <a:p>
          <a:endParaRPr lang="en-US"/>
        </a:p>
      </dgm:t>
    </dgm:pt>
    <dgm:pt modelId="{2A3CDAA2-1E52-4E0B-8B4A-ACEB7BD70C3F}" type="pres">
      <dgm:prSet presAssocID="{74796CC6-D4E3-4756-80E0-529476647DEE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C5BEA-23DA-42AC-AD73-178103B6E8DE}" type="pres">
      <dgm:prSet presAssocID="{74796CC6-D4E3-4756-80E0-529476647DEE}" presName="wedge4" presStyleLbl="node1" presStyleIdx="3" presStyleCnt="7"/>
      <dgm:spPr/>
      <dgm:t>
        <a:bodyPr/>
        <a:lstStyle/>
        <a:p>
          <a:endParaRPr lang="en-US"/>
        </a:p>
      </dgm:t>
    </dgm:pt>
    <dgm:pt modelId="{E7EBDFB0-E9BE-440A-AB51-6CDC0AC66167}" type="pres">
      <dgm:prSet presAssocID="{74796CC6-D4E3-4756-80E0-529476647DEE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1EA12-923E-4F62-9654-3EA081B9E33D}" type="pres">
      <dgm:prSet presAssocID="{74796CC6-D4E3-4756-80E0-529476647DEE}" presName="wedge5" presStyleLbl="node1" presStyleIdx="4" presStyleCnt="7"/>
      <dgm:spPr/>
      <dgm:t>
        <a:bodyPr/>
        <a:lstStyle/>
        <a:p>
          <a:endParaRPr lang="en-US"/>
        </a:p>
      </dgm:t>
    </dgm:pt>
    <dgm:pt modelId="{49F18ADB-2554-455A-B5EF-8BDA57DFF4E6}" type="pres">
      <dgm:prSet presAssocID="{74796CC6-D4E3-4756-80E0-529476647DEE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B0515-9398-4B43-9CFB-4EC5EB818E6E}" type="pres">
      <dgm:prSet presAssocID="{74796CC6-D4E3-4756-80E0-529476647DEE}" presName="wedge6" presStyleLbl="node1" presStyleIdx="5" presStyleCnt="7"/>
      <dgm:spPr/>
      <dgm:t>
        <a:bodyPr/>
        <a:lstStyle/>
        <a:p>
          <a:endParaRPr lang="en-US"/>
        </a:p>
      </dgm:t>
    </dgm:pt>
    <dgm:pt modelId="{434D201D-AEAD-4069-A2FD-3E753B42184C}" type="pres">
      <dgm:prSet presAssocID="{74796CC6-D4E3-4756-80E0-529476647DEE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387CD-39D3-4758-B2EA-D036A5DAA165}" type="pres">
      <dgm:prSet presAssocID="{74796CC6-D4E3-4756-80E0-529476647DEE}" presName="wedge7" presStyleLbl="node1" presStyleIdx="6" presStyleCnt="7"/>
      <dgm:spPr/>
      <dgm:t>
        <a:bodyPr/>
        <a:lstStyle/>
        <a:p>
          <a:endParaRPr lang="en-US"/>
        </a:p>
      </dgm:t>
    </dgm:pt>
    <dgm:pt modelId="{B03369D9-21EE-4BE9-989C-64BFE02920DE}" type="pres">
      <dgm:prSet presAssocID="{74796CC6-D4E3-4756-80E0-529476647DEE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216C8-514C-473C-B213-A80183646861}" srcId="{74796CC6-D4E3-4756-80E0-529476647DEE}" destId="{F8218A1F-2E9D-4B7B-ABC2-3F8EDE19B3F6}" srcOrd="6" destOrd="0" parTransId="{4BE49017-247A-4879-A901-BF14E338E7B6}" sibTransId="{E6F760BD-54AD-4789-A87F-20846ECB7F1A}"/>
    <dgm:cxn modelId="{BA5A8211-8AAF-447A-92CE-AE88DFE19D62}" type="presOf" srcId="{F8218A1F-2E9D-4B7B-ABC2-3F8EDE19B3F6}" destId="{B03369D9-21EE-4BE9-989C-64BFE02920DE}" srcOrd="1" destOrd="0" presId="urn:microsoft.com/office/officeart/2005/8/layout/chart3"/>
    <dgm:cxn modelId="{7307E379-2B64-4105-B068-534434D8C993}" srcId="{74796CC6-D4E3-4756-80E0-529476647DEE}" destId="{63ACE3EA-80EB-454C-9753-297623DE7AA8}" srcOrd="3" destOrd="0" parTransId="{8C613006-922E-45BB-B848-7B716E46672F}" sibTransId="{C5A3F4E9-0EAB-4FBB-BE14-A4E1E5E30EBF}"/>
    <dgm:cxn modelId="{8B36DD8D-D693-4228-A0FB-1AB292B84458}" type="presOf" srcId="{63ACE3EA-80EB-454C-9753-297623DE7AA8}" destId="{E7EBDFB0-E9BE-440A-AB51-6CDC0AC66167}" srcOrd="1" destOrd="0" presId="urn:microsoft.com/office/officeart/2005/8/layout/chart3"/>
    <dgm:cxn modelId="{F816DDCD-1083-4B0B-A780-334A3F2AC0F2}" type="presOf" srcId="{470CFE8B-8AE8-4BDE-BDA1-A7371EA77FD7}" destId="{49F18ADB-2554-455A-B5EF-8BDA57DFF4E6}" srcOrd="1" destOrd="0" presId="urn:microsoft.com/office/officeart/2005/8/layout/chart3"/>
    <dgm:cxn modelId="{5A948922-AF86-43C4-8F8C-42D38CA8BC7E}" type="presOf" srcId="{969DF0B0-A5EC-4B5A-A75D-B77061C3D6F6}" destId="{A7EB0515-9398-4B43-9CFB-4EC5EB818E6E}" srcOrd="0" destOrd="0" presId="urn:microsoft.com/office/officeart/2005/8/layout/chart3"/>
    <dgm:cxn modelId="{4ED30436-63BD-4437-8658-0C2CE7B873B9}" srcId="{74796CC6-D4E3-4756-80E0-529476647DEE}" destId="{7D9BC557-54B9-438B-8D11-A2B9BF0E386D}" srcOrd="0" destOrd="0" parTransId="{ACFF0FC7-206B-40C1-BCC1-436BD9737C0F}" sibTransId="{B6363F37-79F0-4456-95D3-67170416D0A2}"/>
    <dgm:cxn modelId="{0171ADD4-E89E-4A5D-9605-3FB373E6E858}" type="presOf" srcId="{A47555ED-272E-42F5-805B-73AF5D5DAEE6}" destId="{79889A1C-E19A-43B7-B762-FEBCA8D6D535}" srcOrd="0" destOrd="0" presId="urn:microsoft.com/office/officeart/2005/8/layout/chart3"/>
    <dgm:cxn modelId="{FD6AA61C-4C10-4C2D-910A-A31485948451}" type="presOf" srcId="{969DF0B0-A5EC-4B5A-A75D-B77061C3D6F6}" destId="{434D201D-AEAD-4069-A2FD-3E753B42184C}" srcOrd="1" destOrd="0" presId="urn:microsoft.com/office/officeart/2005/8/layout/chart3"/>
    <dgm:cxn modelId="{108E77F3-2A51-4BF4-842D-0DC1DD0D2864}" type="presOf" srcId="{2EC623FE-8DDB-47AD-861E-96D3D4F1FCD2}" destId="{E5DAB474-B748-4BA6-A5CF-C181D15CB438}" srcOrd="0" destOrd="0" presId="urn:microsoft.com/office/officeart/2005/8/layout/chart3"/>
    <dgm:cxn modelId="{910F8A48-7882-4B30-A1DA-2CF09ACEEAE0}" type="presOf" srcId="{F8218A1F-2E9D-4B7B-ABC2-3F8EDE19B3F6}" destId="{8FE387CD-39D3-4758-B2EA-D036A5DAA165}" srcOrd="0" destOrd="0" presId="urn:microsoft.com/office/officeart/2005/8/layout/chart3"/>
    <dgm:cxn modelId="{F3F0A1FD-36DA-456B-8CF6-8A161200D6B8}" srcId="{74796CC6-D4E3-4756-80E0-529476647DEE}" destId="{2EC623FE-8DDB-47AD-861E-96D3D4F1FCD2}" srcOrd="2" destOrd="0" parTransId="{ABE2A10C-F0BF-4B3C-92E6-0D3BE12F06EA}" sibTransId="{BF959AF4-974C-425F-9387-E66723855A32}"/>
    <dgm:cxn modelId="{C118DC57-1F14-4F6C-90E4-F769C07C5706}" type="presOf" srcId="{74796CC6-D4E3-4756-80E0-529476647DEE}" destId="{237056E2-3520-4B79-AC33-3E7546AD634D}" srcOrd="0" destOrd="0" presId="urn:microsoft.com/office/officeart/2005/8/layout/chart3"/>
    <dgm:cxn modelId="{A0640932-6EEC-42F8-A78A-734F2CEEA3AA}" type="presOf" srcId="{A47555ED-272E-42F5-805B-73AF5D5DAEE6}" destId="{E9B32DBC-8FE6-46EC-B9FC-A7AF3030CF99}" srcOrd="1" destOrd="0" presId="urn:microsoft.com/office/officeart/2005/8/layout/chart3"/>
    <dgm:cxn modelId="{2FD93799-5AD4-44CD-AAB3-0483F9EF2B1C}" type="presOf" srcId="{7D9BC557-54B9-438B-8D11-A2B9BF0E386D}" destId="{AEC774B7-6C51-4993-8D07-7B68693E9741}" srcOrd="1" destOrd="0" presId="urn:microsoft.com/office/officeart/2005/8/layout/chart3"/>
    <dgm:cxn modelId="{CA5718C9-3D91-4AE8-9DB5-22487AF4DBBE}" srcId="{74796CC6-D4E3-4756-80E0-529476647DEE}" destId="{969DF0B0-A5EC-4B5A-A75D-B77061C3D6F6}" srcOrd="5" destOrd="0" parTransId="{B749A3BB-4ED2-4CD4-9CEC-C301CC03328F}" sibTransId="{158ED9B9-1769-49C4-8248-E820DEE75D2C}"/>
    <dgm:cxn modelId="{8DE72819-1606-4D73-9971-6CD9B385CD81}" type="presOf" srcId="{470CFE8B-8AE8-4BDE-BDA1-A7371EA77FD7}" destId="{98C1EA12-923E-4F62-9654-3EA081B9E33D}" srcOrd="0" destOrd="0" presId="urn:microsoft.com/office/officeart/2005/8/layout/chart3"/>
    <dgm:cxn modelId="{51FD4E04-6591-4EE5-9BA0-FB51273F6E99}" type="presOf" srcId="{7D9BC557-54B9-438B-8D11-A2B9BF0E386D}" destId="{F3808628-7394-46C8-B708-2DC457FD7FE4}" srcOrd="0" destOrd="0" presId="urn:microsoft.com/office/officeart/2005/8/layout/chart3"/>
    <dgm:cxn modelId="{3B758435-E371-4CEF-97EB-447804A5E8F8}" srcId="{74796CC6-D4E3-4756-80E0-529476647DEE}" destId="{470CFE8B-8AE8-4BDE-BDA1-A7371EA77FD7}" srcOrd="4" destOrd="0" parTransId="{EEA7D788-F439-47C5-8BA7-E86822FE2434}" sibTransId="{0EBB28DE-ACCA-4BD8-BDD1-01B6DACE7D66}"/>
    <dgm:cxn modelId="{B9DEB438-D40C-44AA-9DA0-BCBD41D7992E}" type="presOf" srcId="{63ACE3EA-80EB-454C-9753-297623DE7AA8}" destId="{C0CC5BEA-23DA-42AC-AD73-178103B6E8DE}" srcOrd="0" destOrd="0" presId="urn:microsoft.com/office/officeart/2005/8/layout/chart3"/>
    <dgm:cxn modelId="{85816F37-203B-4F79-BAF3-A557A34846B7}" type="presOf" srcId="{2EC623FE-8DDB-47AD-861E-96D3D4F1FCD2}" destId="{2A3CDAA2-1E52-4E0B-8B4A-ACEB7BD70C3F}" srcOrd="1" destOrd="0" presId="urn:microsoft.com/office/officeart/2005/8/layout/chart3"/>
    <dgm:cxn modelId="{A09D9F9D-E3BF-4146-BBC3-91A62DCAC580}" srcId="{74796CC6-D4E3-4756-80E0-529476647DEE}" destId="{A47555ED-272E-42F5-805B-73AF5D5DAEE6}" srcOrd="1" destOrd="0" parTransId="{E46F93BA-1450-4091-AF96-6A6AD6E82B88}" sibTransId="{5064C68C-4509-4B11-8726-158CA59EA466}"/>
    <dgm:cxn modelId="{4C832124-2F69-4CB2-A2E2-A8B61F5AC4D2}" type="presParOf" srcId="{237056E2-3520-4B79-AC33-3E7546AD634D}" destId="{F3808628-7394-46C8-B708-2DC457FD7FE4}" srcOrd="0" destOrd="0" presId="urn:microsoft.com/office/officeart/2005/8/layout/chart3"/>
    <dgm:cxn modelId="{C0FE7473-D703-4FE6-8114-4C41BC1240F6}" type="presParOf" srcId="{237056E2-3520-4B79-AC33-3E7546AD634D}" destId="{AEC774B7-6C51-4993-8D07-7B68693E9741}" srcOrd="1" destOrd="0" presId="urn:microsoft.com/office/officeart/2005/8/layout/chart3"/>
    <dgm:cxn modelId="{0043721F-EE33-4A73-93DA-68873560007B}" type="presParOf" srcId="{237056E2-3520-4B79-AC33-3E7546AD634D}" destId="{79889A1C-E19A-43B7-B762-FEBCA8D6D535}" srcOrd="2" destOrd="0" presId="urn:microsoft.com/office/officeart/2005/8/layout/chart3"/>
    <dgm:cxn modelId="{8D6B371C-2560-4749-852C-54ADB61839EC}" type="presParOf" srcId="{237056E2-3520-4B79-AC33-3E7546AD634D}" destId="{E9B32DBC-8FE6-46EC-B9FC-A7AF3030CF99}" srcOrd="3" destOrd="0" presId="urn:microsoft.com/office/officeart/2005/8/layout/chart3"/>
    <dgm:cxn modelId="{9C7F0F3D-09E8-4FA7-AFCA-5A1E8752A1C6}" type="presParOf" srcId="{237056E2-3520-4B79-AC33-3E7546AD634D}" destId="{E5DAB474-B748-4BA6-A5CF-C181D15CB438}" srcOrd="4" destOrd="0" presId="urn:microsoft.com/office/officeart/2005/8/layout/chart3"/>
    <dgm:cxn modelId="{2FF5B6EB-E601-4094-8753-8052D5E718A4}" type="presParOf" srcId="{237056E2-3520-4B79-AC33-3E7546AD634D}" destId="{2A3CDAA2-1E52-4E0B-8B4A-ACEB7BD70C3F}" srcOrd="5" destOrd="0" presId="urn:microsoft.com/office/officeart/2005/8/layout/chart3"/>
    <dgm:cxn modelId="{86A076DF-31E0-491F-8946-4B36A75F2C49}" type="presParOf" srcId="{237056E2-3520-4B79-AC33-3E7546AD634D}" destId="{C0CC5BEA-23DA-42AC-AD73-178103B6E8DE}" srcOrd="6" destOrd="0" presId="urn:microsoft.com/office/officeart/2005/8/layout/chart3"/>
    <dgm:cxn modelId="{500EABBB-ABCB-451E-993F-0B7B8126A608}" type="presParOf" srcId="{237056E2-3520-4B79-AC33-3E7546AD634D}" destId="{E7EBDFB0-E9BE-440A-AB51-6CDC0AC66167}" srcOrd="7" destOrd="0" presId="urn:microsoft.com/office/officeart/2005/8/layout/chart3"/>
    <dgm:cxn modelId="{BE30AC19-142A-4CF1-8ABE-CA9EC8EE43EC}" type="presParOf" srcId="{237056E2-3520-4B79-AC33-3E7546AD634D}" destId="{98C1EA12-923E-4F62-9654-3EA081B9E33D}" srcOrd="8" destOrd="0" presId="urn:microsoft.com/office/officeart/2005/8/layout/chart3"/>
    <dgm:cxn modelId="{A20BEB83-C3F3-4972-9650-B8A52F3B1599}" type="presParOf" srcId="{237056E2-3520-4B79-AC33-3E7546AD634D}" destId="{49F18ADB-2554-455A-B5EF-8BDA57DFF4E6}" srcOrd="9" destOrd="0" presId="urn:microsoft.com/office/officeart/2005/8/layout/chart3"/>
    <dgm:cxn modelId="{62DE8281-8F20-489B-A002-7E8D65012181}" type="presParOf" srcId="{237056E2-3520-4B79-AC33-3E7546AD634D}" destId="{A7EB0515-9398-4B43-9CFB-4EC5EB818E6E}" srcOrd="10" destOrd="0" presId="urn:microsoft.com/office/officeart/2005/8/layout/chart3"/>
    <dgm:cxn modelId="{CEBAABEB-A996-4BE5-BC63-445552D45DFC}" type="presParOf" srcId="{237056E2-3520-4B79-AC33-3E7546AD634D}" destId="{434D201D-AEAD-4069-A2FD-3E753B42184C}" srcOrd="11" destOrd="0" presId="urn:microsoft.com/office/officeart/2005/8/layout/chart3"/>
    <dgm:cxn modelId="{D969BCF1-D288-4AAC-88C9-3BF5449CCEDC}" type="presParOf" srcId="{237056E2-3520-4B79-AC33-3E7546AD634D}" destId="{8FE387CD-39D3-4758-B2EA-D036A5DAA165}" srcOrd="12" destOrd="0" presId="urn:microsoft.com/office/officeart/2005/8/layout/chart3"/>
    <dgm:cxn modelId="{ACFD0EED-AC49-44A7-83EB-D9659367D023}" type="presParOf" srcId="{237056E2-3520-4B79-AC33-3E7546AD634D}" destId="{B03369D9-21EE-4BE9-989C-64BFE02920DE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EE4956-F481-445D-8FDB-43E22ACC0D63}" type="doc">
      <dgm:prSet loTypeId="urn:microsoft.com/office/officeart/2005/8/layout/default" loCatId="list" qsTypeId="urn:microsoft.com/office/officeart/2005/8/quickstyle/3d7" qsCatId="3D" csTypeId="urn:microsoft.com/office/officeart/2005/8/colors/colorful5" csCatId="colorful" phldr="1"/>
      <dgm:spPr/>
    </dgm:pt>
    <dgm:pt modelId="{17D62837-AEBC-4B46-BDEA-93B674444219}">
      <dgm:prSet/>
      <dgm:spPr/>
      <dgm:t>
        <a:bodyPr/>
        <a:lstStyle/>
        <a:p>
          <a:r>
            <a:rPr lang="en-US" dirty="0" smtClean="0"/>
            <a:t>Classroom Phones</a:t>
          </a:r>
          <a:endParaRPr lang="en-US" dirty="0"/>
        </a:p>
      </dgm:t>
    </dgm:pt>
    <dgm:pt modelId="{B2ADC247-0AAD-4959-AD72-C01A515BBDDF}" type="parTrans" cxnId="{60AAC628-0DB5-4320-A102-D699AFB03FDA}">
      <dgm:prSet/>
      <dgm:spPr/>
      <dgm:t>
        <a:bodyPr/>
        <a:lstStyle/>
        <a:p>
          <a:endParaRPr lang="en-US"/>
        </a:p>
      </dgm:t>
    </dgm:pt>
    <dgm:pt modelId="{DA97A657-858D-4D4D-A3F5-2C14C6D02BDA}" type="sibTrans" cxnId="{60AAC628-0DB5-4320-A102-D699AFB03FDA}">
      <dgm:prSet/>
      <dgm:spPr/>
      <dgm:t>
        <a:bodyPr/>
        <a:lstStyle/>
        <a:p>
          <a:endParaRPr lang="en-US"/>
        </a:p>
      </dgm:t>
    </dgm:pt>
    <dgm:pt modelId="{B079CC35-4E7D-4132-BB18-BB102AF34F0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/>
              <a:effectLst/>
            </a:rPr>
            <a:t>Web site</a:t>
          </a:r>
          <a:endParaRPr kumimoji="0" lang="en-US" b="1" i="0" u="none" strike="noStrike" cap="none" normalizeH="0" baseline="0" dirty="0" smtClean="0">
            <a:ln/>
            <a:effectLst/>
          </a:endParaRPr>
        </a:p>
      </dgm:t>
    </dgm:pt>
    <dgm:pt modelId="{503FF088-EB9D-4ED6-8DAE-60F2F819D92A}" type="parTrans" cxnId="{FE350D44-799D-4570-8ABE-E3DB23892DDE}">
      <dgm:prSet/>
      <dgm:spPr/>
      <dgm:t>
        <a:bodyPr/>
        <a:lstStyle/>
        <a:p>
          <a:endParaRPr lang="en-US"/>
        </a:p>
      </dgm:t>
    </dgm:pt>
    <dgm:pt modelId="{D7FE9E14-59DC-4D98-816E-98E788C8DCD0}" type="sibTrans" cxnId="{FE350D44-799D-4570-8ABE-E3DB23892DDE}">
      <dgm:prSet/>
      <dgm:spPr/>
      <dgm:t>
        <a:bodyPr/>
        <a:lstStyle/>
        <a:p>
          <a:endParaRPr lang="en-US"/>
        </a:p>
      </dgm:t>
    </dgm:pt>
    <dgm:pt modelId="{0653BBC0-CF28-45EF-97BC-1F41BC75EA3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/>
              <a:effectLst/>
            </a:rPr>
            <a:t>EMAIL</a:t>
          </a:r>
          <a:endParaRPr kumimoji="0" lang="en-US" b="1" i="0" u="none" strike="noStrike" cap="none" normalizeH="0" baseline="0" dirty="0" smtClean="0">
            <a:ln/>
            <a:effectLst/>
          </a:endParaRPr>
        </a:p>
      </dgm:t>
    </dgm:pt>
    <dgm:pt modelId="{D0458C47-FBDC-4CAD-AAEB-2318916EEFCA}" type="parTrans" cxnId="{B74BD42C-529A-4024-A2AC-9827F889F997}">
      <dgm:prSet/>
      <dgm:spPr/>
      <dgm:t>
        <a:bodyPr/>
        <a:lstStyle/>
        <a:p>
          <a:endParaRPr lang="en-US"/>
        </a:p>
      </dgm:t>
    </dgm:pt>
    <dgm:pt modelId="{B8013C00-C4C3-440B-801A-41C7140F5CA1}" type="sibTrans" cxnId="{B74BD42C-529A-4024-A2AC-9827F889F997}">
      <dgm:prSet/>
      <dgm:spPr/>
      <dgm:t>
        <a:bodyPr/>
        <a:lstStyle/>
        <a:p>
          <a:endParaRPr lang="en-US"/>
        </a:p>
      </dgm:t>
    </dgm:pt>
    <dgm:pt modelId="{5BBF1B41-EFE8-425A-90FA-C86820A1CD3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smtClean="0">
              <a:ln/>
              <a:effectLst/>
            </a:rPr>
            <a:t>Blackboard</a:t>
          </a:r>
        </a:p>
      </dgm:t>
    </dgm:pt>
    <dgm:pt modelId="{49446B78-44C9-443A-AFAF-B1FD9448F490}" type="parTrans" cxnId="{1CB02AD0-5C92-482E-BB42-BA2A387E5C52}">
      <dgm:prSet/>
      <dgm:spPr/>
      <dgm:t>
        <a:bodyPr/>
        <a:lstStyle/>
        <a:p>
          <a:endParaRPr lang="en-US"/>
        </a:p>
      </dgm:t>
    </dgm:pt>
    <dgm:pt modelId="{9127BF3A-5607-4F47-A226-786E2C0D3F05}" type="sibTrans" cxnId="{1CB02AD0-5C92-482E-BB42-BA2A387E5C52}">
      <dgm:prSet/>
      <dgm:spPr/>
      <dgm:t>
        <a:bodyPr/>
        <a:lstStyle/>
        <a:p>
          <a:endParaRPr lang="en-US"/>
        </a:p>
      </dgm:t>
    </dgm:pt>
    <dgm:pt modelId="{0BCDA481-5F07-496B-AED4-770186BB39E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1" i="0" u="none" strike="noStrike" cap="none" normalizeH="0" baseline="0" dirty="0" smtClean="0">
            <a:ln/>
            <a:effectLst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smtClean="0">
              <a:ln/>
              <a:effectLst/>
            </a:rPr>
            <a:t>TV CRAWL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1" i="0" u="none" strike="noStrike" cap="none" normalizeH="0" baseline="0" dirty="0" smtClean="0">
            <a:ln/>
            <a:effectLst/>
          </a:endParaRPr>
        </a:p>
      </dgm:t>
    </dgm:pt>
    <dgm:pt modelId="{DD4EDC25-2BEF-40E6-B3F6-2213024253A9}" type="parTrans" cxnId="{33BB4DC2-BA98-4FA5-8CD8-81EA995BBF28}">
      <dgm:prSet/>
      <dgm:spPr/>
      <dgm:t>
        <a:bodyPr/>
        <a:lstStyle/>
        <a:p>
          <a:endParaRPr lang="en-US"/>
        </a:p>
      </dgm:t>
    </dgm:pt>
    <dgm:pt modelId="{97C3AFE1-E7F5-4858-A2A0-BD9DD2CCE44D}" type="sibTrans" cxnId="{33BB4DC2-BA98-4FA5-8CD8-81EA995BBF28}">
      <dgm:prSet/>
      <dgm:spPr/>
      <dgm:t>
        <a:bodyPr/>
        <a:lstStyle/>
        <a:p>
          <a:endParaRPr lang="en-US"/>
        </a:p>
      </dgm:t>
    </dgm:pt>
    <dgm:pt modelId="{EB1AE940-EEFB-465C-954F-6B7011E716B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/>
              <a:effectLst/>
            </a:rPr>
            <a:t>Visual Messaging System</a:t>
          </a:r>
          <a:endParaRPr kumimoji="0" lang="en-US" b="1" i="0" u="none" strike="noStrike" cap="none" normalizeH="0" baseline="0" dirty="0" smtClean="0">
            <a:ln/>
            <a:effectLst/>
          </a:endParaRPr>
        </a:p>
      </dgm:t>
    </dgm:pt>
    <dgm:pt modelId="{980CADEF-1313-4B87-8478-C2F5F29E3C6E}" type="parTrans" cxnId="{10E75696-6786-4FE6-9EB4-35D79C1D8CBD}">
      <dgm:prSet/>
      <dgm:spPr/>
      <dgm:t>
        <a:bodyPr/>
        <a:lstStyle/>
        <a:p>
          <a:endParaRPr lang="en-US"/>
        </a:p>
      </dgm:t>
    </dgm:pt>
    <dgm:pt modelId="{96E1840F-E062-4057-9AB6-C835C30B76D0}" type="sibTrans" cxnId="{10E75696-6786-4FE6-9EB4-35D79C1D8CBD}">
      <dgm:prSet/>
      <dgm:spPr/>
      <dgm:t>
        <a:bodyPr/>
        <a:lstStyle/>
        <a:p>
          <a:endParaRPr lang="en-US"/>
        </a:p>
      </dgm:t>
    </dgm:pt>
    <dgm:pt modelId="{A3AA80C8-B45D-4DE4-B1F9-B13CB5C7247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/>
              <a:effectLst/>
            </a:rPr>
            <a:t>Pop Up Alerts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/>
              <a:effectLst/>
            </a:rPr>
            <a:t>(Networked Computers)</a:t>
          </a:r>
          <a:r>
            <a:rPr kumimoji="0" lang="en-US" b="0" i="0" u="none" strike="noStrike" cap="none" normalizeH="0" baseline="0" smtClean="0">
              <a:ln/>
              <a:effectLst/>
            </a:rPr>
            <a:t> </a:t>
          </a:r>
          <a:endParaRPr kumimoji="0" lang="en-US" b="0" i="0" u="none" strike="noStrike" cap="none" normalizeH="0" baseline="0" dirty="0" smtClean="0">
            <a:ln/>
            <a:effectLst/>
          </a:endParaRPr>
        </a:p>
      </dgm:t>
    </dgm:pt>
    <dgm:pt modelId="{E87401E2-9946-4D81-ABD8-EE2E72F3AAC2}" type="parTrans" cxnId="{1633304A-B7D0-48C4-A568-D158AE87988C}">
      <dgm:prSet/>
      <dgm:spPr/>
      <dgm:t>
        <a:bodyPr/>
        <a:lstStyle/>
        <a:p>
          <a:endParaRPr lang="en-US"/>
        </a:p>
      </dgm:t>
    </dgm:pt>
    <dgm:pt modelId="{9151E55E-ADE3-4243-99D0-996D13E38F6A}" type="sibTrans" cxnId="{1633304A-B7D0-48C4-A568-D158AE87988C}">
      <dgm:prSet/>
      <dgm:spPr/>
      <dgm:t>
        <a:bodyPr/>
        <a:lstStyle/>
        <a:p>
          <a:endParaRPr lang="en-US"/>
        </a:p>
      </dgm:t>
    </dgm:pt>
    <dgm:pt modelId="{7FC94F98-65FC-407D-8FB0-7D28FE86854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/>
              <a:effectLst/>
            </a:rPr>
            <a:t>AM Radio Transmitter </a:t>
          </a:r>
          <a:endParaRPr kumimoji="0" lang="en-US" b="1" i="0" u="none" strike="noStrike" cap="none" normalizeH="0" baseline="0" dirty="0" smtClean="0">
            <a:ln/>
            <a:effectLst/>
          </a:endParaRPr>
        </a:p>
      </dgm:t>
    </dgm:pt>
    <dgm:pt modelId="{2A79A7D3-06D7-48C2-BC64-E9F426FC6257}" type="parTrans" cxnId="{6D18715C-1C84-4EC8-BA90-8911C6BB2F87}">
      <dgm:prSet/>
      <dgm:spPr/>
      <dgm:t>
        <a:bodyPr/>
        <a:lstStyle/>
        <a:p>
          <a:endParaRPr lang="en-US"/>
        </a:p>
      </dgm:t>
    </dgm:pt>
    <dgm:pt modelId="{856C6051-D3F9-449C-A038-C4D50A9BC0CA}" type="sibTrans" cxnId="{6D18715C-1C84-4EC8-BA90-8911C6BB2F87}">
      <dgm:prSet/>
      <dgm:spPr/>
      <dgm:t>
        <a:bodyPr/>
        <a:lstStyle/>
        <a:p>
          <a:endParaRPr lang="en-US"/>
        </a:p>
      </dgm:t>
    </dgm:pt>
    <dgm:pt modelId="{514B1DCE-1405-43DF-A1CF-7267EB0A27A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smtClean="0">
              <a:ln/>
              <a:effectLst/>
            </a:rPr>
            <a:t>Early Warning Alert System</a:t>
          </a:r>
        </a:p>
      </dgm:t>
    </dgm:pt>
    <dgm:pt modelId="{4DDFEBA7-BB12-4FC2-8931-CB4F6B87DB99}" type="parTrans" cxnId="{2D61BCB8-5D4A-4324-90B9-0D248A467E5F}">
      <dgm:prSet/>
      <dgm:spPr/>
      <dgm:t>
        <a:bodyPr/>
        <a:lstStyle/>
        <a:p>
          <a:endParaRPr lang="en-US"/>
        </a:p>
      </dgm:t>
    </dgm:pt>
    <dgm:pt modelId="{41A3C7FF-B965-480D-A9CF-CBCB1742EA8A}" type="sibTrans" cxnId="{2D61BCB8-5D4A-4324-90B9-0D248A467E5F}">
      <dgm:prSet/>
      <dgm:spPr/>
      <dgm:t>
        <a:bodyPr/>
        <a:lstStyle/>
        <a:p>
          <a:endParaRPr lang="en-US"/>
        </a:p>
      </dgm:t>
    </dgm:pt>
    <dgm:pt modelId="{F96D4ECA-37F4-420E-ACE0-C0630C19C4C0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cap="none" normalizeH="0" baseline="0" dirty="0" smtClean="0">
              <a:ln/>
              <a:effectLst/>
            </a:rPr>
            <a:t>NOVA Connect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1" i="0" u="none" strike="noStrike" cap="none" normalizeH="0" baseline="0" dirty="0" smtClean="0">
              <a:ln/>
              <a:effectLst/>
            </a:rPr>
            <a:t>(Phone Messaging) </a:t>
          </a:r>
        </a:p>
      </dgm:t>
    </dgm:pt>
    <dgm:pt modelId="{42983E17-EBA7-4051-8230-1977C7288AAA}" type="parTrans" cxnId="{EFF4C34A-78B8-4229-9F7C-BBE3476E9A7C}">
      <dgm:prSet/>
      <dgm:spPr/>
      <dgm:t>
        <a:bodyPr/>
        <a:lstStyle/>
        <a:p>
          <a:endParaRPr lang="en-US"/>
        </a:p>
      </dgm:t>
    </dgm:pt>
    <dgm:pt modelId="{C63C7AF0-35F9-4089-95B4-9F21CE01206F}" type="sibTrans" cxnId="{EFF4C34A-78B8-4229-9F7C-BBE3476E9A7C}">
      <dgm:prSet/>
      <dgm:spPr/>
      <dgm:t>
        <a:bodyPr/>
        <a:lstStyle/>
        <a:p>
          <a:endParaRPr lang="en-US"/>
        </a:p>
      </dgm:t>
    </dgm:pt>
    <dgm:pt modelId="{5FA4AC0F-DA6D-4D9D-8AD0-FF20C78DF16B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cap="none" normalizeH="0" baseline="0" dirty="0" smtClean="0">
              <a:ln/>
              <a:effectLst/>
            </a:rPr>
            <a:t>NOVA Alert    </a:t>
          </a:r>
          <a:r>
            <a:rPr kumimoji="0" lang="en-US" sz="1400" b="1" i="0" u="none" strike="noStrike" cap="none" normalizeH="0" baseline="0" dirty="0" smtClean="0">
              <a:ln/>
              <a:effectLst/>
            </a:rPr>
            <a:t>(Text Messaging)</a:t>
          </a:r>
        </a:p>
      </dgm:t>
    </dgm:pt>
    <dgm:pt modelId="{B3C56C4D-975A-43EC-BF9F-33139585C71A}" type="parTrans" cxnId="{76542864-52C8-4A1D-A72D-E11F2CFC16B6}">
      <dgm:prSet/>
      <dgm:spPr/>
      <dgm:t>
        <a:bodyPr/>
        <a:lstStyle/>
        <a:p>
          <a:endParaRPr lang="en-US"/>
        </a:p>
      </dgm:t>
    </dgm:pt>
    <dgm:pt modelId="{B5B8605D-EC55-4F1B-BC45-9637E3BF84B5}" type="sibTrans" cxnId="{76542864-52C8-4A1D-A72D-E11F2CFC16B6}">
      <dgm:prSet/>
      <dgm:spPr/>
      <dgm:t>
        <a:bodyPr/>
        <a:lstStyle/>
        <a:p>
          <a:endParaRPr lang="en-US"/>
        </a:p>
      </dgm:t>
    </dgm:pt>
    <dgm:pt modelId="{59D12F55-89C3-4268-A4A7-E5BEE4276B2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smtClean="0">
              <a:ln/>
              <a:effectLst/>
            </a:rPr>
            <a:t>800 MHZ Radios</a:t>
          </a:r>
        </a:p>
      </dgm:t>
    </dgm:pt>
    <dgm:pt modelId="{ECD15798-1C17-426E-94F8-939E522F0AC1}" type="parTrans" cxnId="{EEED5EC0-896B-45D5-8AA2-6CA6D5D0C4FA}">
      <dgm:prSet/>
      <dgm:spPr/>
      <dgm:t>
        <a:bodyPr/>
        <a:lstStyle/>
        <a:p>
          <a:endParaRPr lang="en-US"/>
        </a:p>
      </dgm:t>
    </dgm:pt>
    <dgm:pt modelId="{CBA207B6-0BB8-48D9-AD16-09D99B9E73F8}" type="sibTrans" cxnId="{EEED5EC0-896B-45D5-8AA2-6CA6D5D0C4FA}">
      <dgm:prSet/>
      <dgm:spPr/>
      <dgm:t>
        <a:bodyPr/>
        <a:lstStyle/>
        <a:p>
          <a:endParaRPr lang="en-US"/>
        </a:p>
      </dgm:t>
    </dgm:pt>
    <dgm:pt modelId="{E0F44BCC-BB6B-470C-8F07-825685E6A2C6}" type="pres">
      <dgm:prSet presAssocID="{39EE4956-F481-445D-8FDB-43E22ACC0D63}" presName="diagram" presStyleCnt="0">
        <dgm:presLayoutVars>
          <dgm:dir/>
          <dgm:resizeHandles val="exact"/>
        </dgm:presLayoutVars>
      </dgm:prSet>
      <dgm:spPr/>
    </dgm:pt>
    <dgm:pt modelId="{D7AA983A-B728-4A7C-924D-991C4241FD5B}" type="pres">
      <dgm:prSet presAssocID="{17D62837-AEBC-4B46-BDEA-93B674444219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6EA85-696B-4371-9E11-270665446D41}" type="pres">
      <dgm:prSet presAssocID="{DA97A657-858D-4D4D-A3F5-2C14C6D02BDA}" presName="sibTrans" presStyleCnt="0"/>
      <dgm:spPr/>
    </dgm:pt>
    <dgm:pt modelId="{D0423CC0-6C68-4424-957B-D9BAC3FFB103}" type="pres">
      <dgm:prSet presAssocID="{B079CC35-4E7D-4132-BB18-BB102AF34F06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EE354-FB28-49F4-B3D7-D1567C1EDBD7}" type="pres">
      <dgm:prSet presAssocID="{D7FE9E14-59DC-4D98-816E-98E788C8DCD0}" presName="sibTrans" presStyleCnt="0"/>
      <dgm:spPr/>
    </dgm:pt>
    <dgm:pt modelId="{1C7DDCAB-796E-4A86-A7CB-4320FA6A44D5}" type="pres">
      <dgm:prSet presAssocID="{0653BBC0-CF28-45EF-97BC-1F41BC75EA3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B20C1-58B0-4DD5-9BCC-729F77C37BC9}" type="pres">
      <dgm:prSet presAssocID="{B8013C00-C4C3-440B-801A-41C7140F5CA1}" presName="sibTrans" presStyleCnt="0"/>
      <dgm:spPr/>
    </dgm:pt>
    <dgm:pt modelId="{9B86F42F-DC8D-434C-BBF9-F8BCC7EE3528}" type="pres">
      <dgm:prSet presAssocID="{5BBF1B41-EFE8-425A-90FA-C86820A1CD36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9EE8-8259-4B78-99EC-BDBB8D0BDCDE}" type="pres">
      <dgm:prSet presAssocID="{9127BF3A-5607-4F47-A226-786E2C0D3F05}" presName="sibTrans" presStyleCnt="0"/>
      <dgm:spPr/>
    </dgm:pt>
    <dgm:pt modelId="{044304EA-85D1-4EB8-B350-B58AC6C7EC8D}" type="pres">
      <dgm:prSet presAssocID="{0BCDA481-5F07-496B-AED4-770186BB39E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E4613-206D-4CEF-9C85-FEEC13608524}" type="pres">
      <dgm:prSet presAssocID="{97C3AFE1-E7F5-4858-A2A0-BD9DD2CCE44D}" presName="sibTrans" presStyleCnt="0"/>
      <dgm:spPr/>
    </dgm:pt>
    <dgm:pt modelId="{2C2F319F-3B74-4D23-A3A1-F87D6DA315C5}" type="pres">
      <dgm:prSet presAssocID="{EB1AE940-EEFB-465C-954F-6B7011E716B1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44F3A-4BC6-4324-8038-90BDADBACAFB}" type="pres">
      <dgm:prSet presAssocID="{96E1840F-E062-4057-9AB6-C835C30B76D0}" presName="sibTrans" presStyleCnt="0"/>
      <dgm:spPr/>
    </dgm:pt>
    <dgm:pt modelId="{9553E94C-1887-4A6A-ACE1-BDF169883C46}" type="pres">
      <dgm:prSet presAssocID="{A3AA80C8-B45D-4DE4-B1F9-B13CB5C72471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6DB10-64D2-465C-AAA3-D80D50781786}" type="pres">
      <dgm:prSet presAssocID="{9151E55E-ADE3-4243-99D0-996D13E38F6A}" presName="sibTrans" presStyleCnt="0"/>
      <dgm:spPr/>
    </dgm:pt>
    <dgm:pt modelId="{C32FCCF6-DD32-4DD1-8F81-8585DEC5DD8E}" type="pres">
      <dgm:prSet presAssocID="{7FC94F98-65FC-407D-8FB0-7D28FE86854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D0B66-D232-424D-970C-29EE7405A8FE}" type="pres">
      <dgm:prSet presAssocID="{856C6051-D3F9-449C-A038-C4D50A9BC0CA}" presName="sibTrans" presStyleCnt="0"/>
      <dgm:spPr/>
    </dgm:pt>
    <dgm:pt modelId="{44DC4F0B-1C7A-4CF9-A412-D04B3DFAB094}" type="pres">
      <dgm:prSet presAssocID="{514B1DCE-1405-43DF-A1CF-7267EB0A27A8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53229-88E8-4CF1-9076-F35D729A7CDA}" type="pres">
      <dgm:prSet presAssocID="{41A3C7FF-B965-480D-A9CF-CBCB1742EA8A}" presName="sibTrans" presStyleCnt="0"/>
      <dgm:spPr/>
    </dgm:pt>
    <dgm:pt modelId="{4B05C484-3B07-4661-B11D-FE7124A3B038}" type="pres">
      <dgm:prSet presAssocID="{F96D4ECA-37F4-420E-ACE0-C0630C19C4C0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54756-E521-4D5D-BDD6-F604DC3D6860}" type="pres">
      <dgm:prSet presAssocID="{C63C7AF0-35F9-4089-95B4-9F21CE01206F}" presName="sibTrans" presStyleCnt="0"/>
      <dgm:spPr/>
    </dgm:pt>
    <dgm:pt modelId="{DB267A06-8FCE-42E9-B7BD-1AA58B653DB1}" type="pres">
      <dgm:prSet presAssocID="{5FA4AC0F-DA6D-4D9D-8AD0-FF20C78DF16B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93B2B-1256-47ED-A865-351E4AB906EB}" type="pres">
      <dgm:prSet presAssocID="{B5B8605D-EC55-4F1B-BC45-9637E3BF84B5}" presName="sibTrans" presStyleCnt="0"/>
      <dgm:spPr/>
    </dgm:pt>
    <dgm:pt modelId="{D7523FD3-8AAD-4A10-9826-1796CC2327EE}" type="pres">
      <dgm:prSet presAssocID="{59D12F55-89C3-4268-A4A7-E5BEE4276B27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69057F-3417-4A70-AA17-145A7763DE3B}" type="presOf" srcId="{F96D4ECA-37F4-420E-ACE0-C0630C19C4C0}" destId="{4B05C484-3B07-4661-B11D-FE7124A3B038}" srcOrd="0" destOrd="0" presId="urn:microsoft.com/office/officeart/2005/8/layout/default"/>
    <dgm:cxn modelId="{EEED5EC0-896B-45D5-8AA2-6CA6D5D0C4FA}" srcId="{39EE4956-F481-445D-8FDB-43E22ACC0D63}" destId="{59D12F55-89C3-4268-A4A7-E5BEE4276B27}" srcOrd="11" destOrd="0" parTransId="{ECD15798-1C17-426E-94F8-939E522F0AC1}" sibTransId="{CBA207B6-0BB8-48D9-AD16-09D99B9E73F8}"/>
    <dgm:cxn modelId="{D2E647F4-9D90-4BB5-95C9-E33D300394EA}" type="presOf" srcId="{39EE4956-F481-445D-8FDB-43E22ACC0D63}" destId="{E0F44BCC-BB6B-470C-8F07-825685E6A2C6}" srcOrd="0" destOrd="0" presId="urn:microsoft.com/office/officeart/2005/8/layout/default"/>
    <dgm:cxn modelId="{2D61BCB8-5D4A-4324-90B9-0D248A467E5F}" srcId="{39EE4956-F481-445D-8FDB-43E22ACC0D63}" destId="{514B1DCE-1405-43DF-A1CF-7267EB0A27A8}" srcOrd="8" destOrd="0" parTransId="{4DDFEBA7-BB12-4FC2-8931-CB4F6B87DB99}" sibTransId="{41A3C7FF-B965-480D-A9CF-CBCB1742EA8A}"/>
    <dgm:cxn modelId="{CE0823E7-99B7-4E5F-949D-FA3B5C5EF647}" type="presOf" srcId="{5BBF1B41-EFE8-425A-90FA-C86820A1CD36}" destId="{9B86F42F-DC8D-434C-BBF9-F8BCC7EE3528}" srcOrd="0" destOrd="0" presId="urn:microsoft.com/office/officeart/2005/8/layout/default"/>
    <dgm:cxn modelId="{6D18715C-1C84-4EC8-BA90-8911C6BB2F87}" srcId="{39EE4956-F481-445D-8FDB-43E22ACC0D63}" destId="{7FC94F98-65FC-407D-8FB0-7D28FE868545}" srcOrd="7" destOrd="0" parTransId="{2A79A7D3-06D7-48C2-BC64-E9F426FC6257}" sibTransId="{856C6051-D3F9-449C-A038-C4D50A9BC0CA}"/>
    <dgm:cxn modelId="{10E75696-6786-4FE6-9EB4-35D79C1D8CBD}" srcId="{39EE4956-F481-445D-8FDB-43E22ACC0D63}" destId="{EB1AE940-EEFB-465C-954F-6B7011E716B1}" srcOrd="5" destOrd="0" parTransId="{980CADEF-1313-4B87-8478-C2F5F29E3C6E}" sibTransId="{96E1840F-E062-4057-9AB6-C835C30B76D0}"/>
    <dgm:cxn modelId="{60AAC628-0DB5-4320-A102-D699AFB03FDA}" srcId="{39EE4956-F481-445D-8FDB-43E22ACC0D63}" destId="{17D62837-AEBC-4B46-BDEA-93B674444219}" srcOrd="0" destOrd="0" parTransId="{B2ADC247-0AAD-4959-AD72-C01A515BBDDF}" sibTransId="{DA97A657-858D-4D4D-A3F5-2C14C6D02BDA}"/>
    <dgm:cxn modelId="{1633304A-B7D0-48C4-A568-D158AE87988C}" srcId="{39EE4956-F481-445D-8FDB-43E22ACC0D63}" destId="{A3AA80C8-B45D-4DE4-B1F9-B13CB5C72471}" srcOrd="6" destOrd="0" parTransId="{E87401E2-9946-4D81-ABD8-EE2E72F3AAC2}" sibTransId="{9151E55E-ADE3-4243-99D0-996D13E38F6A}"/>
    <dgm:cxn modelId="{EFF4C34A-78B8-4229-9F7C-BBE3476E9A7C}" srcId="{39EE4956-F481-445D-8FDB-43E22ACC0D63}" destId="{F96D4ECA-37F4-420E-ACE0-C0630C19C4C0}" srcOrd="9" destOrd="0" parTransId="{42983E17-EBA7-4051-8230-1977C7288AAA}" sibTransId="{C63C7AF0-35F9-4089-95B4-9F21CE01206F}"/>
    <dgm:cxn modelId="{33BB4DC2-BA98-4FA5-8CD8-81EA995BBF28}" srcId="{39EE4956-F481-445D-8FDB-43E22ACC0D63}" destId="{0BCDA481-5F07-496B-AED4-770186BB39E3}" srcOrd="4" destOrd="0" parTransId="{DD4EDC25-2BEF-40E6-B3F6-2213024253A9}" sibTransId="{97C3AFE1-E7F5-4858-A2A0-BD9DD2CCE44D}"/>
    <dgm:cxn modelId="{2483430E-E509-47DF-A29E-F9883A955826}" type="presOf" srcId="{5FA4AC0F-DA6D-4D9D-8AD0-FF20C78DF16B}" destId="{DB267A06-8FCE-42E9-B7BD-1AA58B653DB1}" srcOrd="0" destOrd="0" presId="urn:microsoft.com/office/officeart/2005/8/layout/default"/>
    <dgm:cxn modelId="{27BE2B26-F536-42E6-B6CF-44108BD3D15D}" type="presOf" srcId="{7FC94F98-65FC-407D-8FB0-7D28FE868545}" destId="{C32FCCF6-DD32-4DD1-8F81-8585DEC5DD8E}" srcOrd="0" destOrd="0" presId="urn:microsoft.com/office/officeart/2005/8/layout/default"/>
    <dgm:cxn modelId="{481082C0-1DB7-4B15-8A6C-DC64815C229A}" type="presOf" srcId="{17D62837-AEBC-4B46-BDEA-93B674444219}" destId="{D7AA983A-B728-4A7C-924D-991C4241FD5B}" srcOrd="0" destOrd="0" presId="urn:microsoft.com/office/officeart/2005/8/layout/default"/>
    <dgm:cxn modelId="{A691C7D2-09B1-43A0-B86C-350BF3435F57}" type="presOf" srcId="{514B1DCE-1405-43DF-A1CF-7267EB0A27A8}" destId="{44DC4F0B-1C7A-4CF9-A412-D04B3DFAB094}" srcOrd="0" destOrd="0" presId="urn:microsoft.com/office/officeart/2005/8/layout/default"/>
    <dgm:cxn modelId="{6AE29026-AF89-439F-B6BA-16CB443A0CB9}" type="presOf" srcId="{59D12F55-89C3-4268-A4A7-E5BEE4276B27}" destId="{D7523FD3-8AAD-4A10-9826-1796CC2327EE}" srcOrd="0" destOrd="0" presId="urn:microsoft.com/office/officeart/2005/8/layout/default"/>
    <dgm:cxn modelId="{FE350D44-799D-4570-8ABE-E3DB23892DDE}" srcId="{39EE4956-F481-445D-8FDB-43E22ACC0D63}" destId="{B079CC35-4E7D-4132-BB18-BB102AF34F06}" srcOrd="1" destOrd="0" parTransId="{503FF088-EB9D-4ED6-8DAE-60F2F819D92A}" sibTransId="{D7FE9E14-59DC-4D98-816E-98E788C8DCD0}"/>
    <dgm:cxn modelId="{1CB02AD0-5C92-482E-BB42-BA2A387E5C52}" srcId="{39EE4956-F481-445D-8FDB-43E22ACC0D63}" destId="{5BBF1B41-EFE8-425A-90FA-C86820A1CD36}" srcOrd="3" destOrd="0" parTransId="{49446B78-44C9-443A-AFAF-B1FD9448F490}" sibTransId="{9127BF3A-5607-4F47-A226-786E2C0D3F05}"/>
    <dgm:cxn modelId="{B74BD42C-529A-4024-A2AC-9827F889F997}" srcId="{39EE4956-F481-445D-8FDB-43E22ACC0D63}" destId="{0653BBC0-CF28-45EF-97BC-1F41BC75EA39}" srcOrd="2" destOrd="0" parTransId="{D0458C47-FBDC-4CAD-AAEB-2318916EEFCA}" sibTransId="{B8013C00-C4C3-440B-801A-41C7140F5CA1}"/>
    <dgm:cxn modelId="{76542864-52C8-4A1D-A72D-E11F2CFC16B6}" srcId="{39EE4956-F481-445D-8FDB-43E22ACC0D63}" destId="{5FA4AC0F-DA6D-4D9D-8AD0-FF20C78DF16B}" srcOrd="10" destOrd="0" parTransId="{B3C56C4D-975A-43EC-BF9F-33139585C71A}" sibTransId="{B5B8605D-EC55-4F1B-BC45-9637E3BF84B5}"/>
    <dgm:cxn modelId="{B530D090-C599-4850-B748-40EF6CE7C650}" type="presOf" srcId="{A3AA80C8-B45D-4DE4-B1F9-B13CB5C72471}" destId="{9553E94C-1887-4A6A-ACE1-BDF169883C46}" srcOrd="0" destOrd="0" presId="urn:microsoft.com/office/officeart/2005/8/layout/default"/>
    <dgm:cxn modelId="{361F4BF6-7079-4D39-94B9-F2B86F475C22}" type="presOf" srcId="{EB1AE940-EEFB-465C-954F-6B7011E716B1}" destId="{2C2F319F-3B74-4D23-A3A1-F87D6DA315C5}" srcOrd="0" destOrd="0" presId="urn:microsoft.com/office/officeart/2005/8/layout/default"/>
    <dgm:cxn modelId="{C89225A9-175A-4DAD-81BB-7638D269AB51}" type="presOf" srcId="{B079CC35-4E7D-4132-BB18-BB102AF34F06}" destId="{D0423CC0-6C68-4424-957B-D9BAC3FFB103}" srcOrd="0" destOrd="0" presId="urn:microsoft.com/office/officeart/2005/8/layout/default"/>
    <dgm:cxn modelId="{03A54F67-DEA5-48AD-83BF-D0060EAC6B7B}" type="presOf" srcId="{0BCDA481-5F07-496B-AED4-770186BB39E3}" destId="{044304EA-85D1-4EB8-B350-B58AC6C7EC8D}" srcOrd="0" destOrd="0" presId="urn:microsoft.com/office/officeart/2005/8/layout/default"/>
    <dgm:cxn modelId="{031C3C3C-3755-42E1-A33A-7F08DA6D4F65}" type="presOf" srcId="{0653BBC0-CF28-45EF-97BC-1F41BC75EA39}" destId="{1C7DDCAB-796E-4A86-A7CB-4320FA6A44D5}" srcOrd="0" destOrd="0" presId="urn:microsoft.com/office/officeart/2005/8/layout/default"/>
    <dgm:cxn modelId="{97053C31-28C1-4288-A009-58DCC890B592}" type="presParOf" srcId="{E0F44BCC-BB6B-470C-8F07-825685E6A2C6}" destId="{D7AA983A-B728-4A7C-924D-991C4241FD5B}" srcOrd="0" destOrd="0" presId="urn:microsoft.com/office/officeart/2005/8/layout/default"/>
    <dgm:cxn modelId="{A67A9B0A-ABC7-4284-AB1B-7E022FD6187E}" type="presParOf" srcId="{E0F44BCC-BB6B-470C-8F07-825685E6A2C6}" destId="{AEB6EA85-696B-4371-9E11-270665446D41}" srcOrd="1" destOrd="0" presId="urn:microsoft.com/office/officeart/2005/8/layout/default"/>
    <dgm:cxn modelId="{B75B26A2-D8E4-43A6-B39B-4DB6B5C75CA8}" type="presParOf" srcId="{E0F44BCC-BB6B-470C-8F07-825685E6A2C6}" destId="{D0423CC0-6C68-4424-957B-D9BAC3FFB103}" srcOrd="2" destOrd="0" presId="urn:microsoft.com/office/officeart/2005/8/layout/default"/>
    <dgm:cxn modelId="{2993DB1F-BAEE-4675-88F9-B632294855CC}" type="presParOf" srcId="{E0F44BCC-BB6B-470C-8F07-825685E6A2C6}" destId="{D51EE354-FB28-49F4-B3D7-D1567C1EDBD7}" srcOrd="3" destOrd="0" presId="urn:microsoft.com/office/officeart/2005/8/layout/default"/>
    <dgm:cxn modelId="{194E0EFD-1343-4551-8C59-CECD48619847}" type="presParOf" srcId="{E0F44BCC-BB6B-470C-8F07-825685E6A2C6}" destId="{1C7DDCAB-796E-4A86-A7CB-4320FA6A44D5}" srcOrd="4" destOrd="0" presId="urn:microsoft.com/office/officeart/2005/8/layout/default"/>
    <dgm:cxn modelId="{D19BA892-6924-4B6C-B963-11A794A7B69E}" type="presParOf" srcId="{E0F44BCC-BB6B-470C-8F07-825685E6A2C6}" destId="{9BBB20C1-58B0-4DD5-9BCC-729F77C37BC9}" srcOrd="5" destOrd="0" presId="urn:microsoft.com/office/officeart/2005/8/layout/default"/>
    <dgm:cxn modelId="{E42EBBAD-A6E4-4729-AB5A-12E5A666483E}" type="presParOf" srcId="{E0F44BCC-BB6B-470C-8F07-825685E6A2C6}" destId="{9B86F42F-DC8D-434C-BBF9-F8BCC7EE3528}" srcOrd="6" destOrd="0" presId="urn:microsoft.com/office/officeart/2005/8/layout/default"/>
    <dgm:cxn modelId="{94B8D919-0929-40CD-BDAC-F2C2709A9D09}" type="presParOf" srcId="{E0F44BCC-BB6B-470C-8F07-825685E6A2C6}" destId="{D30C9EE8-8259-4B78-99EC-BDBB8D0BDCDE}" srcOrd="7" destOrd="0" presId="urn:microsoft.com/office/officeart/2005/8/layout/default"/>
    <dgm:cxn modelId="{CEA0773D-3460-47CF-A470-C2DC04B925F4}" type="presParOf" srcId="{E0F44BCC-BB6B-470C-8F07-825685E6A2C6}" destId="{044304EA-85D1-4EB8-B350-B58AC6C7EC8D}" srcOrd="8" destOrd="0" presId="urn:microsoft.com/office/officeart/2005/8/layout/default"/>
    <dgm:cxn modelId="{E98A402C-CB2B-49B3-8ADC-B53D09E78190}" type="presParOf" srcId="{E0F44BCC-BB6B-470C-8F07-825685E6A2C6}" destId="{BD2E4613-206D-4CEF-9C85-FEEC13608524}" srcOrd="9" destOrd="0" presId="urn:microsoft.com/office/officeart/2005/8/layout/default"/>
    <dgm:cxn modelId="{7485450D-054B-42AA-85DE-02D501B00DFD}" type="presParOf" srcId="{E0F44BCC-BB6B-470C-8F07-825685E6A2C6}" destId="{2C2F319F-3B74-4D23-A3A1-F87D6DA315C5}" srcOrd="10" destOrd="0" presId="urn:microsoft.com/office/officeart/2005/8/layout/default"/>
    <dgm:cxn modelId="{A57B37CF-FC3F-47B2-A787-8D9BDC5370AA}" type="presParOf" srcId="{E0F44BCC-BB6B-470C-8F07-825685E6A2C6}" destId="{9D944F3A-4BC6-4324-8038-90BDADBACAFB}" srcOrd="11" destOrd="0" presId="urn:microsoft.com/office/officeart/2005/8/layout/default"/>
    <dgm:cxn modelId="{FE1D3DB8-29FB-4D42-A27A-FEC8BB28ED48}" type="presParOf" srcId="{E0F44BCC-BB6B-470C-8F07-825685E6A2C6}" destId="{9553E94C-1887-4A6A-ACE1-BDF169883C46}" srcOrd="12" destOrd="0" presId="urn:microsoft.com/office/officeart/2005/8/layout/default"/>
    <dgm:cxn modelId="{D899435B-56F8-4B83-9C91-9C3862CC2EA8}" type="presParOf" srcId="{E0F44BCC-BB6B-470C-8F07-825685E6A2C6}" destId="{3296DB10-64D2-465C-AAA3-D80D50781786}" srcOrd="13" destOrd="0" presId="urn:microsoft.com/office/officeart/2005/8/layout/default"/>
    <dgm:cxn modelId="{7B96F563-F578-473D-9386-E7FAE919AAAE}" type="presParOf" srcId="{E0F44BCC-BB6B-470C-8F07-825685E6A2C6}" destId="{C32FCCF6-DD32-4DD1-8F81-8585DEC5DD8E}" srcOrd="14" destOrd="0" presId="urn:microsoft.com/office/officeart/2005/8/layout/default"/>
    <dgm:cxn modelId="{8E676D95-E1E4-4B14-B4D2-6627131C83A2}" type="presParOf" srcId="{E0F44BCC-BB6B-470C-8F07-825685E6A2C6}" destId="{704D0B66-D232-424D-970C-29EE7405A8FE}" srcOrd="15" destOrd="0" presId="urn:microsoft.com/office/officeart/2005/8/layout/default"/>
    <dgm:cxn modelId="{1474FC72-A495-420F-87B7-F2DA4AB20019}" type="presParOf" srcId="{E0F44BCC-BB6B-470C-8F07-825685E6A2C6}" destId="{44DC4F0B-1C7A-4CF9-A412-D04B3DFAB094}" srcOrd="16" destOrd="0" presId="urn:microsoft.com/office/officeart/2005/8/layout/default"/>
    <dgm:cxn modelId="{8F015947-56F1-4D2C-8917-A07EB208D857}" type="presParOf" srcId="{E0F44BCC-BB6B-470C-8F07-825685E6A2C6}" destId="{8BA53229-88E8-4CF1-9076-F35D729A7CDA}" srcOrd="17" destOrd="0" presId="urn:microsoft.com/office/officeart/2005/8/layout/default"/>
    <dgm:cxn modelId="{5940D64C-5E85-40F3-8108-999867615F13}" type="presParOf" srcId="{E0F44BCC-BB6B-470C-8F07-825685E6A2C6}" destId="{4B05C484-3B07-4661-B11D-FE7124A3B038}" srcOrd="18" destOrd="0" presId="urn:microsoft.com/office/officeart/2005/8/layout/default"/>
    <dgm:cxn modelId="{50497BBC-31DB-4DC3-9F9A-A4A8B2281B2D}" type="presParOf" srcId="{E0F44BCC-BB6B-470C-8F07-825685E6A2C6}" destId="{78A54756-E521-4D5D-BDD6-F604DC3D6860}" srcOrd="19" destOrd="0" presId="urn:microsoft.com/office/officeart/2005/8/layout/default"/>
    <dgm:cxn modelId="{12408C68-7CE3-4AE2-B62D-F46F1D413A78}" type="presParOf" srcId="{E0F44BCC-BB6B-470C-8F07-825685E6A2C6}" destId="{DB267A06-8FCE-42E9-B7BD-1AA58B653DB1}" srcOrd="20" destOrd="0" presId="urn:microsoft.com/office/officeart/2005/8/layout/default"/>
    <dgm:cxn modelId="{135C37A9-D666-4BD3-B367-08B8055CEB21}" type="presParOf" srcId="{E0F44BCC-BB6B-470C-8F07-825685E6A2C6}" destId="{DF693B2B-1256-47ED-A865-351E4AB906EB}" srcOrd="21" destOrd="0" presId="urn:microsoft.com/office/officeart/2005/8/layout/default"/>
    <dgm:cxn modelId="{CAA9C668-F73E-46BF-A98E-D4BBCC61BDAB}" type="presParOf" srcId="{E0F44BCC-BB6B-470C-8F07-825685E6A2C6}" destId="{D7523FD3-8AAD-4A10-9826-1796CC2327E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808628-7394-46C8-B708-2DC457FD7FE4}">
      <dsp:nvSpPr>
        <dsp:cNvPr id="0" name=""/>
        <dsp:cNvSpPr/>
      </dsp:nvSpPr>
      <dsp:spPr>
        <a:xfrm>
          <a:off x="2286003" y="228611"/>
          <a:ext cx="3801808" cy="3801808"/>
        </a:xfrm>
        <a:prstGeom prst="pie">
          <a:avLst>
            <a:gd name="adj1" fmla="val 16200000"/>
            <a:gd name="adj2" fmla="val 1928571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Faculty</a:t>
          </a:r>
          <a:endParaRPr lang="en-US" sz="1500" kern="1200" dirty="0"/>
        </a:p>
      </dsp:txBody>
      <dsp:txXfrm>
        <a:off x="4224473" y="590688"/>
        <a:ext cx="1040971" cy="656264"/>
      </dsp:txXfrm>
    </dsp:sp>
    <dsp:sp modelId="{79889A1C-E19A-43B7-B762-FEBCA8D6D535}">
      <dsp:nvSpPr>
        <dsp:cNvPr id="0" name=""/>
        <dsp:cNvSpPr/>
      </dsp:nvSpPr>
      <dsp:spPr>
        <a:xfrm>
          <a:off x="2164788" y="463911"/>
          <a:ext cx="3801808" cy="3801808"/>
        </a:xfrm>
        <a:prstGeom prst="pie">
          <a:avLst>
            <a:gd name="adj1" fmla="val 19285716"/>
            <a:gd name="adj2" fmla="val 7714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Admin Council</a:t>
          </a:r>
          <a:endParaRPr lang="en-US" sz="1500" kern="1200" dirty="0"/>
        </a:p>
      </dsp:txBody>
      <dsp:txXfrm>
        <a:off x="4767217" y="1821700"/>
        <a:ext cx="1104334" cy="701524"/>
      </dsp:txXfrm>
    </dsp:sp>
    <dsp:sp modelId="{E5DAB474-B748-4BA6-A5CF-C181D15CB438}">
      <dsp:nvSpPr>
        <dsp:cNvPr id="0" name=""/>
        <dsp:cNvSpPr/>
      </dsp:nvSpPr>
      <dsp:spPr>
        <a:xfrm>
          <a:off x="2164788" y="463911"/>
          <a:ext cx="3801808" cy="3801808"/>
        </a:xfrm>
        <a:prstGeom prst="pie">
          <a:avLst>
            <a:gd name="adj1" fmla="val 771428"/>
            <a:gd name="adj2" fmla="val 385714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College Police</a:t>
          </a:r>
          <a:endParaRPr lang="en-US" sz="1500" kern="1200" dirty="0"/>
        </a:p>
      </dsp:txBody>
      <dsp:txXfrm>
        <a:off x="4608808" y="2726892"/>
        <a:ext cx="995711" cy="724154"/>
      </dsp:txXfrm>
    </dsp:sp>
    <dsp:sp modelId="{C0CC5BEA-23DA-42AC-AD73-178103B6E8DE}">
      <dsp:nvSpPr>
        <dsp:cNvPr id="0" name=""/>
        <dsp:cNvSpPr/>
      </dsp:nvSpPr>
      <dsp:spPr>
        <a:xfrm>
          <a:off x="2164788" y="463911"/>
          <a:ext cx="3801808" cy="3801808"/>
        </a:xfrm>
        <a:prstGeom prst="pie">
          <a:avLst>
            <a:gd name="adj1" fmla="val 3857226"/>
            <a:gd name="adj2" fmla="val 694285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Public Information</a:t>
          </a:r>
          <a:endParaRPr lang="en-US" sz="1500" kern="1200" dirty="0"/>
        </a:p>
      </dsp:txBody>
      <dsp:txXfrm>
        <a:off x="3556522" y="3451046"/>
        <a:ext cx="1018341" cy="724154"/>
      </dsp:txXfrm>
    </dsp:sp>
    <dsp:sp modelId="{98C1EA12-923E-4F62-9654-3EA081B9E33D}">
      <dsp:nvSpPr>
        <dsp:cNvPr id="0" name=""/>
        <dsp:cNvSpPr/>
      </dsp:nvSpPr>
      <dsp:spPr>
        <a:xfrm>
          <a:off x="2164788" y="463911"/>
          <a:ext cx="3801808" cy="3801808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Students</a:t>
          </a:r>
          <a:endParaRPr lang="en-US" sz="1500" kern="1200" dirty="0"/>
        </a:p>
      </dsp:txBody>
      <dsp:txXfrm>
        <a:off x="2526865" y="2726892"/>
        <a:ext cx="995711" cy="724154"/>
      </dsp:txXfrm>
    </dsp:sp>
    <dsp:sp modelId="{A7EB0515-9398-4B43-9CFB-4EC5EB818E6E}">
      <dsp:nvSpPr>
        <dsp:cNvPr id="0" name=""/>
        <dsp:cNvSpPr/>
      </dsp:nvSpPr>
      <dsp:spPr>
        <a:xfrm>
          <a:off x="2164788" y="463911"/>
          <a:ext cx="3801808" cy="3801808"/>
        </a:xfrm>
        <a:prstGeom prst="pie">
          <a:avLst>
            <a:gd name="adj1" fmla="val 10028574"/>
            <a:gd name="adj2" fmla="val 1311428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Staff</a:t>
          </a:r>
          <a:endParaRPr lang="en-US" sz="1500" kern="1200" dirty="0"/>
        </a:p>
      </dsp:txBody>
      <dsp:txXfrm>
        <a:off x="2259834" y="1821700"/>
        <a:ext cx="1104334" cy="701524"/>
      </dsp:txXfrm>
    </dsp:sp>
    <dsp:sp modelId="{8FE387CD-39D3-4758-B2EA-D036A5DAA165}">
      <dsp:nvSpPr>
        <dsp:cNvPr id="0" name=""/>
        <dsp:cNvSpPr/>
      </dsp:nvSpPr>
      <dsp:spPr>
        <a:xfrm>
          <a:off x="2164788" y="463911"/>
          <a:ext cx="3801808" cy="3801808"/>
        </a:xfrm>
        <a:prstGeom prst="pie">
          <a:avLst>
            <a:gd name="adj1" fmla="val 13114284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</a:t>
          </a:r>
          <a:endParaRPr lang="en-US" sz="1500" kern="1200" dirty="0"/>
        </a:p>
      </dsp:txBody>
      <dsp:txXfrm>
        <a:off x="2988514" y="825988"/>
        <a:ext cx="1040971" cy="6562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4F2C7-B193-411C-85DE-885A61F3892F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B8D8D-BD0A-4F75-AE22-5E33C974A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622B2-F03B-408B-9D7A-C54EDA34A99A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5542D-A7A3-41DB-8230-232242703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1158-C6F3-4509-B1C8-B6C5026DDBCB}" type="slidenum">
              <a:rPr lang="en-US"/>
              <a:pPr/>
              <a:t>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</a:t>
            </a:r>
          </a:p>
          <a:p>
            <a:r>
              <a:rPr lang="en-US"/>
              <a:t>What are the safe areas outside the buildings?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F2B93-ED06-4E31-80E7-27129F5B124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F3A3A-4C8F-4E64-8C59-D049C0955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2D195-7D9C-419F-AEEB-2FCDCA3D14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4E09E-DEFE-4BC8-AC69-E6A7E30D12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F3F8001-FA54-4F2A-899C-F59599019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1590-2595-48FD-A62A-68EEEA3832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0ED77-D6C8-4214-BE21-0FF6C39CD7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2E129-9F08-4738-9E56-4327A88D5F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9DB60-3AB3-444D-88C7-8C24620700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5F3D4-D079-4BCA-B749-1B05D988F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348BA-148A-4766-97AA-A17140D6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009C9-17C9-459A-9CBE-4B9CE56A1A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41573-05FB-4652-990E-67AA10E83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7D2766-5A82-43DF-B515-6FB8A4DF42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vcc.edu/emergenc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9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Emergency Management at NOVA: </a:t>
            </a:r>
            <a:r>
              <a:rPr lang="en-US" sz="3200" dirty="0" smtClean="0"/>
              <a:t>Responding to a Violent Incident</a:t>
            </a:r>
            <a:endParaRPr lang="en-US" sz="3200" dirty="0"/>
          </a:p>
        </p:txBody>
      </p:sp>
      <p:pic>
        <p:nvPicPr>
          <p:cNvPr id="6" name="Content Placeholder 5" descr="CampusMont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514600"/>
            <a:ext cx="4572000" cy="365668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/>
          <a:p>
            <a:r>
              <a:rPr lang="en-US" dirty="0" smtClean="0"/>
              <a:t>Campus Police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Obey all commands;</a:t>
            </a:r>
          </a:p>
          <a:p>
            <a:pPr marL="685800" lvl="1" indent="-342900">
              <a:spcBef>
                <a:spcPts val="600"/>
              </a:spcBef>
            </a:pPr>
            <a:r>
              <a:rPr lang="en-US" dirty="0" smtClean="0"/>
              <a:t>Keep your hands visible at all times;</a:t>
            </a:r>
          </a:p>
          <a:p>
            <a:pPr marL="685800" lvl="1" indent="-342900">
              <a:spcBef>
                <a:spcPts val="600"/>
              </a:spcBef>
            </a:pPr>
            <a:r>
              <a:rPr lang="en-US" dirty="0" smtClean="0"/>
              <a:t>You may be handcuffed or ordered to the ground;</a:t>
            </a:r>
          </a:p>
          <a:p>
            <a:pPr marL="685800" lvl="1" indent="-342900">
              <a:spcBef>
                <a:spcPts val="600"/>
              </a:spcBef>
            </a:pPr>
            <a:r>
              <a:rPr lang="en-US" dirty="0" smtClean="0"/>
              <a:t>You will likely be searched;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Provide information to aid the response and investigation. Roll call of students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Do not leave the area without informing authorities.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Early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 eaLnBrk="1" hangingPunct="1">
              <a:spcAft>
                <a:spcPct val="5000"/>
              </a:spcAft>
            </a:pPr>
            <a:r>
              <a:rPr lang="en-US" sz="2800" dirty="0" smtClean="0"/>
              <a:t>Persons at risk of:</a:t>
            </a:r>
          </a:p>
          <a:p>
            <a:pPr marL="914400" lvl="1" indent="-334963" eaLnBrk="1" hangingPunct="1"/>
            <a:r>
              <a:rPr lang="en-US" dirty="0" smtClean="0"/>
              <a:t>Harm to others</a:t>
            </a:r>
          </a:p>
          <a:p>
            <a:pPr marL="914400" lvl="1" indent="-334963" eaLnBrk="1" hangingPunct="1"/>
            <a:r>
              <a:rPr lang="en-US" dirty="0" smtClean="0"/>
              <a:t>Harm to self</a:t>
            </a:r>
          </a:p>
          <a:p>
            <a:pPr marL="465138" indent="-465138" eaLnBrk="1" hangingPunct="1">
              <a:spcBef>
                <a:spcPct val="50000"/>
              </a:spcBef>
            </a:pPr>
            <a:r>
              <a:rPr lang="en-US" sz="2800" dirty="0" smtClean="0"/>
              <a:t>Persons who demonstrate inability to take care of themselves:</a:t>
            </a:r>
          </a:p>
          <a:p>
            <a:pPr marL="914400" lvl="1" indent="-334963" eaLnBrk="1" hangingPunct="1"/>
            <a:r>
              <a:rPr lang="en-US" dirty="0" smtClean="0"/>
              <a:t>Serious mental health concerns</a:t>
            </a:r>
          </a:p>
          <a:p>
            <a:pPr marL="914400" lvl="1" indent="-334963" eaLnBrk="1" hangingPunct="1"/>
            <a:r>
              <a:rPr lang="en-US" dirty="0" smtClean="0"/>
              <a:t>Substance abuse</a:t>
            </a:r>
          </a:p>
          <a:p>
            <a:pPr marL="465138" indent="-465138" eaLnBrk="1" hangingPunct="1"/>
            <a:r>
              <a:rPr lang="en-US" sz="2800" dirty="0" smtClean="0"/>
              <a:t>Behavior that is significantly disruptive to the learning, living, or working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r>
              <a:rPr lang="en-US" dirty="0" smtClean="0"/>
              <a:t>Facts About Campus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10000"/>
              </a:spcBef>
              <a:buClr>
                <a:schemeClr val="accent2"/>
              </a:buClr>
              <a:buSzPct val="85000"/>
              <a:buFont typeface="Monotype Sorts"/>
              <a:buNone/>
            </a:pPr>
            <a:r>
              <a:rPr kumimoji="1" lang="en-US" b="1" dirty="0" smtClean="0">
                <a:solidFill>
                  <a:srgbClr val="FF0000"/>
                </a:solidFill>
              </a:rPr>
              <a:t>Perpetrators of serious campus violence</a:t>
            </a:r>
          </a:p>
          <a:p>
            <a:pPr algn="ctr">
              <a:buClr>
                <a:schemeClr val="accent2"/>
              </a:buClr>
              <a:buSzPct val="85000"/>
              <a:buFont typeface="Monotype Sorts"/>
              <a:buNone/>
            </a:pPr>
            <a:r>
              <a:rPr kumimoji="1" lang="en-US" b="1" dirty="0" smtClean="0">
                <a:solidFill>
                  <a:srgbClr val="FF0000"/>
                </a:solidFill>
              </a:rPr>
              <a:t>don’t “just snap.”</a:t>
            </a:r>
          </a:p>
          <a:p>
            <a:pPr algn="ctr">
              <a:spcBef>
                <a:spcPct val="40000"/>
              </a:spcBef>
              <a:buClr>
                <a:schemeClr val="accent2"/>
              </a:buClr>
              <a:buSzPct val="85000"/>
              <a:buFont typeface="Monotype Sorts"/>
              <a:buNone/>
            </a:pPr>
            <a:r>
              <a:rPr kumimoji="1" lang="en-US" b="1" dirty="0" smtClean="0">
                <a:solidFill>
                  <a:srgbClr val="FF0000"/>
                </a:solidFill>
              </a:rPr>
              <a:t>These incidents are </a:t>
            </a:r>
            <a:r>
              <a:rPr kumimoji="1" lang="en-US" b="1" u="sng" dirty="0" smtClean="0">
                <a:solidFill>
                  <a:srgbClr val="FF0000"/>
                </a:solidFill>
              </a:rPr>
              <a:t>not</a:t>
            </a:r>
            <a:r>
              <a:rPr kumimoji="1" lang="en-US" b="1" dirty="0" smtClean="0">
                <a:solidFill>
                  <a:srgbClr val="FF0000"/>
                </a:solidFill>
              </a:rPr>
              <a:t> impulsive or random.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3000" dirty="0" smtClean="0"/>
              <a:t>Most (over 75%) consider, plan, and prepare before engaging in violent behavior; 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3000" dirty="0" smtClean="0"/>
              <a:t>Most (over 75%) discuss their plans with others before the attack.</a:t>
            </a:r>
            <a:r>
              <a:rPr lang="en-US" sz="3000" b="1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dirty="0" smtClean="0"/>
              <a:t>De-Escalating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Do: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rgbClr val="339933"/>
              </a:buClr>
              <a:buSzPct val="75000"/>
            </a:pPr>
            <a:r>
              <a:rPr lang="en-US" dirty="0" smtClean="0"/>
              <a:t>Stay calm; </a:t>
            </a:r>
          </a:p>
          <a:p>
            <a:pPr>
              <a:spcBef>
                <a:spcPct val="10000"/>
              </a:spcBef>
              <a:buClr>
                <a:srgbClr val="339933"/>
              </a:buClr>
              <a:buSzPct val="75000"/>
            </a:pPr>
            <a:r>
              <a:rPr lang="en-US" dirty="0" smtClean="0"/>
              <a:t>Listen carefully &amp; express concern;</a:t>
            </a:r>
          </a:p>
          <a:p>
            <a:pPr>
              <a:spcBef>
                <a:spcPct val="10000"/>
              </a:spcBef>
              <a:buClr>
                <a:srgbClr val="339933"/>
              </a:buClr>
              <a:buSzPct val="75000"/>
            </a:pPr>
            <a:r>
              <a:rPr lang="en-US" dirty="0" smtClean="0"/>
              <a:t>Focus on problem-solving;</a:t>
            </a:r>
          </a:p>
          <a:p>
            <a:pPr>
              <a:spcBef>
                <a:spcPct val="10000"/>
              </a:spcBef>
              <a:buClr>
                <a:srgbClr val="339933"/>
              </a:buClr>
              <a:buSzPct val="75000"/>
            </a:pPr>
            <a:r>
              <a:rPr lang="en-US" dirty="0" smtClean="0"/>
              <a:t>Isolate the situation but not yourself;</a:t>
            </a:r>
          </a:p>
          <a:p>
            <a:pPr>
              <a:spcBef>
                <a:spcPct val="10000"/>
              </a:spcBef>
              <a:buClr>
                <a:srgbClr val="339933"/>
              </a:buClr>
              <a:buSzPct val="75000"/>
            </a:pPr>
            <a:r>
              <a:rPr lang="en-US" dirty="0" smtClean="0"/>
              <a:t>Be aware of non-verbal messages;</a:t>
            </a:r>
          </a:p>
          <a:p>
            <a:pPr>
              <a:spcBef>
                <a:spcPct val="10000"/>
              </a:spcBef>
              <a:buClr>
                <a:srgbClr val="339933"/>
              </a:buClr>
              <a:buSzPct val="75000"/>
            </a:pPr>
            <a:r>
              <a:rPr lang="en-US" dirty="0" smtClean="0"/>
              <a:t>Be consistent &amp; enforce reasonable limits.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dirty="0" smtClean="0"/>
              <a:t>De-Escalating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/>
          <a:lstStyle/>
          <a:p>
            <a:pPr marL="458788" indent="-458788">
              <a:spcBef>
                <a:spcPct val="0"/>
              </a:spcBef>
              <a:spcAft>
                <a:spcPct val="10000"/>
              </a:spcAft>
              <a:buFont typeface="Monotype Sorts" pitchFamily="2" charset="2"/>
              <a:buNone/>
            </a:pPr>
            <a:r>
              <a:rPr lang="en-US" u="sng" dirty="0" smtClean="0">
                <a:solidFill>
                  <a:srgbClr val="990000"/>
                </a:solidFill>
              </a:rPr>
              <a:t>DO NOT:</a:t>
            </a:r>
            <a:endParaRPr lang="en-US" dirty="0" smtClean="0">
              <a:solidFill>
                <a:srgbClr val="990000"/>
              </a:solidFill>
            </a:endParaRPr>
          </a:p>
          <a:p>
            <a:pPr>
              <a:spcBef>
                <a:spcPct val="10000"/>
              </a:spcBef>
              <a:buSzPct val="75000"/>
            </a:pPr>
            <a:r>
              <a:rPr lang="en-US" dirty="0" smtClean="0"/>
              <a:t>Over-react;</a:t>
            </a:r>
          </a:p>
          <a:p>
            <a:pPr>
              <a:spcBef>
                <a:spcPct val="10000"/>
              </a:spcBef>
              <a:buSzPct val="75000"/>
            </a:pPr>
            <a:r>
              <a:rPr lang="en-US" dirty="0" smtClean="0"/>
              <a:t>Make accusations;</a:t>
            </a:r>
          </a:p>
          <a:p>
            <a:pPr>
              <a:spcBef>
                <a:spcPct val="10000"/>
              </a:spcBef>
              <a:buSzPct val="75000"/>
            </a:pPr>
            <a:r>
              <a:rPr lang="en-US" dirty="0" smtClean="0"/>
              <a:t>Be hostile or threatening;</a:t>
            </a:r>
          </a:p>
          <a:p>
            <a:pPr>
              <a:spcBef>
                <a:spcPct val="10000"/>
              </a:spcBef>
              <a:buSzPct val="75000"/>
            </a:pPr>
            <a:r>
              <a:rPr lang="en-US" dirty="0" smtClean="0"/>
              <a:t>Be defensive;</a:t>
            </a:r>
          </a:p>
          <a:p>
            <a:pPr>
              <a:spcBef>
                <a:spcPct val="10000"/>
              </a:spcBef>
              <a:buSzPct val="75000"/>
            </a:pPr>
            <a:r>
              <a:rPr lang="en-US" dirty="0" smtClean="0"/>
              <a:t>Get in a power struggle;</a:t>
            </a:r>
            <a:endParaRPr lang="en-US" dirty="0" smtClean="0">
              <a:solidFill>
                <a:srgbClr val="990000"/>
              </a:solidFill>
            </a:endParaRPr>
          </a:p>
          <a:p>
            <a:pPr marL="0" indent="0" algn="ctr">
              <a:spcBef>
                <a:spcPts val="1800"/>
              </a:spcBef>
              <a:buSzPct val="75000"/>
              <a:buFont typeface="Monotype Sort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“Anger is one letter short of danger”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emscr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1981200"/>
            <a:ext cx="2295525" cy="27717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219200"/>
          </a:xfrm>
        </p:spPr>
        <p:txBody>
          <a:bodyPr/>
          <a:lstStyle/>
          <a:p>
            <a:r>
              <a:rPr lang="en-US" dirty="0" smtClean="0"/>
              <a:t>Emergency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Guidance and Direction in four phases of emergency management</a:t>
            </a:r>
          </a:p>
          <a:p>
            <a:r>
              <a:rPr lang="en-US" dirty="0" smtClean="0"/>
              <a:t>Manages Alert Notification Policies &amp; Procedures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8" descr="COOP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2004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/>
          <a:lstStyle/>
          <a:p>
            <a:r>
              <a:rPr lang="en-US" dirty="0" smtClean="0"/>
              <a:t>Emergency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Evaluates Hazards</a:t>
            </a:r>
          </a:p>
          <a:p>
            <a:r>
              <a:rPr lang="en-US" dirty="0" smtClean="0"/>
              <a:t>Manages College Emergency Operations Center(EOC)</a:t>
            </a:r>
          </a:p>
          <a:p>
            <a:r>
              <a:rPr lang="en-US" dirty="0" smtClean="0"/>
              <a:t>Serves as central coordination and communications entity for external and internal entities</a:t>
            </a:r>
          </a:p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www.nvcc.edu/emergency</a:t>
            </a:r>
            <a:r>
              <a:rPr lang="en-US" dirty="0" smtClean="0"/>
              <a:t> for more information and to sign up for NOVA Alert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838200"/>
          </a:xfrm>
        </p:spPr>
        <p:txBody>
          <a:bodyPr/>
          <a:lstStyle/>
          <a:p>
            <a:r>
              <a:rPr lang="en-US" dirty="0" smtClean="0"/>
              <a:t>College EOC </a:t>
            </a:r>
            <a:endParaRPr lang="en-US" dirty="0"/>
          </a:p>
        </p:txBody>
      </p:sp>
      <p:pic>
        <p:nvPicPr>
          <p:cNvPr id="5" name="Content Placeholder 4" descr="EOC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1905"/>
          <a:stretch>
            <a:fillRect/>
          </a:stretch>
        </p:blipFill>
        <p:spPr>
          <a:xfrm>
            <a:off x="4724400" y="2743200"/>
            <a:ext cx="426720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EOC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209800"/>
            <a:ext cx="447040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47C-5C33-48C6-8D4F-8BDC8CA0A87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Emergency Management at NOVA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3962400" y="3505200"/>
            <a:ext cx="121920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Emergency Mgmt</a:t>
            </a:r>
          </a:p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Alert </a:t>
            </a:r>
            <a:r>
              <a:rPr lang="en-US" dirty="0"/>
              <a:t>Technology at NOVA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617663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F8001-FA54-4F2A-899C-F59599019DB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r>
              <a:rPr lang="en-US" b="1" dirty="0" smtClean="0"/>
              <a:t>Virginia Tech Shooting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2</a:t>
            </a:fld>
            <a:endParaRPr lang="en-US"/>
          </a:p>
        </p:txBody>
      </p:sp>
    </p:spTree>
    <p:controls>
      <p:control spid="1026" name="ShockwaveFlash1" r:id="rId2" imgW="8078760" imgH="449568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Facilitate Reporting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 eaLnBrk="1" hangingPunct="1">
              <a:buFontTx/>
              <a:buNone/>
            </a:pPr>
            <a:r>
              <a:rPr lang="en-US" sz="2800" dirty="0" smtClean="0"/>
              <a:t>For reporting to be effective, people need to know: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Their role and responsibility to report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What to report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Where to report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Reports are wanted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Something will be done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 smtClean="0"/>
              <a:t>Regular reminders of issues and process</a:t>
            </a:r>
          </a:p>
          <a:p>
            <a:pPr marL="458788" indent="-458788" algn="ctr" eaLnBrk="1" hangingPunct="1">
              <a:buSzPct val="75000"/>
              <a:buFontTx/>
              <a:buNone/>
            </a:pPr>
            <a:r>
              <a:rPr lang="en-US" sz="2800" i="1" dirty="0" smtClean="0">
                <a:solidFill>
                  <a:srgbClr val="7E0000"/>
                </a:solidFill>
              </a:rPr>
              <a:t>“If you see something, say something.”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 eaLnBrk="0" hangingPunct="0">
              <a:spcBef>
                <a:spcPct val="10000"/>
              </a:spcBef>
              <a:buClr>
                <a:srgbClr val="691638"/>
              </a:buClr>
              <a:buNone/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If civilization is to survive,</a:t>
            </a:r>
          </a:p>
          <a:p>
            <a:pPr lvl="0" algn="ctr" eaLnBrk="0" hangingPunct="0">
              <a:spcBef>
                <a:spcPct val="10000"/>
              </a:spcBef>
              <a:buClr>
                <a:srgbClr val="691638"/>
              </a:buClr>
              <a:buNone/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we must cultivate </a:t>
            </a:r>
          </a:p>
          <a:p>
            <a:pPr lvl="0" algn="ctr" eaLnBrk="0" hangingPunct="0">
              <a:spcBef>
                <a:spcPct val="10000"/>
              </a:spcBef>
              <a:buClr>
                <a:srgbClr val="691638"/>
              </a:buClr>
              <a:buNone/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the science of human relationships</a:t>
            </a:r>
          </a:p>
          <a:p>
            <a:pPr lvl="0" algn="ctr" eaLnBrk="0" hangingPunct="0">
              <a:spcBef>
                <a:spcPct val="10000"/>
              </a:spcBef>
              <a:buClr>
                <a:srgbClr val="691638"/>
              </a:buClr>
              <a:buNone/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--the ability of all people, </a:t>
            </a:r>
          </a:p>
          <a:p>
            <a:pPr lvl="0" algn="ctr" eaLnBrk="0" hangingPunct="0">
              <a:spcBef>
                <a:spcPct val="10000"/>
              </a:spcBef>
              <a:buClr>
                <a:srgbClr val="691638"/>
              </a:buClr>
              <a:buNone/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of all kinds, to live together, </a:t>
            </a:r>
          </a:p>
          <a:p>
            <a:pPr lvl="0" algn="ctr" eaLnBrk="0" hangingPunct="0">
              <a:spcBef>
                <a:spcPct val="10000"/>
              </a:spcBef>
              <a:buClr>
                <a:srgbClr val="691638"/>
              </a:buClr>
              <a:buNone/>
              <a:defRPr/>
            </a:pP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in the same world at peace.</a:t>
            </a:r>
          </a:p>
          <a:p>
            <a:pPr lvl="0" eaLnBrk="0" hangingPunct="0">
              <a:buClr>
                <a:srgbClr val="691638"/>
              </a:buClr>
              <a:buNone/>
              <a:defRPr/>
            </a:pPr>
            <a:r>
              <a:rPr lang="en-US" sz="2800" dirty="0" smtClean="0"/>
              <a:t>                          </a:t>
            </a:r>
            <a:r>
              <a:rPr lang="en-US" sz="2400" dirty="0" smtClean="0"/>
              <a:t>--- Franklin D. Roosevelt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r>
              <a:rPr lang="en-US" b="1" dirty="0" smtClean="0"/>
              <a:t>NOVA Shooting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3</a:t>
            </a:fld>
            <a:endParaRPr lang="en-US"/>
          </a:p>
        </p:txBody>
      </p:sp>
    </p:spTree>
    <p:controls>
      <p:control spid="2050" name="ShockwaveFlash1" r:id="rId2" imgW="7923240" imgH="44197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Responses to Active Incidents</a:t>
            </a:r>
          </a:p>
          <a:p>
            <a:pPr marL="971550" lvl="1" indent="-571500">
              <a:buFont typeface="Arial" pitchFamily="34" charset="0"/>
              <a:buChar char="•"/>
            </a:pPr>
            <a:r>
              <a:rPr lang="en-US" dirty="0" smtClean="0"/>
              <a:t>Fire(evacuation)</a:t>
            </a:r>
          </a:p>
          <a:p>
            <a:pPr marL="971550" lvl="1" indent="-571500">
              <a:buFont typeface="Arial" pitchFamily="34" charset="0"/>
              <a:buChar char="•"/>
            </a:pPr>
            <a:r>
              <a:rPr lang="en-US" dirty="0" smtClean="0"/>
              <a:t>Severe Weather</a:t>
            </a:r>
          </a:p>
          <a:p>
            <a:pPr marL="971550" lvl="1" indent="-571500">
              <a:buFont typeface="Arial" pitchFamily="34" charset="0"/>
              <a:buChar char="•"/>
            </a:pPr>
            <a:r>
              <a:rPr lang="en-US" dirty="0" smtClean="0"/>
              <a:t>Environmental Health(MRSA &amp;H1N1)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Faculty Responsibilities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Campus Police Responsibilities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Emergency Planning Responsibilities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Conclusion</a:t>
            </a:r>
          </a:p>
          <a:p>
            <a:pPr marL="571500" indent="-5715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731838"/>
          </a:xfrm>
          <a:noFill/>
          <a:ln w="38100"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Faculty </a:t>
            </a:r>
            <a:r>
              <a:rPr lang="en-US" dirty="0"/>
              <a:t>Responsibilities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</a:rPr>
              <a:t>Faculty are the FRONT LINE!!!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Assure that appropriate announcements are made to advise students of appropriate exits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Assure that all students evacuate the building or move to the safe shelter area immediately in the event of an emergency or a drill and that doors are closed as buildings are evacuated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Familiarize yourself with your classroom; doors, telephone, windows and any first aid equipment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47C-5C33-48C6-8D4F-8BDC8CA0A8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r>
              <a:rPr lang="en-US" dirty="0" smtClean="0"/>
              <a:t>IMMEDIATE danger “options”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7E0000"/>
                </a:solidFill>
              </a:rPr>
              <a:t>Evacuate;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Move away as far and quick as you can;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Keep objects between you and the threat;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Stay quiet and low;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Vary your direction of movement;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Once in a safe place - CALL 911</a:t>
            </a:r>
          </a:p>
          <a:p>
            <a:pPr marL="685800" lvl="1" indent="-342900">
              <a:spcBef>
                <a:spcPts val="600"/>
              </a:spcBef>
            </a:pPr>
            <a:r>
              <a:rPr lang="en-US" dirty="0" smtClean="0">
                <a:solidFill>
                  <a:srgbClr val="7E0000"/>
                </a:solidFill>
              </a:rPr>
              <a:t>Note:  Cell phone 911 should go to closest emergency communications center.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Warn others </a:t>
            </a:r>
            <a:r>
              <a:rPr lang="en-US" dirty="0" smtClean="0"/>
              <a:t>not to enter risk area;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/>
              <a:t>IMMEDIATE danger “options”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458788" indent="-458788">
              <a:spcBef>
                <a:spcPct val="0"/>
              </a:spcBef>
              <a:buNone/>
            </a:pPr>
            <a:r>
              <a:rPr lang="en-US" b="1" dirty="0" smtClean="0">
                <a:solidFill>
                  <a:srgbClr val="7E0000"/>
                </a:solidFill>
              </a:rPr>
              <a:t>Barricade and shelter in place;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Lock &amp; block doors/windows;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Stay away from doors/windows;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Turn off lights;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Call 911 – maintain contact if possible;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Note who is present;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Stay calm, quiet, low, &amp; still;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Stay sheltered until directed by Law Enforcement  that all is clear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/>
          <a:lstStyle/>
          <a:p>
            <a:r>
              <a:rPr lang="en-US" dirty="0" smtClean="0"/>
              <a:t>IMMEDIATE danger “options”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ct val="0"/>
              </a:spcBef>
              <a:buNone/>
            </a:pPr>
            <a:r>
              <a:rPr lang="en-US" b="1" dirty="0" smtClean="0">
                <a:solidFill>
                  <a:srgbClr val="7E0000"/>
                </a:solidFill>
              </a:rPr>
              <a:t>Hide: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Seek cover vs. concealment;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Lock &amp; block doors &amp; windows;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Stay away from doors &amp; windows;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Turn off lights;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Call 911;</a:t>
            </a:r>
          </a:p>
          <a:p>
            <a:pPr marL="458788">
              <a:spcBef>
                <a:spcPts val="600"/>
              </a:spcBef>
            </a:pPr>
            <a:r>
              <a:rPr lang="en-US" dirty="0" smtClean="0"/>
              <a:t>Stay calm, quiet, low, &amp; still;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r>
              <a:rPr lang="en-US" dirty="0" smtClean="0"/>
              <a:t>IMMEDIATE danger “options”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ct val="0"/>
              </a:spcBef>
              <a:buNone/>
            </a:pPr>
            <a:r>
              <a:rPr lang="en-US" b="1" dirty="0" smtClean="0">
                <a:solidFill>
                  <a:srgbClr val="7E0000"/>
                </a:solidFill>
              </a:rPr>
              <a:t>Compliance</a:t>
            </a:r>
          </a:p>
          <a:p>
            <a:pPr marL="458788">
              <a:spcBef>
                <a:spcPts val="1200"/>
              </a:spcBef>
            </a:pPr>
            <a:r>
              <a:rPr lang="en-US" dirty="0" smtClean="0"/>
              <a:t>Obey instructions;</a:t>
            </a:r>
          </a:p>
          <a:p>
            <a:pPr marL="458788">
              <a:spcBef>
                <a:spcPts val="1200"/>
              </a:spcBef>
            </a:pPr>
            <a:r>
              <a:rPr lang="en-US" dirty="0" smtClean="0"/>
              <a:t>Minimize eye contact;</a:t>
            </a:r>
          </a:p>
          <a:p>
            <a:pPr marL="458788">
              <a:spcBef>
                <a:spcPts val="1200"/>
              </a:spcBef>
            </a:pPr>
            <a:r>
              <a:rPr lang="en-US" dirty="0" smtClean="0"/>
              <a:t>Don’t challenge;</a:t>
            </a:r>
          </a:p>
          <a:p>
            <a:pPr marL="458788" indent="-458788">
              <a:spcBef>
                <a:spcPts val="2400"/>
              </a:spcBef>
              <a:buNone/>
            </a:pPr>
            <a:r>
              <a:rPr lang="en-US" b="1" dirty="0" smtClean="0">
                <a:solidFill>
                  <a:srgbClr val="7E0000"/>
                </a:solidFill>
              </a:rPr>
              <a:t>Active Resistance</a:t>
            </a:r>
          </a:p>
          <a:p>
            <a:pPr marL="458788">
              <a:spcBef>
                <a:spcPts val="1200"/>
              </a:spcBef>
            </a:pPr>
            <a:r>
              <a:rPr lang="en-US" dirty="0" smtClean="0"/>
              <a:t>Attack and disable the threat;</a:t>
            </a:r>
          </a:p>
          <a:p>
            <a:pPr marL="458788">
              <a:spcBef>
                <a:spcPts val="1200"/>
              </a:spcBef>
            </a:pPr>
            <a:r>
              <a:rPr lang="en-US" dirty="0" smtClean="0"/>
              <a:t>Continue attack until threat is stopped or you can escape.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1590-2595-48FD-A62A-68EEEA3832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761</Words>
  <Application>Microsoft Office PowerPoint</Application>
  <PresentationFormat>On-screen Show (4:3)</PresentationFormat>
  <Paragraphs>163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Emergency Management at NOVA: Responding to a Violent Incident</vt:lpstr>
      <vt:lpstr>Virginia Tech Shooting</vt:lpstr>
      <vt:lpstr>NOVA Shooting</vt:lpstr>
      <vt:lpstr>Agenda</vt:lpstr>
      <vt:lpstr>Faculty Responsibilities </vt:lpstr>
      <vt:lpstr>IMMEDIATE danger “options”</vt:lpstr>
      <vt:lpstr>IMMEDIATE danger “options”</vt:lpstr>
      <vt:lpstr>IMMEDIATE danger “options”</vt:lpstr>
      <vt:lpstr>IMMEDIATE danger “options”</vt:lpstr>
      <vt:lpstr>Campus Police Response</vt:lpstr>
      <vt:lpstr>Early Identification</vt:lpstr>
      <vt:lpstr>Facts About Campus Attacks</vt:lpstr>
      <vt:lpstr>De-Escalating Situations</vt:lpstr>
      <vt:lpstr>De-Escalating Situations</vt:lpstr>
      <vt:lpstr>Emergency Planning</vt:lpstr>
      <vt:lpstr>Emergency Planning</vt:lpstr>
      <vt:lpstr>College EOC </vt:lpstr>
      <vt:lpstr>Emergency Management at NOVA</vt:lpstr>
      <vt:lpstr> Alert Technology at NOVA</vt:lpstr>
      <vt:lpstr>Facilitate Reporting</vt:lpstr>
      <vt:lpstr>Slide 21</vt:lpstr>
    </vt:vector>
  </TitlesOfParts>
  <Company>nvcc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Cuong Phu Hua</dc:creator>
  <cp:lastModifiedBy>ccarnnia</cp:lastModifiedBy>
  <cp:revision>77</cp:revision>
  <dcterms:created xsi:type="dcterms:W3CDTF">2008-04-03T20:21:00Z</dcterms:created>
  <dcterms:modified xsi:type="dcterms:W3CDTF">2012-08-22T11:48:20Z</dcterms:modified>
</cp:coreProperties>
</file>