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60C5-3D41-855C-90F8-94B716C20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7931B-FDDE-AAB5-A790-6F6018B8C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5B1B6-F1BB-889A-D2C0-716B7BFE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6B9D-88C3-4181-8B69-C63884E1714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2CBF5-5A52-402D-7BE9-B858CF64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FC22C-7FA6-F929-75D1-AC59618F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BE0B-708B-4274-A519-89E45D276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8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BE22-6699-86EE-DF29-331EEDC3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D3811-86E0-44F0-0A75-EA4589E75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254F5-62EC-FF2B-7ECE-2A2EDA857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6B9D-88C3-4181-8B69-C63884E1714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5E588-50EB-7875-E3C7-7CC59D80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00694-D132-9954-9B7F-63365978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BE0B-708B-4274-A519-89E45D276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3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9FF91-2432-989D-F0BE-4DD045B4E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46DE3-A087-FD96-3B7A-3BB397C1B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584E0-AAB7-9118-0697-FE26A9D5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6B9D-88C3-4181-8B69-C63884E1714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F1A9-F2EE-79F7-8306-A8E4FC95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EDBAC-1F9F-2485-9034-494F55E89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BE0B-708B-4274-A519-89E45D276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6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32B7-7664-B9DD-F5FB-C4D142E3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05018-C447-6274-8A65-8BBF12D1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62EAA-8EF7-8856-D3BC-5B7FF35D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6B9D-88C3-4181-8B69-C63884E1714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D750C-B63C-777C-CED1-1B00A744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2DEA3-FA5F-63CD-43F3-9A7348D6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BE0B-708B-4274-A519-89E45D276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1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760A-7DFD-0A72-1EFB-0291446F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F7A2F-C398-611C-79F4-7E3697736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E361D-64BA-47FB-4E66-B1B3AF89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6B9D-88C3-4181-8B69-C63884E1714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9289D-BA76-A621-18D2-0938E1F0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89464-782F-7B93-D34E-930D4C29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BE0B-708B-4274-A519-89E45D276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2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BF24-D86A-354D-65CE-DFC41615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1B514-9B94-9A52-49D7-405007BAB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C5C5D-7E5D-A4A4-50DC-92AA7E0FD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E6CFC-40C3-E091-1B02-13110D25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6B9D-88C3-4181-8B69-C63884E1714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8B283-1325-0EBD-A122-11FE64C0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14C1-A86E-9BF3-52D5-572304E2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BE0B-708B-4274-A519-89E45D276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6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08D3-5E46-4295-FF65-B60119482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BE0C3-300F-5236-6E56-8AFC71795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3AB36-3F2A-92EC-CDC6-0E5B1B77F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E7B551-CAF6-297D-5A44-ABC9E0B81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5C28C-8E53-EFE0-8E53-7A89B2061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03F48-4B3D-499A-3BF2-D4453D47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6B9D-88C3-4181-8B69-C63884E1714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08EB4-D6F1-9D08-636B-3F71D027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BBB20-07C7-3E88-5254-C5E6E08B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BE0B-708B-4274-A519-89E45D276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9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4538-D876-3DA6-1837-596C56CB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3D822-67BD-4334-0DDA-00DADEF6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6B9D-88C3-4181-8B69-C63884E1714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CC35D-568F-5EA6-8CAF-5F37D89A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88A7C-0E21-BF8A-C09E-0E66D089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BE0B-708B-4274-A519-89E45D276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2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7B626-423D-2759-B892-F6D7380A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6B9D-88C3-4181-8B69-C63884E1714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37F664-BDEF-6988-E7E5-58DE6996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B1812-D5C3-C6BD-5AC0-A72A6F2F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BE0B-708B-4274-A519-89E45D276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3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D9F1-E925-4615-65FE-263336FF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2D98-6422-CDBB-A108-5DCAA1D1B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56072-DC8F-0ED3-58B7-9CBD44163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12FCD-71DB-0497-B471-B02A5D11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6B9D-88C3-4181-8B69-C63884E1714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EE65C-B8C4-E36F-26FA-ADD09CB1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1B0AB-97F9-85F1-4CE4-1D8627F4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BE0B-708B-4274-A519-89E45D276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9031-DDD4-612C-7DE4-A6012C36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CA57F-E686-2E72-2C08-2E6F91C33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F3ED-C163-730E-F1D8-0F66F0C92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F47D4-57FF-F8D7-2D4E-A5ED61781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6B9D-88C3-4181-8B69-C63884E1714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4FBC2-1125-6034-CED8-DBCF1B10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4A90C-A8A5-C2E2-2479-02244790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BE0B-708B-4274-A519-89E45D276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0ABD1B-7011-E032-D62D-49658EB1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AE877-E8CC-467C-1D37-0DD45CD10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2D842-9792-E1FE-7AC1-766A736E1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A86B9D-88C3-4181-8B69-C63884E1714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A138B-38A1-4B6D-DB08-BC0943B00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9A8C4-40ED-8C44-89A5-CE4A10F7E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D7BE0B-708B-4274-A519-89E45D276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7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B90735-DF4C-9D04-A59C-B0FCD1A2A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837"/>
            <a:ext cx="6920478" cy="4124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7FCFC9-D03C-9B7C-72D0-579D84718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478" y="0"/>
            <a:ext cx="5113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21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Yingfei Li</dc:creator>
  <cp:lastModifiedBy>Yingfei Li</cp:lastModifiedBy>
  <cp:revision>10</cp:revision>
  <dcterms:created xsi:type="dcterms:W3CDTF">2025-06-21T14:21:09Z</dcterms:created>
  <dcterms:modified xsi:type="dcterms:W3CDTF">2025-06-21T23:05:45Z</dcterms:modified>
</cp:coreProperties>
</file>