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NMl9IBPuXMSLd5uPWboGT4jo/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aadhaar.uidai.gov.in/bank-seeding-status" TargetMode="External"/><Relationship Id="rId5" Type="http://schemas.openxmlformats.org/officeDocument/2006/relationships/hyperlink" Target="https://uidai.gov.in/en/my-aadhaar/about-your-aadhaar/usage-of-aadhaar.html?utm_source=chatgpt.com" TargetMode="External"/><Relationship Id="rId4" Type="http://schemas.openxmlformats.org/officeDocument/2006/relationships/hyperlink" Target="https://www.pib.gov.in/PressReleasePage.aspx?PRID=2123192&amp;utm_source=chatgpt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8184" y="570284"/>
            <a:ext cx="5924550" cy="581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25059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 -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Student Awareness on difference between Aadhaar linked and Direct Beneficiary Transfer(DBT) enabled Aadhaar seeded bank account.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 -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Miscellaneous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 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 - </a:t>
            </a:r>
            <a:endParaRPr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-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Hacktivators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https://www.sih.gov.in/img1/SI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1366" y="6297"/>
            <a:ext cx="2209120" cy="112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29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  IDEA &amp;APPROACH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" descr="Your startup LOGO"/>
          <p:cNvSpPr/>
          <p:nvPr/>
        </p:nvSpPr>
        <p:spPr>
          <a:xfrm>
            <a:off x="69872" y="81672"/>
            <a:ext cx="2341732" cy="73706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HACKTIVATORS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4313" y="1059580"/>
            <a:ext cx="3391373" cy="525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82998" y="822560"/>
            <a:ext cx="88250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41514" y="1216930"/>
            <a:ext cx="7096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“Gyan Doot” is a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community-driven digital awareness platform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simplifies Aadhaar–DBT seeding for students and parents.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QR-based access, interactive visual guides, gamification and progress dashboards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make the process engaging, inclusive, and trackable.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41514" y="2637656"/>
            <a:ext cx="13746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55234" y="3022669"/>
            <a:ext cx="71448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via QR Code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entry point → scan and open the web app.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Visualizer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 journey of Aadhaar seeding in an easy, localized format.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Guides &amp; Videos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Pictorial/animated resources for clarity in multiple languages.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Motivation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tokens/badges for students to encourage participation.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Progress Tracker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digital Sankalp Tree grows as students complete seeding.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Dashboard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Schools and teachers can monitor seeded vs pending accounts.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80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3" descr="Your startup LOGO"/>
          <p:cNvSpPr/>
          <p:nvPr/>
        </p:nvSpPr>
        <p:spPr>
          <a:xfrm>
            <a:off x="141514" y="57097"/>
            <a:ext cx="2309732" cy="70261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HACKTIVATORS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48834" y="57097"/>
            <a:ext cx="1901651" cy="887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800350" y="1059545"/>
            <a:ext cx="3109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576267" y="3022734"/>
            <a:ext cx="108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2528723" y="4597697"/>
            <a:ext cx="11800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7600" y="1219200"/>
            <a:ext cx="3454400" cy="48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5D9A30-B71F-297B-6AFB-A37D0EA8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86104"/>
            <a:ext cx="8737600" cy="5568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AE029-E312-156D-877D-63043BD88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282" y="809044"/>
            <a:ext cx="1200318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80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4" descr="Your startup LOGO"/>
          <p:cNvSpPr/>
          <p:nvPr/>
        </p:nvSpPr>
        <p:spPr>
          <a:xfrm>
            <a:off x="141513" y="97539"/>
            <a:ext cx="2300235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HACKTIVATORS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4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331596" y="1179965"/>
            <a:ext cx="3788228" cy="489970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4201886" y="1179965"/>
            <a:ext cx="3788228" cy="489970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8072176" y="1179965"/>
            <a:ext cx="3788228" cy="489970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74988" y="1663001"/>
            <a:ext cx="32640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Feasibility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widely available smartphones and internet.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app is scalable &amp; easy to maintain.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updates simplify deployment.</a:t>
            </a:r>
            <a:endParaRPr sz="18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Easy access to the “SANKALP SETU” web page through QR codes.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464016" y="1663001"/>
            <a:ext cx="3263966" cy="300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 &amp; Risks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Internet/device access gaps in some areas.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literacy hurdles for some users.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privacy and security concerns online.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8334307" y="1600221"/>
            <a:ext cx="3263966" cy="300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Strategies to Overcome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app for low bandwidth and basic devices.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clear multilingual guides &amp; help support.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strong security &amp; transparent privacy policies.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710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5" descr="Your startup LOGO"/>
          <p:cNvSpPr/>
          <p:nvPr/>
        </p:nvSpPr>
        <p:spPr>
          <a:xfrm>
            <a:off x="141514" y="88279"/>
            <a:ext cx="2370574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HACKTIVATORS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5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 descr="Gener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4299" y="1018234"/>
            <a:ext cx="7800009" cy="520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6460" y="1018235"/>
            <a:ext cx="2056294" cy="230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96460" y="3753964"/>
            <a:ext cx="2013225" cy="208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609599" y="632897"/>
            <a:ext cx="10972800" cy="1004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6" descr="Your startup LOGO"/>
          <p:cNvSpPr/>
          <p:nvPr/>
        </p:nvSpPr>
        <p:spPr>
          <a:xfrm>
            <a:off x="141514" y="67160"/>
            <a:ext cx="2360526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HACKTIVATORS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6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609599" y="1658349"/>
            <a:ext cx="1046183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India’s DBT: Boosting Welfare Efficiency / PIB: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https://www.pib.gov.in/PressReleasePage.aspx?PRID=2123192&amp;utm_source=chatgpt.com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Aadhaar usage – UIDAI official page: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https://uidai.gov.in/en/my-aadhaar/about-your-aadhaar/usage-of-aadhaar.html?utm_source=chatgpt.com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Aadhaar Seeding in Bank Accounts: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https://myaadhaar.uidai.gov.in/bank-seeding-status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457200" y="1538797"/>
            <a:ext cx="10972800" cy="18902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26850" y="3707125"/>
            <a:ext cx="2209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TOOLS USED:</a:t>
            </a:r>
            <a:endParaRPr sz="17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938488" y="4584104"/>
            <a:ext cx="11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GPT-5 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2728700" y="4549875"/>
            <a:ext cx="127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FLASH</a:t>
            </a:r>
            <a:endParaRPr sz="1600"/>
          </a:p>
        </p:txBody>
      </p:sp>
      <p:sp>
        <p:nvSpPr>
          <p:cNvPr id="174" name="Google Shape;174;p6"/>
          <p:cNvSpPr txBox="1"/>
          <p:nvPr/>
        </p:nvSpPr>
        <p:spPr>
          <a:xfrm>
            <a:off x="4632746" y="4488231"/>
            <a:ext cx="127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6679750" y="4364150"/>
            <a:ext cx="6217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SONNET 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853538" y="4488225"/>
            <a:ext cx="1271400" cy="80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8726750" y="4445050"/>
            <a:ext cx="376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WHIMSICAL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2728700" y="4488225"/>
            <a:ext cx="1179300" cy="738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565250" y="4457475"/>
            <a:ext cx="1406400" cy="70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6679738" y="4426725"/>
            <a:ext cx="1271400" cy="70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8659250" y="4425825"/>
            <a:ext cx="1478400" cy="64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7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0" y="1791032"/>
            <a:ext cx="12192000" cy="4319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AE5F1"/>
          </a:solidFill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six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(6).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portal. No PPT, Word Doc or any other format will be supported.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on SIH portal.</a:t>
            </a:r>
            <a:endParaRPr sz="1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7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569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Calibri</vt:lpstr>
      <vt:lpstr>Oswald</vt:lpstr>
      <vt:lpstr>Garamond</vt:lpstr>
      <vt:lpstr>Arial</vt:lpstr>
      <vt:lpstr>Office Theme</vt:lpstr>
      <vt:lpstr>SMART INDIA HACKATHON 2025</vt:lpstr>
      <vt:lpstr>   IDEA &amp;APPROACH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cp:lastModifiedBy>paul mathias</cp:lastModifiedBy>
  <cp:revision>2</cp:revision>
  <dcterms:created xsi:type="dcterms:W3CDTF">2013-12-12T18:46:50Z</dcterms:created>
  <dcterms:modified xsi:type="dcterms:W3CDTF">2025-09-19T03:11:48Z</dcterms:modified>
</cp:coreProperties>
</file>