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360045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1001F"/>
    <a:srgbClr val="B2B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56" autoAdjust="0"/>
    <p:restoredTop sz="94660"/>
  </p:normalViewPr>
  <p:slideViewPr>
    <p:cSldViewPr snapToGrid="0">
      <p:cViewPr>
        <p:scale>
          <a:sx n="400" d="100"/>
          <a:sy n="400" d="100"/>
        </p:scale>
        <p:origin x="6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883861"/>
            <a:ext cx="3060383" cy="1880235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2836605"/>
            <a:ext cx="2700338" cy="1303913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C8C9-304B-4FB1-89EB-9B5BC97508E4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1198-A5FF-4466-AE18-0583E5532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26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C8C9-304B-4FB1-89EB-9B5BC97508E4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1198-A5FF-4466-AE18-0583E5532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59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287536"/>
            <a:ext cx="776347" cy="457682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287536"/>
            <a:ext cx="2284035" cy="4576822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C8C9-304B-4FB1-89EB-9B5BC97508E4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1198-A5FF-4466-AE18-0583E5532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20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C8C9-304B-4FB1-89EB-9B5BC97508E4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1198-A5FF-4466-AE18-0583E5532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34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1346420"/>
            <a:ext cx="3105388" cy="2246530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3614203"/>
            <a:ext cx="3105388" cy="1181397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C8C9-304B-4FB1-89EB-9B5BC97508E4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1198-A5FF-4466-AE18-0583E5532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93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1437680"/>
            <a:ext cx="1530191" cy="342667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1437680"/>
            <a:ext cx="1530191" cy="342667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C8C9-304B-4FB1-89EB-9B5BC97508E4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1198-A5FF-4466-AE18-0583E5532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00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87537"/>
            <a:ext cx="3105388" cy="104388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1323916"/>
            <a:ext cx="1523159" cy="648831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972747"/>
            <a:ext cx="1523159" cy="290161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1323916"/>
            <a:ext cx="1530660" cy="648831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972747"/>
            <a:ext cx="1530660" cy="290161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C8C9-304B-4FB1-89EB-9B5BC97508E4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1198-A5FF-4466-AE18-0583E5532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01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C8C9-304B-4FB1-89EB-9B5BC97508E4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1198-A5FF-4466-AE18-0583E5532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78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C8C9-304B-4FB1-89EB-9B5BC97508E4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1198-A5FF-4466-AE18-0583E5532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81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60045"/>
            <a:ext cx="1161239" cy="1260158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777598"/>
            <a:ext cx="1822728" cy="3837980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620202"/>
            <a:ext cx="1161239" cy="3001626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C8C9-304B-4FB1-89EB-9B5BC97508E4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1198-A5FF-4466-AE18-0583E5532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46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60045"/>
            <a:ext cx="1161239" cy="1260158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777598"/>
            <a:ext cx="1822728" cy="3837980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620202"/>
            <a:ext cx="1161239" cy="3001626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C8C9-304B-4FB1-89EB-9B5BC97508E4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1198-A5FF-4466-AE18-0583E5532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93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287537"/>
            <a:ext cx="3105388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1437680"/>
            <a:ext cx="3105388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5005627"/>
            <a:ext cx="81010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AC8C9-304B-4FB1-89EB-9B5BC97508E4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5005627"/>
            <a:ext cx="81010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B1198-A5FF-4466-AE18-0583E5532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74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6079F32-35D9-6C93-5F4C-C824BE2D0CDB}"/>
              </a:ext>
            </a:extLst>
          </p:cNvPr>
          <p:cNvGrpSpPr/>
          <p:nvPr/>
        </p:nvGrpSpPr>
        <p:grpSpPr>
          <a:xfrm>
            <a:off x="645223" y="23684"/>
            <a:ext cx="2231990" cy="5438527"/>
            <a:chOff x="645223" y="23684"/>
            <a:chExt cx="2231990" cy="543852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CD20C69-3D86-C71D-BF05-700654362658}"/>
                </a:ext>
              </a:extLst>
            </p:cNvPr>
            <p:cNvSpPr/>
            <p:nvPr/>
          </p:nvSpPr>
          <p:spPr>
            <a:xfrm>
              <a:off x="645223" y="23684"/>
              <a:ext cx="2229467" cy="53769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Grafik 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1064" y="4824824"/>
              <a:ext cx="637387" cy="637387"/>
            </a:xfrm>
            <a:prstGeom prst="rect">
              <a:avLst/>
            </a:prstGeom>
          </p:spPr>
        </p:pic>
        <p:sp>
          <p:nvSpPr>
            <p:cNvPr id="51" name="Rechteck 50"/>
            <p:cNvSpPr/>
            <p:nvPr/>
          </p:nvSpPr>
          <p:spPr>
            <a:xfrm>
              <a:off x="645227" y="23684"/>
              <a:ext cx="2231986" cy="1836000"/>
            </a:xfrm>
            <a:prstGeom prst="rect">
              <a:avLst/>
            </a:prstGeom>
            <a:solidFill>
              <a:srgbClr val="B2B8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794517" y="775523"/>
              <a:ext cx="1909142" cy="627378"/>
            </a:xfrm>
            <a:prstGeom prst="rect">
              <a:avLst/>
            </a:prstGeom>
            <a:solidFill>
              <a:srgbClr val="C1001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5" name="Rechteck 54"/>
            <p:cNvSpPr/>
            <p:nvPr/>
          </p:nvSpPr>
          <p:spPr>
            <a:xfrm>
              <a:off x="794517" y="429717"/>
              <a:ext cx="1909142" cy="288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Customer application/Examples</a:t>
              </a:r>
            </a:p>
          </p:txBody>
        </p:sp>
        <p:sp>
          <p:nvSpPr>
            <p:cNvPr id="56" name="Rechteck 55"/>
            <p:cNvSpPr/>
            <p:nvPr/>
          </p:nvSpPr>
          <p:spPr>
            <a:xfrm>
              <a:off x="794517" y="1437340"/>
              <a:ext cx="1909142" cy="288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bg1"/>
                  </a:solidFill>
                </a:rPr>
                <a:t>CyHAL</a:t>
              </a:r>
              <a:r>
                <a:rPr lang="en-US" sz="1000" dirty="0">
                  <a:solidFill>
                    <a:schemeClr val="bg1"/>
                  </a:solidFill>
                </a:rPr>
                <a:t> (Infineon)</a:t>
              </a:r>
            </a:p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 (UART, GPIOs)</a:t>
              </a:r>
            </a:p>
          </p:txBody>
        </p:sp>
        <p:sp>
          <p:nvSpPr>
            <p:cNvPr id="70" name="Rechteck 69"/>
            <p:cNvSpPr/>
            <p:nvPr/>
          </p:nvSpPr>
          <p:spPr>
            <a:xfrm>
              <a:off x="645225" y="2471907"/>
              <a:ext cx="2231985" cy="2160000"/>
            </a:xfrm>
            <a:prstGeom prst="rect">
              <a:avLst/>
            </a:prstGeom>
            <a:solidFill>
              <a:srgbClr val="B2B8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hteck 71"/>
            <p:cNvSpPr/>
            <p:nvPr/>
          </p:nvSpPr>
          <p:spPr>
            <a:xfrm>
              <a:off x="794517" y="3281655"/>
              <a:ext cx="1909142" cy="235496"/>
            </a:xfrm>
            <a:prstGeom prst="rect">
              <a:avLst/>
            </a:prstGeom>
            <a:solidFill>
              <a:srgbClr val="C1001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Command interface</a:t>
              </a:r>
            </a:p>
          </p:txBody>
        </p:sp>
        <p:sp>
          <p:nvSpPr>
            <p:cNvPr id="75" name="Rechteck 74"/>
            <p:cNvSpPr/>
            <p:nvPr/>
          </p:nvSpPr>
          <p:spPr>
            <a:xfrm>
              <a:off x="794517" y="2843719"/>
              <a:ext cx="1909142" cy="389412"/>
            </a:xfrm>
            <a:prstGeom prst="rect">
              <a:avLst/>
            </a:prstGeom>
            <a:solidFill>
              <a:srgbClr val="C1001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Radio module peripherals </a:t>
              </a:r>
            </a:p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(UART, GPIOs)</a:t>
              </a:r>
            </a:p>
          </p:txBody>
        </p:sp>
        <p:sp>
          <p:nvSpPr>
            <p:cNvPr id="76" name="Rechteck 75"/>
            <p:cNvSpPr/>
            <p:nvPr/>
          </p:nvSpPr>
          <p:spPr>
            <a:xfrm>
              <a:off x="794517" y="3565676"/>
              <a:ext cx="1909142" cy="563699"/>
            </a:xfrm>
            <a:prstGeom prst="rect">
              <a:avLst/>
            </a:prstGeom>
            <a:solidFill>
              <a:srgbClr val="C1001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LTE </a:t>
              </a:r>
              <a:r>
                <a:rPr lang="en-US" sz="1000" dirty="0">
                  <a:solidFill>
                    <a:schemeClr val="bg1"/>
                  </a:solidFill>
                </a:rPr>
                <a:t>modem</a:t>
              </a:r>
            </a:p>
          </p:txBody>
        </p:sp>
        <p:sp>
          <p:nvSpPr>
            <p:cNvPr id="77" name="Rechteck 76"/>
            <p:cNvSpPr/>
            <p:nvPr/>
          </p:nvSpPr>
          <p:spPr>
            <a:xfrm>
              <a:off x="645224" y="25261"/>
              <a:ext cx="2229467" cy="3691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PSoC</a:t>
              </a:r>
              <a:r>
                <a:rPr lang="en-US" b="1" dirty="0"/>
                <a:t> 6 host MCU</a:t>
              </a:r>
            </a:p>
          </p:txBody>
        </p:sp>
        <p:cxnSp>
          <p:nvCxnSpPr>
            <p:cNvPr id="79" name="Gewinkelter Verbinder 78"/>
            <p:cNvCxnSpPr/>
            <p:nvPr/>
          </p:nvCxnSpPr>
          <p:spPr>
            <a:xfrm rot="5400000">
              <a:off x="1540426" y="4822312"/>
              <a:ext cx="369917" cy="1387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winkelter Verbinder 79"/>
            <p:cNvCxnSpPr/>
            <p:nvPr/>
          </p:nvCxnSpPr>
          <p:spPr>
            <a:xfrm rot="16200000" flipH="1">
              <a:off x="1438917" y="2159866"/>
              <a:ext cx="591591" cy="1387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feld 4"/>
            <p:cNvSpPr txBox="1"/>
            <p:nvPr/>
          </p:nvSpPr>
          <p:spPr>
            <a:xfrm>
              <a:off x="1787111" y="1991280"/>
              <a:ext cx="6398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UART</a:t>
              </a:r>
              <a:endParaRPr lang="de-DE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993513" y="789643"/>
              <a:ext cx="865943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Wireless 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Connectivity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SDK driver</a:t>
              </a:r>
            </a:p>
          </p:txBody>
        </p:sp>
        <p:sp>
          <p:nvSpPr>
            <p:cNvPr id="24" name="Rechteck 23"/>
            <p:cNvSpPr/>
            <p:nvPr/>
          </p:nvSpPr>
          <p:spPr>
            <a:xfrm>
              <a:off x="645223" y="2474053"/>
              <a:ext cx="2229468" cy="3691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Adrastea-I</a:t>
              </a:r>
            </a:p>
          </p:txBody>
        </p:sp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303" y="904494"/>
              <a:ext cx="787128" cy="317311"/>
            </a:xfrm>
            <a:prstGeom prst="rect">
              <a:avLst/>
            </a:prstGeom>
          </p:spPr>
        </p:pic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3456" y="4221985"/>
              <a:ext cx="787128" cy="317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9401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Company>Würth Elektronik eiSos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matthias.hauser</dc:creator>
  <cp:lastModifiedBy>Madanahalli, Adithya</cp:lastModifiedBy>
  <cp:revision>37</cp:revision>
  <dcterms:created xsi:type="dcterms:W3CDTF">2018-03-23T11:59:35Z</dcterms:created>
  <dcterms:modified xsi:type="dcterms:W3CDTF">2025-07-01T09:55:17Z</dcterms:modified>
</cp:coreProperties>
</file>