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60" r:id="rId4"/>
    <p:sldId id="263" r:id="rId5"/>
    <p:sldId id="264" r:id="rId6"/>
    <p:sldId id="258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>
        <p:scale>
          <a:sx n="60" d="100"/>
          <a:sy n="60" d="100"/>
        </p:scale>
        <p:origin x="-7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E71F580-4F2B-48EF-974F-BC100CF3A26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2782701-8287-4C10-8077-1FB1C59AB6E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dirty="0" smtClean="0"/>
              <a:t>Deus Space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f-ZA" dirty="0" smtClean="0"/>
              <a:t>A space video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84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1154097"/>
          </a:xfrm>
        </p:spPr>
        <p:txBody>
          <a:bodyPr/>
          <a:lstStyle/>
          <a:p>
            <a:r>
              <a:rPr lang="af-ZA" dirty="0" smtClean="0"/>
              <a:t>The reason behind it all...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7315200" cy="3683543"/>
          </a:xfrm>
        </p:spPr>
        <p:txBody>
          <a:bodyPr>
            <a:normAutofit/>
          </a:bodyPr>
          <a:lstStyle/>
          <a:p>
            <a:r>
              <a:rPr lang="af-ZA" sz="2400" dirty="0" smtClean="0"/>
              <a:t>Interdisciplinary Hackathon</a:t>
            </a:r>
            <a:endParaRPr lang="af-ZA" sz="2400" dirty="0" smtClean="0"/>
          </a:p>
          <a:p>
            <a:pPr marL="45720" indent="0">
              <a:buNone/>
            </a:pPr>
            <a:endParaRPr lang="af-ZA" sz="2400" dirty="0" smtClean="0"/>
          </a:p>
          <a:p>
            <a:r>
              <a:rPr lang="af-ZA" sz="2400" dirty="0" smtClean="0"/>
              <a:t>Informative yet entertaining game</a:t>
            </a:r>
            <a:endParaRPr lang="af-ZA" sz="2400" dirty="0" smtClean="0"/>
          </a:p>
          <a:p>
            <a:pPr marL="45720" indent="0">
              <a:buNone/>
            </a:pPr>
            <a:endParaRPr lang="af-ZA" sz="2400" dirty="0" smtClean="0"/>
          </a:p>
        </p:txBody>
      </p:sp>
    </p:spTree>
    <p:extLst>
      <p:ext uri="{BB962C8B-B14F-4D97-AF65-F5344CB8AC3E}">
        <p14:creationId xmlns:p14="http://schemas.microsoft.com/office/powerpoint/2010/main" val="21067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af-ZA" dirty="0" smtClean="0"/>
              <a:t>Deus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92897"/>
            <a:ext cx="7315200" cy="38164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af-ZA" sz="2400" dirty="0"/>
          </a:p>
          <a:p>
            <a:r>
              <a:rPr lang="af-ZA" sz="2400" dirty="0" smtClean="0"/>
              <a:t>User-choice</a:t>
            </a:r>
          </a:p>
          <a:p>
            <a:endParaRPr lang="af-ZA" sz="2400" dirty="0"/>
          </a:p>
          <a:p>
            <a:endParaRPr lang="af-ZA" sz="2400" dirty="0" smtClean="0"/>
          </a:p>
          <a:p>
            <a:r>
              <a:rPr lang="af-ZA" sz="2400" dirty="0" smtClean="0"/>
              <a:t>Consequential events</a:t>
            </a:r>
            <a:endParaRPr lang="af-ZA" sz="2400" dirty="0" smtClean="0"/>
          </a:p>
          <a:p>
            <a:pPr marL="45720" indent="0">
              <a:buNone/>
            </a:pPr>
            <a:endParaRPr lang="af-ZA" sz="2400" dirty="0" smtClean="0"/>
          </a:p>
        </p:txBody>
      </p:sp>
    </p:spTree>
    <p:extLst>
      <p:ext uri="{BB962C8B-B14F-4D97-AF65-F5344CB8AC3E}">
        <p14:creationId xmlns:p14="http://schemas.microsoft.com/office/powerpoint/2010/main" val="6616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426170"/>
          </a:xfrm>
        </p:spPr>
        <p:txBody>
          <a:bodyPr>
            <a:normAutofit/>
          </a:bodyPr>
          <a:lstStyle/>
          <a:p>
            <a:r>
              <a:rPr lang="af-ZA" dirty="0" smtClean="0"/>
              <a:t>Customer pipeline and distribution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25179"/>
            <a:ext cx="8229600" cy="3972173"/>
          </a:xfrm>
        </p:spPr>
        <p:txBody>
          <a:bodyPr/>
          <a:lstStyle/>
          <a:p>
            <a:r>
              <a:rPr lang="af-ZA" sz="2400" dirty="0" smtClean="0"/>
              <a:t>No Age Restriction</a:t>
            </a:r>
            <a:endParaRPr lang="af-ZA" sz="2400" dirty="0" smtClean="0"/>
          </a:p>
          <a:p>
            <a:pPr marL="45720" indent="0">
              <a:buNone/>
            </a:pPr>
            <a:endParaRPr lang="af-ZA" sz="2400" dirty="0" smtClean="0"/>
          </a:p>
          <a:p>
            <a:pPr marL="45720" indent="0">
              <a:buNone/>
            </a:pPr>
            <a:endParaRPr lang="af-ZA" sz="2400" dirty="0" smtClean="0"/>
          </a:p>
          <a:p>
            <a:r>
              <a:rPr lang="af-ZA" sz="2400" dirty="0" smtClean="0"/>
              <a:t>Especially interesting to those interested in Space Science</a:t>
            </a:r>
            <a:endParaRPr lang="af-ZA" sz="2400" dirty="0" smtClean="0"/>
          </a:p>
          <a:p>
            <a:pPr marL="45720" indent="0">
              <a:buNone/>
            </a:pPr>
            <a:endParaRPr lang="af-ZA" sz="2400" dirty="0" smtClean="0"/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8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315200" cy="1154097"/>
          </a:xfrm>
        </p:spPr>
        <p:txBody>
          <a:bodyPr/>
          <a:lstStyle/>
          <a:p>
            <a:r>
              <a:rPr lang="af-ZA" dirty="0" smtClean="0"/>
              <a:t>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7315200" cy="4176464"/>
          </a:xfrm>
        </p:spPr>
        <p:txBody>
          <a:bodyPr>
            <a:normAutofit/>
          </a:bodyPr>
          <a:lstStyle/>
          <a:p>
            <a:r>
              <a:rPr lang="af-ZA" sz="2400" dirty="0" smtClean="0"/>
              <a:t>Increase Accuracy.</a:t>
            </a:r>
            <a:endParaRPr lang="af-ZA" sz="2400" dirty="0" smtClean="0"/>
          </a:p>
          <a:p>
            <a:r>
              <a:rPr lang="af-ZA" sz="2400" dirty="0" smtClean="0"/>
              <a:t>Increase </a:t>
            </a:r>
            <a:r>
              <a:rPr lang="af-ZA" sz="2400" dirty="0" smtClean="0"/>
              <a:t>fidelity</a:t>
            </a:r>
            <a:endParaRPr lang="af-ZA" sz="2400" dirty="0" smtClean="0"/>
          </a:p>
          <a:p>
            <a:r>
              <a:rPr lang="af-ZA" sz="2400" dirty="0" smtClean="0"/>
              <a:t>Increase </a:t>
            </a:r>
            <a:r>
              <a:rPr lang="af-ZA" sz="2400" dirty="0" smtClean="0"/>
              <a:t>variable favtors</a:t>
            </a:r>
            <a:endParaRPr lang="af-ZA" sz="2400" dirty="0" smtClean="0"/>
          </a:p>
          <a:p>
            <a:r>
              <a:rPr lang="af-ZA" sz="2400" dirty="0" smtClean="0"/>
              <a:t>Add </a:t>
            </a:r>
            <a:r>
              <a:rPr lang="af-ZA" sz="2400" dirty="0" smtClean="0"/>
              <a:t>space </a:t>
            </a:r>
            <a:r>
              <a:rPr lang="af-ZA" sz="2400" dirty="0" smtClean="0"/>
              <a:t>stations.</a:t>
            </a:r>
          </a:p>
        </p:txBody>
      </p:sp>
    </p:spTree>
    <p:extLst>
      <p:ext uri="{BB962C8B-B14F-4D97-AF65-F5344CB8AC3E}">
        <p14:creationId xmlns:p14="http://schemas.microsoft.com/office/powerpoint/2010/main" val="19493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315200" cy="1154097"/>
          </a:xfrm>
        </p:spPr>
        <p:txBody>
          <a:bodyPr/>
          <a:lstStyle/>
          <a:p>
            <a:r>
              <a:rPr lang="af-ZA" dirty="0" smtClean="0"/>
              <a:t>Resouces (data usage)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92896"/>
            <a:ext cx="7315200" cy="3683543"/>
          </a:xfrm>
        </p:spPr>
        <p:txBody>
          <a:bodyPr/>
          <a:lstStyle/>
          <a:p>
            <a:r>
              <a:rPr lang="af-ZA" sz="2400" dirty="0" smtClean="0"/>
              <a:t>NASA’s </a:t>
            </a:r>
            <a:r>
              <a:rPr lang="af-ZA" sz="2400" dirty="0" smtClean="0"/>
              <a:t>Kepler </a:t>
            </a:r>
            <a:r>
              <a:rPr lang="af-ZA" sz="2400" dirty="0" smtClean="0"/>
              <a:t>aircraft</a:t>
            </a:r>
            <a:endParaRPr lang="en-GB" sz="2400" dirty="0" smtClean="0"/>
          </a:p>
          <a:p>
            <a:r>
              <a:rPr lang="en-US" sz="2400" dirty="0" smtClean="0"/>
              <a:t>New Physics formulae</a:t>
            </a:r>
            <a:endParaRPr lang="en-GB" sz="2400" dirty="0" smtClean="0"/>
          </a:p>
          <a:p>
            <a:endParaRPr lang="af-ZA" dirty="0" smtClean="0"/>
          </a:p>
        </p:txBody>
      </p:sp>
    </p:spTree>
    <p:extLst>
      <p:ext uri="{BB962C8B-B14F-4D97-AF65-F5344CB8AC3E}">
        <p14:creationId xmlns:p14="http://schemas.microsoft.com/office/powerpoint/2010/main" val="3954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315200" cy="1154097"/>
          </a:xfrm>
        </p:spPr>
        <p:txBody>
          <a:bodyPr/>
          <a:lstStyle/>
          <a:p>
            <a:r>
              <a:rPr lang="af-ZA" dirty="0" smtClean="0"/>
              <a:t>Programming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Python</a:t>
            </a:r>
          </a:p>
          <a:p>
            <a:r>
              <a:rPr lang="en-US" sz="2400" dirty="0" err="1" smtClean="0"/>
              <a:t>Gobot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dirty="0" smtClean="0"/>
              <a:t>Deus Space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f-ZA" dirty="0"/>
              <a:t> </a:t>
            </a:r>
            <a:r>
              <a:rPr lang="af-ZA" dirty="0" smtClean="0"/>
              <a:t>     Deus Space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196</TotalTime>
  <Words>78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Deus Space</vt:lpstr>
      <vt:lpstr>The reason behind it all...</vt:lpstr>
      <vt:lpstr>Deus philosophy</vt:lpstr>
      <vt:lpstr>Customer pipeline and distribution model</vt:lpstr>
      <vt:lpstr>Future plans</vt:lpstr>
      <vt:lpstr>Resouces (data usage)</vt:lpstr>
      <vt:lpstr>Programming languages</vt:lpstr>
      <vt:lpstr>Deus Space 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Spaces</dc:title>
  <dc:creator>Windows User</dc:creator>
  <cp:lastModifiedBy>Semere</cp:lastModifiedBy>
  <cp:revision>20</cp:revision>
  <dcterms:created xsi:type="dcterms:W3CDTF">2019-10-19T17:33:38Z</dcterms:created>
  <dcterms:modified xsi:type="dcterms:W3CDTF">2019-10-19T21:10:07Z</dcterms:modified>
</cp:coreProperties>
</file>