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3c898e348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3c898e348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c898e348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3c898e348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3c898e34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3c898e34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3c898e34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3c898e34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3c898e348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3c898e348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3c898e348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3c898e348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3c898e348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3c898e348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3c898e34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3c898e34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3c898e34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3c898e34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c898e348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3c898e348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c898e34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c898e34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c898e348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c898e348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3c898e348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3c898e348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c898e34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3c898e34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Infostealers: Detection Engineering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Cpl Iverson</a:t>
            </a:r>
            <a:endParaRPr/>
          </a:p>
        </p:txBody>
      </p:sp>
      <p:pic>
        <p:nvPicPr>
          <p:cNvPr id="56" name="Google Shape;56;p13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Summary: SPL Rules [1204.002]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 suspicious alternate data stream writes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Detects malicious file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Tracks user-based infostealer delivery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user execution detection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025" y="2688225"/>
            <a:ext cx="4467900" cy="18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 title="DCO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pic>
        <p:nvPicPr>
          <p:cNvPr id="133" name="Google Shape;133;p23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Hours towards infostealers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12 = 6(x2) x 1 day - Myself and Cpl </a:t>
            </a:r>
            <a:r>
              <a:rPr lang="en"/>
              <a:t>Yerardi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Research on IOC, yara and how threats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15 = 3 x 5 days - Myself and Cpl Sims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testing</a:t>
            </a:r>
            <a:endParaRPr sz="1800"/>
          </a:p>
        </p:txBody>
      </p:sp>
      <p:pic>
        <p:nvPicPr>
          <p:cNvPr id="141" name="Google Shape;141;p24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AARs</a:t>
            </a:r>
            <a:endParaRPr/>
          </a:p>
        </p:txBody>
      </p:sp>
      <p:pic>
        <p:nvPicPr>
          <p:cNvPr id="148" name="Google Shape;148;p25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(1 attack path w/ 4-5 atomic red techniques OR 2 attack paths)</a:t>
            </a:r>
            <a:endParaRPr/>
          </a:p>
        </p:txBody>
      </p:sp>
      <p:pic>
        <p:nvPicPr>
          <p:cNvPr id="156" name="Google Shape;156;p26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63" name="Google Shape;163;p27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AARs</a:t>
            </a:r>
            <a:endParaRPr/>
          </a:p>
        </p:txBody>
      </p:sp>
      <p:pic>
        <p:nvPicPr>
          <p:cNvPr id="62" name="Google Shape;62;p14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Summary</a:t>
            </a:r>
            <a:endParaRPr/>
          </a:p>
        </p:txBody>
      </p:sp>
      <p:pic>
        <p:nvPicPr>
          <p:cNvPr id="69" name="Google Shape;69;p15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 Summary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yara rules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30 spl rules created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2 that were flagged on current exploit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600 ioc found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Domains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Sha256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MD5</a:t>
            </a:r>
            <a:endParaRPr/>
          </a:p>
        </p:txBody>
      </p:sp>
      <p:pic>
        <p:nvPicPr>
          <p:cNvPr id="77" name="Google Shape;77;p16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</a:t>
            </a:r>
            <a:endParaRPr/>
          </a:p>
        </p:txBody>
      </p:sp>
      <p:pic>
        <p:nvPicPr>
          <p:cNvPr id="84" name="Google Shape;84;p17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Summary: Mitre TNE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16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 title="DCO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Summary: Mitre Infostealer APTs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16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 title="DCO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Summary: Known Caught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167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 title="DCO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CWO Summary</a:t>
            </a:r>
            <a:r>
              <a:rPr lang="en"/>
              <a:t>: SPL Rules [T1110]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Detects brute-force credential abuse</a:t>
            </a:r>
            <a:endParaRPr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Flags abnormal DPAPI access patterns</a:t>
            </a:r>
            <a:endParaRPr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202124"/>
                </a:highlight>
                <a:latin typeface="Roboto"/>
                <a:ea typeface="Roboto"/>
                <a:cs typeface="Roboto"/>
                <a:sym typeface="Roboto"/>
              </a:rPr>
              <a:t>Critical for credential theft hunting</a:t>
            </a:r>
            <a:endParaRPr>
              <a:highlight>
                <a:srgbClr val="202124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21" title="DCO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0475" y="0"/>
            <a:ext cx="1453525" cy="188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999" y="2136000"/>
            <a:ext cx="4328799" cy="2343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