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3A6"/>
    <a:srgbClr val="0289AE"/>
    <a:srgbClr val="027B9C"/>
    <a:srgbClr val="014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EFBF-58B9-4DD7-BAF1-23F0BA6F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4488F-23BE-45DF-B591-5A2C903BF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3E16-9494-4057-B7B2-BCE4E4EA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70B91-703A-4148-979D-2435CB99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A787-7B04-4B47-847C-8FADC0DF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8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D805-B4A3-4009-859E-8E34B9FB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6CFE7-5E6F-4789-915B-683CFF901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B01E-7108-4A9C-9D54-53679E1A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6C2A-B027-4F8B-BC32-42940153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5DA-BD04-418C-9669-9369A606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7612D-9CD5-4106-83F9-F09F2102D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06B12-BD89-4E3A-85ED-3E544D64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C4D-F54A-4542-BE61-C8479121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08B2-9C9F-43A2-A22B-FA01A524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C247-BBE8-4863-BE24-6101982E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9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9567-6FEC-4137-9657-5291E6B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ACAF-4AE3-4840-9AFE-7533E9C2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C296-8005-4B5E-B6BE-9C3DF2DB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0B58-55F6-4FBA-AEAF-2C8A479F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2111-C27C-4B64-8463-9BCBB81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1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D635-5D6D-4DA4-B002-0C2ECD59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7544-599C-4216-8201-5B131B40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A02C-A28B-47B9-BB61-BA0B6F2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EEFD7-A513-4ED1-9954-87A906E5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F26F-91F7-428D-8FDA-DED1D064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2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A1B2-D145-4D61-8D34-713711A8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DE15-AA30-4230-AE39-90530D952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90771-07B3-4275-8F20-5C63AE86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48B6F-7684-48BA-8690-87F2DA02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EF10-6AA2-4EC3-9ECC-5A504BC9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E6A9-317F-436D-ABE5-13523DC3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0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D4F9-083F-4657-AE43-98AE1A60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5C0AF-03AD-4943-8668-123F7C1D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9CC65-E9B6-4844-8AE2-4874F9E9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CDC42-6327-4F18-BCEE-67FB38066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FECA6-46CE-48F1-B876-BA0E73D13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EF699-7B87-42C4-BF3A-38182765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485F-724B-4B2F-97BD-32BEC18C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409CE-CCB2-40F4-9C3A-2E1B3E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5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6FD6-F4B3-4B90-B40C-3554046E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97591-6A9A-4F65-9E09-2AF6EAD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B2977-FB0F-446C-A593-DB9D72F8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F1A16-11D2-4211-8208-93A123F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05062-B54D-466B-B0D1-D02593A5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DD122-4233-4A74-A166-39624114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B5FC3-2208-4828-B3CE-02B5ECA4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7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D941-F7CC-4306-972C-8A8D1808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06E8-4392-4D6B-808B-B2BCB583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C9834-7484-44B4-AB26-31218173E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6F9A-C915-4354-85A4-BD37DE89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11C27-5BBC-4750-BDF5-03F4809C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A8CD-BBC0-4372-BCD1-1F68EE34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3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EB6-0F26-47DB-8B3B-B00FCA9D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16857-46B0-4557-983B-3CEDBC13A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BEEF-74F2-4C46-A0A8-A0838206B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1C1B7-9351-4F2B-9CC1-5B1BDB9D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A6DC3-A488-4B90-8E5F-0E0ED18C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6A3CA-3B9C-4176-9FF8-DEBDEDB1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D8C57-2BAE-431C-8B5C-4F139C60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2728-7FA1-453D-827B-C9C6C924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9411-4647-4838-A30A-EFC6645DF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2825-7EFE-49D9-937A-CE25B5E4655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B140-422F-419D-A49B-83DA04D1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1CB9-5A27-44FA-A241-9997EAA63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53D1-658B-41BD-8BFF-6FA8B7F02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7F7-651C-467C-A0CE-A1DD76BB0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28665-DA5F-4735-B461-D4F63877B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53FB5-A5DB-4C5B-A248-91C15F428D93}"/>
              </a:ext>
            </a:extLst>
          </p:cNvPr>
          <p:cNvSpPr/>
          <p:nvPr/>
        </p:nvSpPr>
        <p:spPr>
          <a:xfrm>
            <a:off x="858928" y="964795"/>
            <a:ext cx="9376862" cy="5274485"/>
          </a:xfrm>
          <a:prstGeom prst="rect">
            <a:avLst/>
          </a:prstGeom>
          <a:gradFill>
            <a:gsLst>
              <a:gs pos="0">
                <a:srgbClr val="014F64"/>
              </a:gs>
              <a:gs pos="74000">
                <a:srgbClr val="027B9C"/>
              </a:gs>
              <a:gs pos="83000">
                <a:srgbClr val="027B9C"/>
              </a:gs>
              <a:gs pos="100000">
                <a:srgbClr val="0283A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ADBCD-7680-42AD-B8BC-094778702355}"/>
              </a:ext>
            </a:extLst>
          </p:cNvPr>
          <p:cNvSpPr/>
          <p:nvPr/>
        </p:nvSpPr>
        <p:spPr>
          <a:xfrm>
            <a:off x="1956210" y="1969657"/>
            <a:ext cx="9376862" cy="5274485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95D2AD5-D5C4-4177-9FF9-62BACC10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304" y="2840430"/>
            <a:ext cx="12192000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S</dc:creator>
  <cp:lastModifiedBy>Vijay S</cp:lastModifiedBy>
  <cp:revision>4</cp:revision>
  <dcterms:created xsi:type="dcterms:W3CDTF">2021-04-03T06:14:30Z</dcterms:created>
  <dcterms:modified xsi:type="dcterms:W3CDTF">2021-04-03T07:05:54Z</dcterms:modified>
</cp:coreProperties>
</file>