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0" r:id="rId5"/>
    <p:sldId id="259" r:id="rId6"/>
    <p:sldId id="262" r:id="rId7"/>
    <p:sldId id="266" r:id="rId8"/>
    <p:sldId id="267" r:id="rId9"/>
    <p:sldId id="268" r:id="rId10"/>
    <p:sldId id="263" r:id="rId11"/>
    <p:sldId id="269" r:id="rId12"/>
    <p:sldId id="270" r:id="rId13"/>
    <p:sldId id="271" r:id="rId14"/>
    <p:sldId id="261" r:id="rId15"/>
    <p:sldId id="264" r:id="rId16"/>
    <p:sldId id="272" r:id="rId17"/>
    <p:sldId id="273" r:id="rId18"/>
    <p:sldId id="274" r:id="rId19"/>
    <p:sldId id="278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DDF7E-0EC6-4552-951A-0ED09D436D47}" v="140" dt="2022-11-21T06:40:07.459"/>
    <p1510:client id="{421E98FD-F546-464B-8644-4F7F118018D7}" v="309" dt="2022-11-25T06:30:37.920"/>
    <p1510:client id="{90E1B5D0-6934-4001-A6FA-F64543749FDF}" v="117" dt="2022-11-24T16:13:13.661"/>
    <p1510:client id="{A028F172-6017-4C2D-8ABD-44EA0F47B6A9}" v="75" dt="2022-11-21T06:09:18.690"/>
    <p1510:client id="{AB16C176-768A-48F6-9BD1-BD6870172EBC}" v="22" dt="2022-11-21T06:58:06.028"/>
    <p1510:client id="{B24FEC12-CF38-47CC-BAFD-6E6D942F80A7}" v="785" dt="2022-11-22T11:08:58.705"/>
    <p1510:client id="{C61D6E25-CDCD-43E1-BA9E-B2C23914C004}" v="92" dt="2022-11-23T06:07:37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28F172-6017-4C2D-8ABD-44EA0F47B6A9}"/>
    <pc:docChg chg="modSld">
      <pc:chgData name="" userId="" providerId="" clId="Web-{A028F172-6017-4C2D-8ABD-44EA0F47B6A9}" dt="2022-11-21T06:05:46.384" v="6" actId="20577"/>
      <pc:docMkLst>
        <pc:docMk/>
      </pc:docMkLst>
      <pc:sldChg chg="modSp">
        <pc:chgData name="" userId="" providerId="" clId="Web-{A028F172-6017-4C2D-8ABD-44EA0F47B6A9}" dt="2022-11-21T06:05:46.384" v="6" actId="20577"/>
        <pc:sldMkLst>
          <pc:docMk/>
          <pc:sldMk cId="109857222" sldId="256"/>
        </pc:sldMkLst>
        <pc:spChg chg="mod">
          <ac:chgData name="" userId="" providerId="" clId="Web-{A028F172-6017-4C2D-8ABD-44EA0F47B6A9}" dt="2022-11-21T06:05:46.384" v="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Kshitij Srivastava" userId="9ca786a045148134" providerId="Windows Live" clId="Web-{A028F172-6017-4C2D-8ABD-44EA0F47B6A9}"/>
    <pc:docChg chg="addSld delSld modSld">
      <pc:chgData name="Kshitij Srivastava" userId="9ca786a045148134" providerId="Windows Live" clId="Web-{A028F172-6017-4C2D-8ABD-44EA0F47B6A9}" dt="2022-11-21T06:09:18.690" v="62" actId="20577"/>
      <pc:docMkLst>
        <pc:docMk/>
      </pc:docMkLst>
      <pc:sldChg chg="modSp del">
        <pc:chgData name="Kshitij Srivastava" userId="9ca786a045148134" providerId="Windows Live" clId="Web-{A028F172-6017-4C2D-8ABD-44EA0F47B6A9}" dt="2022-11-21T06:06:48.418" v="25"/>
        <pc:sldMkLst>
          <pc:docMk/>
          <pc:sldMk cId="109857222" sldId="256"/>
        </pc:sldMkLst>
        <pc:spChg chg="mod">
          <ac:chgData name="Kshitij Srivastava" userId="9ca786a045148134" providerId="Windows Live" clId="Web-{A028F172-6017-4C2D-8ABD-44EA0F47B6A9}" dt="2022-11-21T06:05:50.244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Kshitij Srivastava" userId="9ca786a045148134" providerId="Windows Live" clId="Web-{A028F172-6017-4C2D-8ABD-44EA0F47B6A9}" dt="2022-11-21T06:06:42.465" v="23"/>
        <pc:sldMkLst>
          <pc:docMk/>
          <pc:sldMk cId="2112296390" sldId="257"/>
        </pc:sldMkLst>
        <pc:spChg chg="mod">
          <ac:chgData name="Kshitij Srivastava" userId="9ca786a045148134" providerId="Windows Live" clId="Web-{A028F172-6017-4C2D-8ABD-44EA0F47B6A9}" dt="2022-11-21T06:06:42.465" v="23"/>
          <ac:spMkLst>
            <pc:docMk/>
            <pc:sldMk cId="2112296390" sldId="257"/>
            <ac:spMk id="2" creationId="{05A9F19E-C8E4-D930-748A-9F9D3E455E5E}"/>
          </ac:spMkLst>
        </pc:spChg>
        <pc:spChg chg="del mod">
          <ac:chgData name="Kshitij Srivastava" userId="9ca786a045148134" providerId="Windows Live" clId="Web-{A028F172-6017-4C2D-8ABD-44EA0F47B6A9}" dt="2022-11-21T06:06:42.465" v="23"/>
          <ac:spMkLst>
            <pc:docMk/>
            <pc:sldMk cId="2112296390" sldId="257"/>
            <ac:spMk id="3" creationId="{21A6534A-DD78-257A-C173-03656C0AB0E5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8" creationId="{5A0118C5-4F8D-4CF4-BADD-53FEACC6C42A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10" creationId="{4E0A5C5C-2A95-428E-9F6A-0D29EBD57C9F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12" creationId="{1056F38F-7C4E-461D-8709-7D0024AE1F79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14" creationId="{C7278469-3C3C-49CE-AEEE-E176A4900B78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20" creationId="{4C6598AB-1C17-4D54-951C-A082D94ACB7A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22" creationId="{C83B66D7-137D-4AC1-B172-53D60F08BEB5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24" creationId="{F6B92503-6984-4D15-8B98-8718709B785D}"/>
          </ac:spMkLst>
        </pc:spChg>
        <pc:spChg chg="add del">
          <ac:chgData name="Kshitij Srivastava" userId="9ca786a045148134" providerId="Windows Live" clId="Web-{A028F172-6017-4C2D-8ABD-44EA0F47B6A9}" dt="2022-11-21T06:06:42.434" v="22"/>
          <ac:spMkLst>
            <pc:docMk/>
            <pc:sldMk cId="2112296390" sldId="257"/>
            <ac:spMk id="26" creationId="{08DDF938-524E-4C18-A47D-C00627832366}"/>
          </ac:spMkLst>
        </pc:spChg>
        <pc:spChg chg="add">
          <ac:chgData name="Kshitij Srivastava" userId="9ca786a045148134" providerId="Windows Live" clId="Web-{A028F172-6017-4C2D-8ABD-44EA0F47B6A9}" dt="2022-11-21T06:06:42.465" v="23"/>
          <ac:spMkLst>
            <pc:docMk/>
            <pc:sldMk cId="2112296390" sldId="257"/>
            <ac:spMk id="35" creationId="{787F4F1C-8D3D-4EC1-B72D-A0470A5A08B8}"/>
          </ac:spMkLst>
        </pc:spChg>
        <pc:grpChg chg="add del">
          <ac:chgData name="Kshitij Srivastava" userId="9ca786a045148134" providerId="Windows Live" clId="Web-{A028F172-6017-4C2D-8ABD-44EA0F47B6A9}" dt="2022-11-21T06:06:42.434" v="22"/>
          <ac:grpSpMkLst>
            <pc:docMk/>
            <pc:sldMk cId="2112296390" sldId="257"/>
            <ac:grpSpMk id="16" creationId="{93DC754C-7E09-422D-A8BB-AF632E90DFA2}"/>
          </ac:grpSpMkLst>
        </pc:grpChg>
        <pc:grpChg chg="add del">
          <ac:chgData name="Kshitij Srivastava" userId="9ca786a045148134" providerId="Windows Live" clId="Web-{A028F172-6017-4C2D-8ABD-44EA0F47B6A9}" dt="2022-11-21T06:06:42.434" v="22"/>
          <ac:grpSpMkLst>
            <pc:docMk/>
            <pc:sldMk cId="2112296390" sldId="257"/>
            <ac:grpSpMk id="28" creationId="{3773FAF5-C452-4455-9411-D6AF5EBD4CA9}"/>
          </ac:grpSpMkLst>
        </pc:grpChg>
        <pc:grpChg chg="add">
          <ac:chgData name="Kshitij Srivastava" userId="9ca786a045148134" providerId="Windows Live" clId="Web-{A028F172-6017-4C2D-8ABD-44EA0F47B6A9}" dt="2022-11-21T06:06:42.465" v="23"/>
          <ac:grpSpMkLst>
            <pc:docMk/>
            <pc:sldMk cId="2112296390" sldId="257"/>
            <ac:grpSpMk id="36" creationId="{D1E3DD61-64DB-46AD-B249-E273CD86B051}"/>
          </ac:grpSpMkLst>
        </pc:grpChg>
      </pc:sldChg>
      <pc:sldChg chg="addSp delSp modSp new">
        <pc:chgData name="Kshitij Srivastava" userId="9ca786a045148134" providerId="Windows Live" clId="Web-{A028F172-6017-4C2D-8ABD-44EA0F47B6A9}" dt="2022-11-21T06:07:36.108" v="42" actId="14100"/>
        <pc:sldMkLst>
          <pc:docMk/>
          <pc:sldMk cId="3586556651" sldId="258"/>
        </pc:sldMkLst>
        <pc:spChg chg="mod">
          <ac:chgData name="Kshitij Srivastava" userId="9ca786a045148134" providerId="Windows Live" clId="Web-{A028F172-6017-4C2D-8ABD-44EA0F47B6A9}" dt="2022-11-21T06:07:06.966" v="30" actId="20577"/>
          <ac:spMkLst>
            <pc:docMk/>
            <pc:sldMk cId="3586556651" sldId="258"/>
            <ac:spMk id="2" creationId="{6606F806-C809-6234-FE3B-09751E6B19BA}"/>
          </ac:spMkLst>
        </pc:spChg>
        <pc:spChg chg="del">
          <ac:chgData name="Kshitij Srivastava" userId="9ca786a045148134" providerId="Windows Live" clId="Web-{A028F172-6017-4C2D-8ABD-44EA0F47B6A9}" dt="2022-11-21T06:06:59.356" v="26"/>
          <ac:spMkLst>
            <pc:docMk/>
            <pc:sldMk cId="3586556651" sldId="258"/>
            <ac:spMk id="3" creationId="{755B3F77-B65E-B009-CCFC-11BF36A6A583}"/>
          </ac:spMkLst>
        </pc:spChg>
        <pc:spChg chg="add mod">
          <ac:chgData name="Kshitij Srivastava" userId="9ca786a045148134" providerId="Windows Live" clId="Web-{A028F172-6017-4C2D-8ABD-44EA0F47B6A9}" dt="2022-11-21T06:07:28.060" v="35" actId="20577"/>
          <ac:spMkLst>
            <pc:docMk/>
            <pc:sldMk cId="3586556651" sldId="258"/>
            <ac:spMk id="4" creationId="{2EB51378-D0D4-CF32-86D5-EE5701256C96}"/>
          </ac:spMkLst>
        </pc:spChg>
        <pc:spChg chg="add mod">
          <ac:chgData name="Kshitij Srivastava" userId="9ca786a045148134" providerId="Windows Live" clId="Web-{A028F172-6017-4C2D-8ABD-44EA0F47B6A9}" dt="2022-11-21T06:07:36.108" v="42" actId="14100"/>
          <ac:spMkLst>
            <pc:docMk/>
            <pc:sldMk cId="3586556651" sldId="258"/>
            <ac:spMk id="5" creationId="{08F2726F-B2F9-C47A-F040-D6E9DC9C7588}"/>
          </ac:spMkLst>
        </pc:spChg>
      </pc:sldChg>
      <pc:sldChg chg="modSp new">
        <pc:chgData name="Kshitij Srivastava" userId="9ca786a045148134" providerId="Windows Live" clId="Web-{A028F172-6017-4C2D-8ABD-44EA0F47B6A9}" dt="2022-11-21T06:08:36.641" v="54" actId="20577"/>
        <pc:sldMkLst>
          <pc:docMk/>
          <pc:sldMk cId="3194117918" sldId="259"/>
        </pc:sldMkLst>
        <pc:spChg chg="mod">
          <ac:chgData name="Kshitij Srivastava" userId="9ca786a045148134" providerId="Windows Live" clId="Web-{A028F172-6017-4C2D-8ABD-44EA0F47B6A9}" dt="2022-11-21T06:08:11.859" v="51" actId="20577"/>
          <ac:spMkLst>
            <pc:docMk/>
            <pc:sldMk cId="3194117918" sldId="259"/>
            <ac:spMk id="2" creationId="{840FDBD8-9610-70E5-9F7A-7317A9A0CF75}"/>
          </ac:spMkLst>
        </pc:spChg>
        <pc:spChg chg="mod">
          <ac:chgData name="Kshitij Srivastava" userId="9ca786a045148134" providerId="Windows Live" clId="Web-{A028F172-6017-4C2D-8ABD-44EA0F47B6A9}" dt="2022-11-21T06:08:36.641" v="54" actId="20577"/>
          <ac:spMkLst>
            <pc:docMk/>
            <pc:sldMk cId="3194117918" sldId="259"/>
            <ac:spMk id="3" creationId="{274D948C-6575-BE26-764D-E6433B5328E7}"/>
          </ac:spMkLst>
        </pc:spChg>
      </pc:sldChg>
      <pc:sldChg chg="addSp delSp modSp new">
        <pc:chgData name="Kshitij Srivastava" userId="9ca786a045148134" providerId="Windows Live" clId="Web-{A028F172-6017-4C2D-8ABD-44EA0F47B6A9}" dt="2022-11-21T06:09:18.690" v="62" actId="20577"/>
        <pc:sldMkLst>
          <pc:docMk/>
          <pc:sldMk cId="3507888860" sldId="260"/>
        </pc:sldMkLst>
        <pc:spChg chg="mod">
          <ac:chgData name="Kshitij Srivastava" userId="9ca786a045148134" providerId="Windows Live" clId="Web-{A028F172-6017-4C2D-8ABD-44EA0F47B6A9}" dt="2022-11-21T06:09:18.690" v="62" actId="20577"/>
          <ac:spMkLst>
            <pc:docMk/>
            <pc:sldMk cId="3507888860" sldId="260"/>
            <ac:spMk id="2" creationId="{467F0861-F5DB-B760-46D6-B1B72010CB0A}"/>
          </ac:spMkLst>
        </pc:spChg>
        <pc:spChg chg="del">
          <ac:chgData name="Kshitij Srivastava" userId="9ca786a045148134" providerId="Windows Live" clId="Web-{A028F172-6017-4C2D-8ABD-44EA0F47B6A9}" dt="2022-11-21T06:08:42.251" v="58"/>
          <ac:spMkLst>
            <pc:docMk/>
            <pc:sldMk cId="3507888860" sldId="260"/>
            <ac:spMk id="3" creationId="{2C7249AD-0372-A849-241D-83EF5654C7F0}"/>
          </ac:spMkLst>
        </pc:spChg>
        <pc:graphicFrameChg chg="add del mod">
          <ac:chgData name="Kshitij Srivastava" userId="9ca786a045148134" providerId="Windows Live" clId="Web-{A028F172-6017-4C2D-8ABD-44EA0F47B6A9}" dt="2022-11-21T06:09:10.096" v="60"/>
          <ac:graphicFrameMkLst>
            <pc:docMk/>
            <pc:sldMk cId="3507888860" sldId="260"/>
            <ac:graphicFrameMk id="5" creationId="{C1D4E10E-7130-D61C-BD60-3EDD513087A2}"/>
          </ac:graphicFrameMkLst>
        </pc:graphicFrameChg>
      </pc:sldChg>
    </pc:docChg>
  </pc:docChgLst>
  <pc:docChgLst>
    <pc:chgData name="Kshitij Srivastava" userId="9ca786a045148134" providerId="Windows Live" clId="Web-{421E98FD-F546-464B-8644-4F7F118018D7}"/>
    <pc:docChg chg="addSld modSld sldOrd">
      <pc:chgData name="Kshitij Srivastava" userId="9ca786a045148134" providerId="Windows Live" clId="Web-{421E98FD-F546-464B-8644-4F7F118018D7}" dt="2022-11-25T06:30:37.920" v="271"/>
      <pc:docMkLst>
        <pc:docMk/>
      </pc:docMkLst>
      <pc:sldChg chg="addSp modSp">
        <pc:chgData name="Kshitij Srivastava" userId="9ca786a045148134" providerId="Windows Live" clId="Web-{421E98FD-F546-464B-8644-4F7F118018D7}" dt="2022-11-25T06:30:09.576" v="235" actId="1076"/>
        <pc:sldMkLst>
          <pc:docMk/>
          <pc:sldMk cId="3586556651" sldId="258"/>
        </pc:sldMkLst>
        <pc:spChg chg="add">
          <ac:chgData name="Kshitij Srivastava" userId="9ca786a045148134" providerId="Windows Live" clId="Web-{421E98FD-F546-464B-8644-4F7F118018D7}" dt="2022-11-25T06:29:59.450" v="232"/>
          <ac:spMkLst>
            <pc:docMk/>
            <pc:sldMk cId="3586556651" sldId="258"/>
            <ac:spMk id="11" creationId="{B2D36D9C-85D4-7A41-72D6-E6CEFE628276}"/>
          </ac:spMkLst>
        </pc:spChg>
        <pc:spChg chg="add mod">
          <ac:chgData name="Kshitij Srivastava" userId="9ca786a045148134" providerId="Windows Live" clId="Web-{421E98FD-F546-464B-8644-4F7F118018D7}" dt="2022-11-25T06:30:09.576" v="235" actId="1076"/>
          <ac:spMkLst>
            <pc:docMk/>
            <pc:sldMk cId="3586556651" sldId="258"/>
            <ac:spMk id="13" creationId="{7DF6180B-5F62-8618-F155-9324E9669C9A}"/>
          </ac:spMkLst>
        </pc:spChg>
      </pc:sldChg>
      <pc:sldChg chg="addSp">
        <pc:chgData name="Kshitij Srivastava" userId="9ca786a045148134" providerId="Windows Live" clId="Web-{421E98FD-F546-464B-8644-4F7F118018D7}" dt="2022-11-25T06:30:12.716" v="239"/>
        <pc:sldMkLst>
          <pc:docMk/>
          <pc:sldMk cId="3194117918" sldId="259"/>
        </pc:sldMkLst>
        <pc:spChg chg="add">
          <ac:chgData name="Kshitij Srivastava" userId="9ca786a045148134" providerId="Windows Live" clId="Web-{421E98FD-F546-464B-8644-4F7F118018D7}" dt="2022-11-25T06:30:12.716" v="238"/>
          <ac:spMkLst>
            <pc:docMk/>
            <pc:sldMk cId="3194117918" sldId="259"/>
            <ac:spMk id="6" creationId="{CD7F2C10-5A4A-6745-3C46-0E285878110E}"/>
          </ac:spMkLst>
        </pc:spChg>
        <pc:spChg chg="add">
          <ac:chgData name="Kshitij Srivastava" userId="9ca786a045148134" providerId="Windows Live" clId="Web-{421E98FD-F546-464B-8644-4F7F118018D7}" dt="2022-11-25T06:30:12.716" v="239"/>
          <ac:spMkLst>
            <pc:docMk/>
            <pc:sldMk cId="3194117918" sldId="259"/>
            <ac:spMk id="8" creationId="{3D96A27B-6AE2-C300-E8E1-E262BFCC10A2}"/>
          </ac:spMkLst>
        </pc:spChg>
      </pc:sldChg>
      <pc:sldChg chg="addSp">
        <pc:chgData name="Kshitij Srivastava" userId="9ca786a045148134" providerId="Windows Live" clId="Web-{421E98FD-F546-464B-8644-4F7F118018D7}" dt="2022-11-25T06:30:11.841" v="237"/>
        <pc:sldMkLst>
          <pc:docMk/>
          <pc:sldMk cId="3507888860" sldId="260"/>
        </pc:sldMkLst>
        <pc:spChg chg="add">
          <ac:chgData name="Kshitij Srivastava" userId="9ca786a045148134" providerId="Windows Live" clId="Web-{421E98FD-F546-464B-8644-4F7F118018D7}" dt="2022-11-25T06:30:11.826" v="236"/>
          <ac:spMkLst>
            <pc:docMk/>
            <pc:sldMk cId="3507888860" sldId="260"/>
            <ac:spMk id="10" creationId="{A03CE21B-9CFA-D81F-F156-3B032BF10896}"/>
          </ac:spMkLst>
        </pc:spChg>
        <pc:spChg chg="add">
          <ac:chgData name="Kshitij Srivastava" userId="9ca786a045148134" providerId="Windows Live" clId="Web-{421E98FD-F546-464B-8644-4F7F118018D7}" dt="2022-11-25T06:30:11.841" v="237"/>
          <ac:spMkLst>
            <pc:docMk/>
            <pc:sldMk cId="3507888860" sldId="260"/>
            <ac:spMk id="12" creationId="{D4F14AC1-56F4-5B8E-7C68-FC07058A4EC0}"/>
          </ac:spMkLst>
        </pc:spChg>
      </pc:sldChg>
      <pc:sldChg chg="addSp">
        <pc:chgData name="Kshitij Srivastava" userId="9ca786a045148134" providerId="Windows Live" clId="Web-{421E98FD-F546-464B-8644-4F7F118018D7}" dt="2022-11-25T06:30:23.607" v="257"/>
        <pc:sldMkLst>
          <pc:docMk/>
          <pc:sldMk cId="3022863159" sldId="261"/>
        </pc:sldMkLst>
        <pc:spChg chg="add">
          <ac:chgData name="Kshitij Srivastava" userId="9ca786a045148134" providerId="Windows Live" clId="Web-{421E98FD-F546-464B-8644-4F7F118018D7}" dt="2022-11-25T06:30:23.592" v="256"/>
          <ac:spMkLst>
            <pc:docMk/>
            <pc:sldMk cId="3022863159" sldId="261"/>
            <ac:spMk id="5" creationId="{685D91BF-EC3C-CE39-C7BE-7B64251E2812}"/>
          </ac:spMkLst>
        </pc:spChg>
        <pc:spChg chg="add">
          <ac:chgData name="Kshitij Srivastava" userId="9ca786a045148134" providerId="Windows Live" clId="Web-{421E98FD-F546-464B-8644-4F7F118018D7}" dt="2022-11-25T06:30:23.607" v="257"/>
          <ac:spMkLst>
            <pc:docMk/>
            <pc:sldMk cId="3022863159" sldId="261"/>
            <ac:spMk id="7" creationId="{76644072-3B13-902A-F523-EF0EF6FBD11A}"/>
          </ac:spMkLst>
        </pc:spChg>
      </pc:sldChg>
      <pc:sldChg chg="addSp">
        <pc:chgData name="Kshitij Srivastava" userId="9ca786a045148134" providerId="Windows Live" clId="Web-{421E98FD-F546-464B-8644-4F7F118018D7}" dt="2022-11-25T06:30:14.076" v="241"/>
        <pc:sldMkLst>
          <pc:docMk/>
          <pc:sldMk cId="1035907906" sldId="262"/>
        </pc:sldMkLst>
        <pc:spChg chg="add">
          <ac:chgData name="Kshitij Srivastava" userId="9ca786a045148134" providerId="Windows Live" clId="Web-{421E98FD-F546-464B-8644-4F7F118018D7}" dt="2022-11-25T06:30:14.076" v="240"/>
          <ac:spMkLst>
            <pc:docMk/>
            <pc:sldMk cId="1035907906" sldId="262"/>
            <ac:spMk id="4" creationId="{FF7A5582-96B4-F1A8-F8E2-5CCE76ED1CBA}"/>
          </ac:spMkLst>
        </pc:spChg>
        <pc:spChg chg="add">
          <ac:chgData name="Kshitij Srivastava" userId="9ca786a045148134" providerId="Windows Live" clId="Web-{421E98FD-F546-464B-8644-4F7F118018D7}" dt="2022-11-25T06:30:14.076" v="241"/>
          <ac:spMkLst>
            <pc:docMk/>
            <pc:sldMk cId="1035907906" sldId="262"/>
            <ac:spMk id="6" creationId="{38FB83F2-B05D-4B45-E564-7AB5C9EBC1F8}"/>
          </ac:spMkLst>
        </pc:spChg>
      </pc:sldChg>
      <pc:sldChg chg="addSp">
        <pc:chgData name="Kshitij Srivastava" userId="9ca786a045148134" providerId="Windows Live" clId="Web-{421E98FD-F546-464B-8644-4F7F118018D7}" dt="2022-11-25T06:30:19.826" v="249"/>
        <pc:sldMkLst>
          <pc:docMk/>
          <pc:sldMk cId="3995574361" sldId="263"/>
        </pc:sldMkLst>
        <pc:spChg chg="add">
          <ac:chgData name="Kshitij Srivastava" userId="9ca786a045148134" providerId="Windows Live" clId="Web-{421E98FD-F546-464B-8644-4F7F118018D7}" dt="2022-11-25T06:30:19.810" v="248"/>
          <ac:spMkLst>
            <pc:docMk/>
            <pc:sldMk cId="3995574361" sldId="263"/>
            <ac:spMk id="5" creationId="{03CB67B5-914F-01AD-467B-D8BB537D4E94}"/>
          </ac:spMkLst>
        </pc:spChg>
        <pc:spChg chg="add">
          <ac:chgData name="Kshitij Srivastava" userId="9ca786a045148134" providerId="Windows Live" clId="Web-{421E98FD-F546-464B-8644-4F7F118018D7}" dt="2022-11-25T06:30:19.826" v="249"/>
          <ac:spMkLst>
            <pc:docMk/>
            <pc:sldMk cId="3995574361" sldId="263"/>
            <ac:spMk id="7" creationId="{2BF1F2EC-9B4C-D1AB-9E7D-F8195E6B7B27}"/>
          </ac:spMkLst>
        </pc:spChg>
      </pc:sldChg>
      <pc:sldChg chg="addSp modSp">
        <pc:chgData name="Kshitij Srivastava" userId="9ca786a045148134" providerId="Windows Live" clId="Web-{421E98FD-F546-464B-8644-4F7F118018D7}" dt="2022-11-25T06:30:04.825" v="234" actId="1076"/>
        <pc:sldMkLst>
          <pc:docMk/>
          <pc:sldMk cId="448062055" sldId="265"/>
        </pc:sldMkLst>
        <pc:spChg chg="add mod">
          <ac:chgData name="Kshitij Srivastava" userId="9ca786a045148134" providerId="Windows Live" clId="Web-{421E98FD-F546-464B-8644-4F7F118018D7}" dt="2022-11-25T06:29:51.231" v="231" actId="1076"/>
          <ac:spMkLst>
            <pc:docMk/>
            <pc:sldMk cId="448062055" sldId="265"/>
            <ac:spMk id="2" creationId="{346FB2EE-30F8-F9C5-EA25-E598CE199850}"/>
          </ac:spMkLst>
        </pc:spChg>
        <pc:spChg chg="add mod">
          <ac:chgData name="Kshitij Srivastava" userId="9ca786a045148134" providerId="Windows Live" clId="Web-{421E98FD-F546-464B-8644-4F7F118018D7}" dt="2022-11-25T06:30:04.825" v="234" actId="1076"/>
          <ac:spMkLst>
            <pc:docMk/>
            <pc:sldMk cId="448062055" sldId="265"/>
            <ac:spMk id="3" creationId="{B7C677C5-EC8E-00BE-265D-A1D82E78DD19}"/>
          </ac:spMkLst>
        </pc:spChg>
      </pc:sldChg>
      <pc:sldChg chg="addSp">
        <pc:chgData name="Kshitij Srivastava" userId="9ca786a045148134" providerId="Windows Live" clId="Web-{421E98FD-F546-464B-8644-4F7F118018D7}" dt="2022-11-25T06:30:15.701" v="243"/>
        <pc:sldMkLst>
          <pc:docMk/>
          <pc:sldMk cId="2851890499" sldId="266"/>
        </pc:sldMkLst>
        <pc:spChg chg="add">
          <ac:chgData name="Kshitij Srivastava" userId="9ca786a045148134" providerId="Windows Live" clId="Web-{421E98FD-F546-464B-8644-4F7F118018D7}" dt="2022-11-25T06:30:15.685" v="242"/>
          <ac:spMkLst>
            <pc:docMk/>
            <pc:sldMk cId="2851890499" sldId="266"/>
            <ac:spMk id="11" creationId="{3B805822-0ACA-138D-D99B-D945FDE4B49F}"/>
          </ac:spMkLst>
        </pc:spChg>
        <pc:spChg chg="add">
          <ac:chgData name="Kshitij Srivastava" userId="9ca786a045148134" providerId="Windows Live" clId="Web-{421E98FD-F546-464B-8644-4F7F118018D7}" dt="2022-11-25T06:30:15.701" v="243"/>
          <ac:spMkLst>
            <pc:docMk/>
            <pc:sldMk cId="2851890499" sldId="266"/>
            <ac:spMk id="13" creationId="{837B87ED-CCCD-F5FA-B733-412DC2DAE076}"/>
          </ac:spMkLst>
        </pc:spChg>
      </pc:sldChg>
      <pc:sldChg chg="addSp">
        <pc:chgData name="Kshitij Srivastava" userId="9ca786a045148134" providerId="Windows Live" clId="Web-{421E98FD-F546-464B-8644-4F7F118018D7}" dt="2022-11-25T06:30:16.701" v="245"/>
        <pc:sldMkLst>
          <pc:docMk/>
          <pc:sldMk cId="942955409" sldId="267"/>
        </pc:sldMkLst>
        <pc:spChg chg="add">
          <ac:chgData name="Kshitij Srivastava" userId="9ca786a045148134" providerId="Windows Live" clId="Web-{421E98FD-F546-464B-8644-4F7F118018D7}" dt="2022-11-25T06:30:16.685" v="244"/>
          <ac:spMkLst>
            <pc:docMk/>
            <pc:sldMk cId="942955409" sldId="267"/>
            <ac:spMk id="7" creationId="{A805115A-CB65-A1C2-DB89-FD7D14F898C8}"/>
          </ac:spMkLst>
        </pc:spChg>
        <pc:spChg chg="add">
          <ac:chgData name="Kshitij Srivastava" userId="9ca786a045148134" providerId="Windows Live" clId="Web-{421E98FD-F546-464B-8644-4F7F118018D7}" dt="2022-11-25T06:30:16.701" v="245"/>
          <ac:spMkLst>
            <pc:docMk/>
            <pc:sldMk cId="942955409" sldId="267"/>
            <ac:spMk id="9" creationId="{AF8402D9-C389-4C0C-6B16-9D302739A65E}"/>
          </ac:spMkLst>
        </pc:spChg>
      </pc:sldChg>
      <pc:sldChg chg="addSp">
        <pc:chgData name="Kshitij Srivastava" userId="9ca786a045148134" providerId="Windows Live" clId="Web-{421E98FD-F546-464B-8644-4F7F118018D7}" dt="2022-11-25T06:30:17.498" v="247"/>
        <pc:sldMkLst>
          <pc:docMk/>
          <pc:sldMk cId="2096756235" sldId="268"/>
        </pc:sldMkLst>
        <pc:spChg chg="add">
          <ac:chgData name="Kshitij Srivastava" userId="9ca786a045148134" providerId="Windows Live" clId="Web-{421E98FD-F546-464B-8644-4F7F118018D7}" dt="2022-11-25T06:30:17.482" v="246"/>
          <ac:spMkLst>
            <pc:docMk/>
            <pc:sldMk cId="2096756235" sldId="268"/>
            <ac:spMk id="10" creationId="{42214515-9F3D-41F2-683C-DBC6F5F37B32}"/>
          </ac:spMkLst>
        </pc:spChg>
        <pc:spChg chg="add">
          <ac:chgData name="Kshitij Srivastava" userId="9ca786a045148134" providerId="Windows Live" clId="Web-{421E98FD-F546-464B-8644-4F7F118018D7}" dt="2022-11-25T06:30:17.498" v="247"/>
          <ac:spMkLst>
            <pc:docMk/>
            <pc:sldMk cId="2096756235" sldId="268"/>
            <ac:spMk id="13" creationId="{E7FF782E-45FD-BDC7-5B4F-CE656CFD3252}"/>
          </ac:spMkLst>
        </pc:spChg>
      </pc:sldChg>
      <pc:sldChg chg="addSp">
        <pc:chgData name="Kshitij Srivastava" userId="9ca786a045148134" providerId="Windows Live" clId="Web-{421E98FD-F546-464B-8644-4F7F118018D7}" dt="2022-11-25T06:30:20.857" v="251"/>
        <pc:sldMkLst>
          <pc:docMk/>
          <pc:sldMk cId="3792587015" sldId="269"/>
        </pc:sldMkLst>
        <pc:spChg chg="add">
          <ac:chgData name="Kshitij Srivastava" userId="9ca786a045148134" providerId="Windows Live" clId="Web-{421E98FD-F546-464B-8644-4F7F118018D7}" dt="2022-11-25T06:30:20.842" v="250"/>
          <ac:spMkLst>
            <pc:docMk/>
            <pc:sldMk cId="3792587015" sldId="269"/>
            <ac:spMk id="8" creationId="{E05F3E22-D6EB-1509-48F1-86BFFC2EAA18}"/>
          </ac:spMkLst>
        </pc:spChg>
        <pc:spChg chg="add">
          <ac:chgData name="Kshitij Srivastava" userId="9ca786a045148134" providerId="Windows Live" clId="Web-{421E98FD-F546-464B-8644-4F7F118018D7}" dt="2022-11-25T06:30:20.857" v="251"/>
          <ac:spMkLst>
            <pc:docMk/>
            <pc:sldMk cId="3792587015" sldId="269"/>
            <ac:spMk id="13" creationId="{2A0A76B3-F96D-4174-4EA5-F3B75E8ED317}"/>
          </ac:spMkLst>
        </pc:spChg>
      </pc:sldChg>
      <pc:sldChg chg="addSp">
        <pc:chgData name="Kshitij Srivastava" userId="9ca786a045148134" providerId="Windows Live" clId="Web-{421E98FD-F546-464B-8644-4F7F118018D7}" dt="2022-11-25T06:30:21.654" v="253"/>
        <pc:sldMkLst>
          <pc:docMk/>
          <pc:sldMk cId="2214913400" sldId="270"/>
        </pc:sldMkLst>
        <pc:spChg chg="add">
          <ac:chgData name="Kshitij Srivastava" userId="9ca786a045148134" providerId="Windows Live" clId="Web-{421E98FD-F546-464B-8644-4F7F118018D7}" dt="2022-11-25T06:30:21.654" v="252"/>
          <ac:spMkLst>
            <pc:docMk/>
            <pc:sldMk cId="2214913400" sldId="270"/>
            <ac:spMk id="5" creationId="{3325C9A9-CC33-5090-065B-B008E731AAE1}"/>
          </ac:spMkLst>
        </pc:spChg>
        <pc:spChg chg="add">
          <ac:chgData name="Kshitij Srivastava" userId="9ca786a045148134" providerId="Windows Live" clId="Web-{421E98FD-F546-464B-8644-4F7F118018D7}" dt="2022-11-25T06:30:21.654" v="253"/>
          <ac:spMkLst>
            <pc:docMk/>
            <pc:sldMk cId="2214913400" sldId="270"/>
            <ac:spMk id="7" creationId="{848ED29E-9FA9-FB5C-D7E8-9DD727444192}"/>
          </ac:spMkLst>
        </pc:spChg>
      </pc:sldChg>
      <pc:sldChg chg="addSp">
        <pc:chgData name="Kshitij Srivastava" userId="9ca786a045148134" providerId="Windows Live" clId="Web-{421E98FD-F546-464B-8644-4F7F118018D7}" dt="2022-11-25T06:30:22.357" v="255"/>
        <pc:sldMkLst>
          <pc:docMk/>
          <pc:sldMk cId="1284118119" sldId="271"/>
        </pc:sldMkLst>
        <pc:spChg chg="add">
          <ac:chgData name="Kshitij Srivastava" userId="9ca786a045148134" providerId="Windows Live" clId="Web-{421E98FD-F546-464B-8644-4F7F118018D7}" dt="2022-11-25T06:30:22.342" v="254"/>
          <ac:spMkLst>
            <pc:docMk/>
            <pc:sldMk cId="1284118119" sldId="271"/>
            <ac:spMk id="7" creationId="{6C96CFC1-E18B-6C77-14B8-D1FD4BC41859}"/>
          </ac:spMkLst>
        </pc:spChg>
        <pc:spChg chg="add">
          <ac:chgData name="Kshitij Srivastava" userId="9ca786a045148134" providerId="Windows Live" clId="Web-{421E98FD-F546-464B-8644-4F7F118018D7}" dt="2022-11-25T06:30:22.357" v="255"/>
          <ac:spMkLst>
            <pc:docMk/>
            <pc:sldMk cId="1284118119" sldId="271"/>
            <ac:spMk id="10" creationId="{B7972977-C5CC-5634-98C6-8355D7632DF0}"/>
          </ac:spMkLst>
        </pc:spChg>
      </pc:sldChg>
      <pc:sldChg chg="addSp">
        <pc:chgData name="Kshitij Srivastava" userId="9ca786a045148134" providerId="Windows Live" clId="Web-{421E98FD-F546-464B-8644-4F7F118018D7}" dt="2022-11-25T06:30:25.295" v="259"/>
        <pc:sldMkLst>
          <pc:docMk/>
          <pc:sldMk cId="564391464" sldId="272"/>
        </pc:sldMkLst>
        <pc:spChg chg="add">
          <ac:chgData name="Kshitij Srivastava" userId="9ca786a045148134" providerId="Windows Live" clId="Web-{421E98FD-F546-464B-8644-4F7F118018D7}" dt="2022-11-25T06:30:25.279" v="258"/>
          <ac:spMkLst>
            <pc:docMk/>
            <pc:sldMk cId="564391464" sldId="272"/>
            <ac:spMk id="9" creationId="{6C2CC327-21C5-F8AF-4C29-77A517A4F6FC}"/>
          </ac:spMkLst>
        </pc:spChg>
        <pc:spChg chg="add">
          <ac:chgData name="Kshitij Srivastava" userId="9ca786a045148134" providerId="Windows Live" clId="Web-{421E98FD-F546-464B-8644-4F7F118018D7}" dt="2022-11-25T06:30:25.295" v="259"/>
          <ac:spMkLst>
            <pc:docMk/>
            <pc:sldMk cId="564391464" sldId="272"/>
            <ac:spMk id="12" creationId="{1F5ADFA4-FD99-4378-F36C-8A59F6D7E31D}"/>
          </ac:spMkLst>
        </pc:spChg>
      </pc:sldChg>
      <pc:sldChg chg="addSp">
        <pc:chgData name="Kshitij Srivastava" userId="9ca786a045148134" providerId="Windows Live" clId="Web-{421E98FD-F546-464B-8644-4F7F118018D7}" dt="2022-11-25T06:30:26.842" v="261"/>
        <pc:sldMkLst>
          <pc:docMk/>
          <pc:sldMk cId="1509265429" sldId="273"/>
        </pc:sldMkLst>
        <pc:spChg chg="add">
          <ac:chgData name="Kshitij Srivastava" userId="9ca786a045148134" providerId="Windows Live" clId="Web-{421E98FD-F546-464B-8644-4F7F118018D7}" dt="2022-11-25T06:30:26.826" v="260"/>
          <ac:spMkLst>
            <pc:docMk/>
            <pc:sldMk cId="1509265429" sldId="273"/>
            <ac:spMk id="4" creationId="{6203E81F-5253-70FF-8706-AB89A2E377F7}"/>
          </ac:spMkLst>
        </pc:spChg>
        <pc:spChg chg="add">
          <ac:chgData name="Kshitij Srivastava" userId="9ca786a045148134" providerId="Windows Live" clId="Web-{421E98FD-F546-464B-8644-4F7F118018D7}" dt="2022-11-25T06:30:26.842" v="261"/>
          <ac:spMkLst>
            <pc:docMk/>
            <pc:sldMk cId="1509265429" sldId="273"/>
            <ac:spMk id="7" creationId="{0A4CA2BF-860B-0D44-FDF6-5F267FF06AA8}"/>
          </ac:spMkLst>
        </pc:spChg>
      </pc:sldChg>
      <pc:sldChg chg="addSp">
        <pc:chgData name="Kshitij Srivastava" userId="9ca786a045148134" providerId="Windows Live" clId="Web-{421E98FD-F546-464B-8644-4F7F118018D7}" dt="2022-11-25T06:30:28.436" v="263"/>
        <pc:sldMkLst>
          <pc:docMk/>
          <pc:sldMk cId="3521986224" sldId="274"/>
        </pc:sldMkLst>
        <pc:spChg chg="add">
          <ac:chgData name="Kshitij Srivastava" userId="9ca786a045148134" providerId="Windows Live" clId="Web-{421E98FD-F546-464B-8644-4F7F118018D7}" dt="2022-11-25T06:30:28.420" v="262"/>
          <ac:spMkLst>
            <pc:docMk/>
            <pc:sldMk cId="3521986224" sldId="274"/>
            <ac:spMk id="23" creationId="{8E505D34-2A32-7009-EAFB-7C82A5F6ADC4}"/>
          </ac:spMkLst>
        </pc:spChg>
        <pc:spChg chg="add">
          <ac:chgData name="Kshitij Srivastava" userId="9ca786a045148134" providerId="Windows Live" clId="Web-{421E98FD-F546-464B-8644-4F7F118018D7}" dt="2022-11-25T06:30:28.436" v="263"/>
          <ac:spMkLst>
            <pc:docMk/>
            <pc:sldMk cId="3521986224" sldId="274"/>
            <ac:spMk id="25" creationId="{28CE950F-9373-C721-C950-42EBBB09EE86}"/>
          </ac:spMkLst>
        </pc:spChg>
      </pc:sldChg>
      <pc:sldChg chg="addSp delSp modSp new">
        <pc:chgData name="Kshitij Srivastava" userId="9ca786a045148134" providerId="Windows Live" clId="Web-{421E98FD-F546-464B-8644-4F7F118018D7}" dt="2022-11-25T06:30:37.920" v="271"/>
        <pc:sldMkLst>
          <pc:docMk/>
          <pc:sldMk cId="2916235864" sldId="275"/>
        </pc:sldMkLst>
        <pc:spChg chg="mod">
          <ac:chgData name="Kshitij Srivastava" userId="9ca786a045148134" providerId="Windows Live" clId="Web-{421E98FD-F546-464B-8644-4F7F118018D7}" dt="2022-11-25T05:55:19.723" v="106" actId="20577"/>
          <ac:spMkLst>
            <pc:docMk/>
            <pc:sldMk cId="2916235864" sldId="275"/>
            <ac:spMk id="2" creationId="{8280CA42-D866-DFBC-92EF-CB5C66F31BD5}"/>
          </ac:spMkLst>
        </pc:spChg>
        <pc:spChg chg="del mod">
          <ac:chgData name="Kshitij Srivastava" userId="9ca786a045148134" providerId="Windows Live" clId="Web-{421E98FD-F546-464B-8644-4F7F118018D7}" dt="2022-11-25T05:50:31.775" v="18"/>
          <ac:spMkLst>
            <pc:docMk/>
            <pc:sldMk cId="2916235864" sldId="275"/>
            <ac:spMk id="3" creationId="{5DE0D90B-31EB-C4E9-0D5C-E726D8A268A9}"/>
          </ac:spMkLst>
        </pc:spChg>
        <pc:spChg chg="add del mod">
          <ac:chgData name="Kshitij Srivastava" userId="9ca786a045148134" providerId="Windows Live" clId="Web-{421E98FD-F546-464B-8644-4F7F118018D7}" dt="2022-11-25T05:50:35.369" v="21"/>
          <ac:spMkLst>
            <pc:docMk/>
            <pc:sldMk cId="2916235864" sldId="275"/>
            <ac:spMk id="5" creationId="{A2815FFD-10D6-2A1B-B4C9-DC9806CB8A5A}"/>
          </ac:spMkLst>
        </pc:spChg>
        <pc:spChg chg="add del mod">
          <ac:chgData name="Kshitij Srivastava" userId="9ca786a045148134" providerId="Windows Live" clId="Web-{421E98FD-F546-464B-8644-4F7F118018D7}" dt="2022-11-25T05:50:38.760" v="22"/>
          <ac:spMkLst>
            <pc:docMk/>
            <pc:sldMk cId="2916235864" sldId="275"/>
            <ac:spMk id="6" creationId="{321CE457-32CF-B279-298B-6309D58A922B}"/>
          </ac:spMkLst>
        </pc:spChg>
        <pc:spChg chg="add mod">
          <ac:chgData name="Kshitij Srivastava" userId="9ca786a045148134" providerId="Windows Live" clId="Web-{421E98FD-F546-464B-8644-4F7F118018D7}" dt="2022-11-25T05:52:07.732" v="54" actId="20577"/>
          <ac:spMkLst>
            <pc:docMk/>
            <pc:sldMk cId="2916235864" sldId="275"/>
            <ac:spMk id="7" creationId="{3B359F1D-3B7F-0A4A-A30D-7F4287F4BB40}"/>
          </ac:spMkLst>
        </pc:spChg>
        <pc:spChg chg="add mod">
          <ac:chgData name="Kshitij Srivastava" userId="9ca786a045148134" providerId="Windows Live" clId="Web-{421E98FD-F546-464B-8644-4F7F118018D7}" dt="2022-11-25T05:55:30.520" v="108" actId="1076"/>
          <ac:spMkLst>
            <pc:docMk/>
            <pc:sldMk cId="2916235864" sldId="275"/>
            <ac:spMk id="8" creationId="{E63F4286-9D54-7AFC-6B74-15B4FFF38B6A}"/>
          </ac:spMkLst>
        </pc:spChg>
        <pc:spChg chg="add mod">
          <ac:chgData name="Kshitij Srivastava" userId="9ca786a045148134" providerId="Windows Live" clId="Web-{421E98FD-F546-464B-8644-4F7F118018D7}" dt="2022-11-25T05:55:41.817" v="111"/>
          <ac:spMkLst>
            <pc:docMk/>
            <pc:sldMk cId="2916235864" sldId="275"/>
            <ac:spMk id="9" creationId="{406CCED3-6205-A51F-45A0-A0D8ED4BF58C}"/>
          </ac:spMkLst>
        </pc:spChg>
        <pc:spChg chg="add del mod">
          <ac:chgData name="Kshitij Srivastava" userId="9ca786a045148134" providerId="Windows Live" clId="Web-{421E98FD-F546-464B-8644-4F7F118018D7}" dt="2022-11-25T05:58:06.557" v="142"/>
          <ac:spMkLst>
            <pc:docMk/>
            <pc:sldMk cId="2916235864" sldId="275"/>
            <ac:spMk id="10" creationId="{6670C031-A87C-80C2-F43F-0A53D03BDFE3}"/>
          </ac:spMkLst>
        </pc:spChg>
        <pc:spChg chg="add">
          <ac:chgData name="Kshitij Srivastava" userId="9ca786a045148134" providerId="Windows Live" clId="Web-{421E98FD-F546-464B-8644-4F7F118018D7}" dt="2022-11-25T06:30:37.905" v="270"/>
          <ac:spMkLst>
            <pc:docMk/>
            <pc:sldMk cId="2916235864" sldId="275"/>
            <ac:spMk id="12" creationId="{FBA0143E-F2CA-FA11-5C35-34688EAE5CD8}"/>
          </ac:spMkLst>
        </pc:spChg>
        <pc:spChg chg="add">
          <ac:chgData name="Kshitij Srivastava" userId="9ca786a045148134" providerId="Windows Live" clId="Web-{421E98FD-F546-464B-8644-4F7F118018D7}" dt="2022-11-25T06:30:37.920" v="271"/>
          <ac:spMkLst>
            <pc:docMk/>
            <pc:sldMk cId="2916235864" sldId="275"/>
            <ac:spMk id="14" creationId="{B7FE7690-025C-BC64-D89B-51FC1704831C}"/>
          </ac:spMkLst>
        </pc:spChg>
      </pc:sldChg>
      <pc:sldChg chg="addSp modSp add ord replId">
        <pc:chgData name="Kshitij Srivastava" userId="9ca786a045148134" providerId="Windows Live" clId="Web-{421E98FD-F546-464B-8644-4F7F118018D7}" dt="2022-11-25T06:30:35.311" v="267"/>
        <pc:sldMkLst>
          <pc:docMk/>
          <pc:sldMk cId="503619567" sldId="276"/>
        </pc:sldMkLst>
        <pc:spChg chg="mod">
          <ac:chgData name="Kshitij Srivastava" userId="9ca786a045148134" providerId="Windows Live" clId="Web-{421E98FD-F546-464B-8644-4F7F118018D7}" dt="2022-11-25T05:56:33.850" v="117" actId="20577"/>
          <ac:spMkLst>
            <pc:docMk/>
            <pc:sldMk cId="503619567" sldId="276"/>
            <ac:spMk id="2" creationId="{8280CA42-D866-DFBC-92EF-CB5C66F31BD5}"/>
          </ac:spMkLst>
        </pc:spChg>
        <pc:spChg chg="add">
          <ac:chgData name="Kshitij Srivastava" userId="9ca786a045148134" providerId="Windows Live" clId="Web-{421E98FD-F546-464B-8644-4F7F118018D7}" dt="2022-11-25T06:30:35.295" v="266"/>
          <ac:spMkLst>
            <pc:docMk/>
            <pc:sldMk cId="503619567" sldId="276"/>
            <ac:spMk id="4" creationId="{EB13C749-B933-ED90-54F7-3DBCDB05C38D}"/>
          </ac:spMkLst>
        </pc:spChg>
        <pc:spChg chg="add">
          <ac:chgData name="Kshitij Srivastava" userId="9ca786a045148134" providerId="Windows Live" clId="Web-{421E98FD-F546-464B-8644-4F7F118018D7}" dt="2022-11-25T06:30:35.311" v="267"/>
          <ac:spMkLst>
            <pc:docMk/>
            <pc:sldMk cId="503619567" sldId="276"/>
            <ac:spMk id="6" creationId="{828CC4AE-41CB-39CC-B475-726CFA729377}"/>
          </ac:spMkLst>
        </pc:spChg>
        <pc:spChg chg="mod">
          <ac:chgData name="Kshitij Srivastava" userId="9ca786a045148134" providerId="Windows Live" clId="Web-{421E98FD-F546-464B-8644-4F7F118018D7}" dt="2022-11-25T06:03:14.130" v="213" actId="20577"/>
          <ac:spMkLst>
            <pc:docMk/>
            <pc:sldMk cId="503619567" sldId="276"/>
            <ac:spMk id="8" creationId="{E63F4286-9D54-7AFC-6B74-15B4FFF38B6A}"/>
          </ac:spMkLst>
        </pc:spChg>
        <pc:spChg chg="mod">
          <ac:chgData name="Kshitij Srivastava" userId="9ca786a045148134" providerId="Windows Live" clId="Web-{421E98FD-F546-464B-8644-4F7F118018D7}" dt="2022-11-25T05:58:22.792" v="146" actId="20577"/>
          <ac:spMkLst>
            <pc:docMk/>
            <pc:sldMk cId="503619567" sldId="276"/>
            <ac:spMk id="10" creationId="{6670C031-A87C-80C2-F43F-0A53D03BDFE3}"/>
          </ac:spMkLst>
        </pc:spChg>
      </pc:sldChg>
      <pc:sldChg chg="addSp modSp add ord replId">
        <pc:chgData name="Kshitij Srivastava" userId="9ca786a045148134" providerId="Windows Live" clId="Web-{421E98FD-F546-464B-8644-4F7F118018D7}" dt="2022-11-25T06:30:36.873" v="269"/>
        <pc:sldMkLst>
          <pc:docMk/>
          <pc:sldMk cId="1819258028" sldId="277"/>
        </pc:sldMkLst>
        <pc:spChg chg="mod">
          <ac:chgData name="Kshitij Srivastava" userId="9ca786a045148134" providerId="Windows Live" clId="Web-{421E98FD-F546-464B-8644-4F7F118018D7}" dt="2022-11-25T05:58:39.230" v="150" actId="20577"/>
          <ac:spMkLst>
            <pc:docMk/>
            <pc:sldMk cId="1819258028" sldId="277"/>
            <ac:spMk id="2" creationId="{8280CA42-D866-DFBC-92EF-CB5C66F31BD5}"/>
          </ac:spMkLst>
        </pc:spChg>
        <pc:spChg chg="add mod">
          <ac:chgData name="Kshitij Srivastava" userId="9ca786a045148134" providerId="Windows Live" clId="Web-{421E98FD-F546-464B-8644-4F7F118018D7}" dt="2022-11-25T06:02:10.846" v="208"/>
          <ac:spMkLst>
            <pc:docMk/>
            <pc:sldMk cId="1819258028" sldId="277"/>
            <ac:spMk id="3" creationId="{BA3AC589-ED7E-4076-8462-DEE5B1DDFA27}"/>
          </ac:spMkLst>
        </pc:spChg>
        <pc:spChg chg="add">
          <ac:chgData name="Kshitij Srivastava" userId="9ca786a045148134" providerId="Windows Live" clId="Web-{421E98FD-F546-464B-8644-4F7F118018D7}" dt="2022-11-25T06:30:36.858" v="268"/>
          <ac:spMkLst>
            <pc:docMk/>
            <pc:sldMk cId="1819258028" sldId="277"/>
            <ac:spMk id="5" creationId="{7ED52D66-524F-B43C-88C6-2B6635700745}"/>
          </ac:spMkLst>
        </pc:spChg>
        <pc:spChg chg="mod">
          <ac:chgData name="Kshitij Srivastava" userId="9ca786a045148134" providerId="Windows Live" clId="Web-{421E98FD-F546-464B-8644-4F7F118018D7}" dt="2022-11-25T06:01:52.080" v="206"/>
          <ac:spMkLst>
            <pc:docMk/>
            <pc:sldMk cId="1819258028" sldId="277"/>
            <ac:spMk id="8" creationId="{E63F4286-9D54-7AFC-6B74-15B4FFF38B6A}"/>
          </ac:spMkLst>
        </pc:spChg>
        <pc:spChg chg="mod">
          <ac:chgData name="Kshitij Srivastava" userId="9ca786a045148134" providerId="Windows Live" clId="Web-{421E98FD-F546-464B-8644-4F7F118018D7}" dt="2022-11-25T06:01:52.080" v="206"/>
          <ac:spMkLst>
            <pc:docMk/>
            <pc:sldMk cId="1819258028" sldId="277"/>
            <ac:spMk id="9" creationId="{406CCED3-6205-A51F-45A0-A0D8ED4BF58C}"/>
          </ac:spMkLst>
        </pc:spChg>
        <pc:spChg chg="mod">
          <ac:chgData name="Kshitij Srivastava" userId="9ca786a045148134" providerId="Windows Live" clId="Web-{421E98FD-F546-464B-8644-4F7F118018D7}" dt="2022-11-25T06:01:52.080" v="206"/>
          <ac:spMkLst>
            <pc:docMk/>
            <pc:sldMk cId="1819258028" sldId="277"/>
            <ac:spMk id="10" creationId="{6670C031-A87C-80C2-F43F-0A53D03BDFE3}"/>
          </ac:spMkLst>
        </pc:spChg>
        <pc:spChg chg="add">
          <ac:chgData name="Kshitij Srivastava" userId="9ca786a045148134" providerId="Windows Live" clId="Web-{421E98FD-F546-464B-8644-4F7F118018D7}" dt="2022-11-25T06:30:36.873" v="269"/>
          <ac:spMkLst>
            <pc:docMk/>
            <pc:sldMk cId="1819258028" sldId="277"/>
            <ac:spMk id="11" creationId="{22102BD1-4228-F684-5E83-6C99DBF1B418}"/>
          </ac:spMkLst>
        </pc:spChg>
      </pc:sldChg>
      <pc:sldChg chg="addSp delSp modSp new mod setBg">
        <pc:chgData name="Kshitij Srivastava" userId="9ca786a045148134" providerId="Windows Live" clId="Web-{421E98FD-F546-464B-8644-4F7F118018D7}" dt="2022-11-25T06:30:33.858" v="265"/>
        <pc:sldMkLst>
          <pc:docMk/>
          <pc:sldMk cId="2818432557" sldId="278"/>
        </pc:sldMkLst>
        <pc:spChg chg="mod">
          <ac:chgData name="Kshitij Srivastava" userId="9ca786a045148134" providerId="Windows Live" clId="Web-{421E98FD-F546-464B-8644-4F7F118018D7}" dt="2022-11-25T06:03:56.428" v="221"/>
          <ac:spMkLst>
            <pc:docMk/>
            <pc:sldMk cId="2818432557" sldId="278"/>
            <ac:spMk id="2" creationId="{7EF81505-77A6-31B6-3DE3-88DBE92EC808}"/>
          </ac:spMkLst>
        </pc:spChg>
        <pc:spChg chg="del">
          <ac:chgData name="Kshitij Srivastava" userId="9ca786a045148134" providerId="Windows Live" clId="Web-{421E98FD-F546-464B-8644-4F7F118018D7}" dt="2022-11-25T06:03:56.428" v="221"/>
          <ac:spMkLst>
            <pc:docMk/>
            <pc:sldMk cId="2818432557" sldId="278"/>
            <ac:spMk id="3" creationId="{93FED345-076B-284E-8331-A978325925C0}"/>
          </ac:spMkLst>
        </pc:spChg>
        <pc:spChg chg="add">
          <ac:chgData name="Kshitij Srivastava" userId="9ca786a045148134" providerId="Windows Live" clId="Web-{421E98FD-F546-464B-8644-4F7F118018D7}" dt="2022-11-25T06:30:33.842" v="264"/>
          <ac:spMkLst>
            <pc:docMk/>
            <pc:sldMk cId="2818432557" sldId="278"/>
            <ac:spMk id="6" creationId="{F8DC6851-1A63-1ADD-74DE-E0EC78865F30}"/>
          </ac:spMkLst>
        </pc:spChg>
        <pc:spChg chg="add">
          <ac:chgData name="Kshitij Srivastava" userId="9ca786a045148134" providerId="Windows Live" clId="Web-{421E98FD-F546-464B-8644-4F7F118018D7}" dt="2022-11-25T06:30:33.858" v="265"/>
          <ac:spMkLst>
            <pc:docMk/>
            <pc:sldMk cId="2818432557" sldId="278"/>
            <ac:spMk id="8" creationId="{6E9171A6-0C81-4A42-20CD-461DBDD6158F}"/>
          </ac:spMkLst>
        </pc:spChg>
        <pc:spChg chg="add">
          <ac:chgData name="Kshitij Srivastava" userId="9ca786a045148134" providerId="Windows Live" clId="Web-{421E98FD-F546-464B-8644-4F7F118018D7}" dt="2022-11-25T06:03:56.428" v="221"/>
          <ac:spMkLst>
            <pc:docMk/>
            <pc:sldMk cId="2818432557" sldId="278"/>
            <ac:spMk id="9" creationId="{C1DD1A8A-57D5-4A81-AD04-532B043C5611}"/>
          </ac:spMkLst>
        </pc:spChg>
        <pc:spChg chg="add">
          <ac:chgData name="Kshitij Srivastava" userId="9ca786a045148134" providerId="Windows Live" clId="Web-{421E98FD-F546-464B-8644-4F7F118018D7}" dt="2022-11-25T06:03:56.428" v="221"/>
          <ac:spMkLst>
            <pc:docMk/>
            <pc:sldMk cId="2818432557" sldId="278"/>
            <ac:spMk id="11" creationId="{007891EC-4501-44ED-A8C8-B11B6DB767AB}"/>
          </ac:spMkLst>
        </pc:spChg>
        <pc:picChg chg="add">
          <ac:chgData name="Kshitij Srivastava" userId="9ca786a045148134" providerId="Windows Live" clId="Web-{421E98FD-F546-464B-8644-4F7F118018D7}" dt="2022-11-25T06:03:56.428" v="221"/>
          <ac:picMkLst>
            <pc:docMk/>
            <pc:sldMk cId="2818432557" sldId="278"/>
            <ac:picMk id="5" creationId="{DA5C4963-E9A8-A856-2CF7-7C9BD24E0AC2}"/>
          </ac:picMkLst>
        </pc:picChg>
      </pc:sldChg>
    </pc:docChg>
  </pc:docChgLst>
  <pc:docChgLst>
    <pc:chgData name="Kshitij Srivastava" userId="9ca786a045148134" providerId="Windows Live" clId="Web-{C61D6E25-CDCD-43E1-BA9E-B2C23914C004}"/>
    <pc:docChg chg="modSld">
      <pc:chgData name="Kshitij Srivastava" userId="9ca786a045148134" providerId="Windows Live" clId="Web-{C61D6E25-CDCD-43E1-BA9E-B2C23914C004}" dt="2022-11-23T06:07:33.925" v="40" actId="20577"/>
      <pc:docMkLst>
        <pc:docMk/>
      </pc:docMkLst>
      <pc:sldChg chg="modSp">
        <pc:chgData name="Kshitij Srivastava" userId="9ca786a045148134" providerId="Windows Live" clId="Web-{C61D6E25-CDCD-43E1-BA9E-B2C23914C004}" dt="2022-11-23T06:07:17.237" v="32" actId="20577"/>
        <pc:sldMkLst>
          <pc:docMk/>
          <pc:sldMk cId="3586556651" sldId="258"/>
        </pc:sldMkLst>
        <pc:spChg chg="mod">
          <ac:chgData name="Kshitij Srivastava" userId="9ca786a045148134" providerId="Windows Live" clId="Web-{C61D6E25-CDCD-43E1-BA9E-B2C23914C004}" dt="2022-11-23T06:07:17.237" v="32" actId="20577"/>
          <ac:spMkLst>
            <pc:docMk/>
            <pc:sldMk cId="3586556651" sldId="258"/>
            <ac:spMk id="9" creationId="{40AC6F9C-39CC-0C1B-0C6A-1228B58450FD}"/>
          </ac:spMkLst>
        </pc:spChg>
      </pc:sldChg>
      <pc:sldChg chg="modSp">
        <pc:chgData name="Kshitij Srivastava" userId="9ca786a045148134" providerId="Windows Live" clId="Web-{C61D6E25-CDCD-43E1-BA9E-B2C23914C004}" dt="2022-11-23T06:05:43.249" v="20" actId="20577"/>
        <pc:sldMkLst>
          <pc:docMk/>
          <pc:sldMk cId="2851890499" sldId="266"/>
        </pc:sldMkLst>
        <pc:spChg chg="mod">
          <ac:chgData name="Kshitij Srivastava" userId="9ca786a045148134" providerId="Windows Live" clId="Web-{C61D6E25-CDCD-43E1-BA9E-B2C23914C004}" dt="2022-11-23T06:05:43.249" v="20" actId="20577"/>
          <ac:spMkLst>
            <pc:docMk/>
            <pc:sldMk cId="2851890499" sldId="266"/>
            <ac:spMk id="9" creationId="{40AC6F9C-39CC-0C1B-0C6A-1228B58450FD}"/>
          </ac:spMkLst>
        </pc:spChg>
      </pc:sldChg>
      <pc:sldChg chg="modSp">
        <pc:chgData name="Kshitij Srivastava" userId="9ca786a045148134" providerId="Windows Live" clId="Web-{C61D6E25-CDCD-43E1-BA9E-B2C23914C004}" dt="2022-11-23T06:07:13.862" v="30" actId="20577"/>
        <pc:sldMkLst>
          <pc:docMk/>
          <pc:sldMk cId="942955409" sldId="267"/>
        </pc:sldMkLst>
        <pc:spChg chg="mod">
          <ac:chgData name="Kshitij Srivastava" userId="9ca786a045148134" providerId="Windows Live" clId="Web-{C61D6E25-CDCD-43E1-BA9E-B2C23914C004}" dt="2022-11-23T06:07:13.862" v="30" actId="20577"/>
          <ac:spMkLst>
            <pc:docMk/>
            <pc:sldMk cId="942955409" sldId="267"/>
            <ac:spMk id="3" creationId="{837960A5-EAE3-B8BA-6BF9-AC5B178E0C95}"/>
          </ac:spMkLst>
        </pc:spChg>
        <pc:picChg chg="mod">
          <ac:chgData name="Kshitij Srivastava" userId="9ca786a045148134" providerId="Windows Live" clId="Web-{C61D6E25-CDCD-43E1-BA9E-B2C23914C004}" dt="2022-11-23T06:06:35.517" v="21" actId="14100"/>
          <ac:picMkLst>
            <pc:docMk/>
            <pc:sldMk cId="942955409" sldId="267"/>
            <ac:picMk id="5" creationId="{036A022F-4B95-582D-406B-2ECDCAFE5577}"/>
          </ac:picMkLst>
        </pc:picChg>
      </pc:sldChg>
      <pc:sldChg chg="modSp">
        <pc:chgData name="Kshitij Srivastava" userId="9ca786a045148134" providerId="Windows Live" clId="Web-{C61D6E25-CDCD-43E1-BA9E-B2C23914C004}" dt="2022-11-23T06:07:33.925" v="40" actId="20577"/>
        <pc:sldMkLst>
          <pc:docMk/>
          <pc:sldMk cId="2096756235" sldId="268"/>
        </pc:sldMkLst>
        <pc:spChg chg="mod">
          <ac:chgData name="Kshitij Srivastava" userId="9ca786a045148134" providerId="Windows Live" clId="Web-{C61D6E25-CDCD-43E1-BA9E-B2C23914C004}" dt="2022-11-23T06:07:33.925" v="40" actId="20577"/>
          <ac:spMkLst>
            <pc:docMk/>
            <pc:sldMk cId="2096756235" sldId="268"/>
            <ac:spMk id="3" creationId="{837960A5-EAE3-B8BA-6BF9-AC5B178E0C95}"/>
          </ac:spMkLst>
        </pc:spChg>
      </pc:sldChg>
    </pc:docChg>
  </pc:docChgLst>
  <pc:docChgLst>
    <pc:chgData name="Kshitij Srivastava" userId="9ca786a045148134" providerId="Windows Live" clId="Web-{90E1B5D0-6934-4001-A6FA-F64543749FDF}"/>
    <pc:docChg chg="addSld modSld">
      <pc:chgData name="Kshitij Srivastava" userId="9ca786a045148134" providerId="Windows Live" clId="Web-{90E1B5D0-6934-4001-A6FA-F64543749FDF}" dt="2022-11-24T16:13:13.661" v="115" actId="20577"/>
      <pc:docMkLst>
        <pc:docMk/>
      </pc:docMkLst>
      <pc:sldChg chg="addSp delSp modSp addAnim modAnim">
        <pc:chgData name="Kshitij Srivastava" userId="9ca786a045148134" providerId="Windows Live" clId="Web-{90E1B5D0-6934-4001-A6FA-F64543749FDF}" dt="2022-11-24T15:10:20.906" v="51"/>
        <pc:sldMkLst>
          <pc:docMk/>
          <pc:sldMk cId="448062055" sldId="265"/>
        </pc:sldMkLst>
        <pc:spChg chg="add del mod">
          <ac:chgData name="Kshitij Srivastava" userId="9ca786a045148134" providerId="Windows Live" clId="Web-{90E1B5D0-6934-4001-A6FA-F64543749FDF}" dt="2022-11-24T15:06:39.850" v="3"/>
          <ac:spMkLst>
            <pc:docMk/>
            <pc:sldMk cId="448062055" sldId="265"/>
            <ac:spMk id="3" creationId="{F8E2098F-FE42-37B2-F74F-67BEC211332A}"/>
          </ac:spMkLst>
        </pc:spChg>
        <pc:spChg chg="mod">
          <ac:chgData name="Kshitij Srivastava" userId="9ca786a045148134" providerId="Windows Live" clId="Web-{90E1B5D0-6934-4001-A6FA-F64543749FDF}" dt="2022-11-24T15:08:49.605" v="27"/>
          <ac:spMkLst>
            <pc:docMk/>
            <pc:sldMk cId="448062055" sldId="265"/>
            <ac:spMk id="7" creationId="{D5E0BB53-3DB2-4977-2E55-20BBDFF901A8}"/>
          </ac:spMkLst>
        </pc:spChg>
        <pc:spChg chg="mod">
          <ac:chgData name="Kshitij Srivastava" userId="9ca786a045148134" providerId="Windows Live" clId="Web-{90E1B5D0-6934-4001-A6FA-F64543749FDF}" dt="2022-11-24T15:08:49.605" v="28"/>
          <ac:spMkLst>
            <pc:docMk/>
            <pc:sldMk cId="448062055" sldId="265"/>
            <ac:spMk id="8" creationId="{70268D0E-DE23-4ECE-AE59-BCE18B9E22D1}"/>
          </ac:spMkLst>
        </pc:spChg>
        <pc:spChg chg="mod">
          <ac:chgData name="Kshitij Srivastava" userId="9ca786a045148134" providerId="Windows Live" clId="Web-{90E1B5D0-6934-4001-A6FA-F64543749FDF}" dt="2022-11-24T15:08:49.621" v="29"/>
          <ac:spMkLst>
            <pc:docMk/>
            <pc:sldMk cId="448062055" sldId="265"/>
            <ac:spMk id="10" creationId="{97C66F7A-6660-C62D-5B5F-5A36BC265A7A}"/>
          </ac:spMkLst>
        </pc:spChg>
        <pc:spChg chg="mod">
          <ac:chgData name="Kshitij Srivastava" userId="9ca786a045148134" providerId="Windows Live" clId="Web-{90E1B5D0-6934-4001-A6FA-F64543749FDF}" dt="2022-11-24T15:08:49.636" v="30"/>
          <ac:spMkLst>
            <pc:docMk/>
            <pc:sldMk cId="448062055" sldId="265"/>
            <ac:spMk id="11" creationId="{4D4D7B19-3141-ABE1-DA82-C21362FD66E5}"/>
          </ac:spMkLst>
        </pc:spChg>
        <pc:spChg chg="mod">
          <ac:chgData name="Kshitij Srivastava" userId="9ca786a045148134" providerId="Windows Live" clId="Web-{90E1B5D0-6934-4001-A6FA-F64543749FDF}" dt="2022-11-24T15:08:49.652" v="31"/>
          <ac:spMkLst>
            <pc:docMk/>
            <pc:sldMk cId="448062055" sldId="265"/>
            <ac:spMk id="12" creationId="{CC9255BD-1395-833F-107E-A358A31300E9}"/>
          </ac:spMkLst>
        </pc:spChg>
        <pc:spChg chg="mod">
          <ac:chgData name="Kshitij Srivastava" userId="9ca786a045148134" providerId="Windows Live" clId="Web-{90E1B5D0-6934-4001-A6FA-F64543749FDF}" dt="2022-11-24T15:08:49.652" v="32"/>
          <ac:spMkLst>
            <pc:docMk/>
            <pc:sldMk cId="448062055" sldId="265"/>
            <ac:spMk id="13" creationId="{85246F75-E2A1-F326-09D5-2EC90E4C0255}"/>
          </ac:spMkLst>
        </pc:spChg>
        <pc:spChg chg="mod">
          <ac:chgData name="Kshitij Srivastava" userId="9ca786a045148134" providerId="Windows Live" clId="Web-{90E1B5D0-6934-4001-A6FA-F64543749FDF}" dt="2022-11-24T15:09:22.575" v="49"/>
          <ac:spMkLst>
            <pc:docMk/>
            <pc:sldMk cId="448062055" sldId="265"/>
            <ac:spMk id="14" creationId="{DFBE1CDE-A6F3-A0CF-EA63-D5827CBFA01A}"/>
          </ac:spMkLst>
        </pc:spChg>
        <pc:spChg chg="add mod">
          <ac:chgData name="Kshitij Srivastava" userId="9ca786a045148134" providerId="Windows Live" clId="Web-{90E1B5D0-6934-4001-A6FA-F64543749FDF}" dt="2022-11-24T15:06:36.740" v="2" actId="1076"/>
          <ac:spMkLst>
            <pc:docMk/>
            <pc:sldMk cId="448062055" sldId="265"/>
            <ac:spMk id="15" creationId="{C5F9B1E9-3DE2-C85E-7EE1-5167EE39B516}"/>
          </ac:spMkLst>
        </pc:spChg>
        <pc:spChg chg="add mod ord">
          <ac:chgData name="Kshitij Srivastava" userId="9ca786a045148134" providerId="Windows Live" clId="Web-{90E1B5D0-6934-4001-A6FA-F64543749FDF}" dt="2022-11-24T15:09:04.121" v="36" actId="14100"/>
          <ac:spMkLst>
            <pc:docMk/>
            <pc:sldMk cId="448062055" sldId="265"/>
            <ac:spMk id="16" creationId="{824CA250-E85B-8578-0038-4BEFAD044C43}"/>
          </ac:spMkLst>
        </pc:spChg>
        <pc:picChg chg="del">
          <ac:chgData name="Kshitij Srivastava" userId="9ca786a045148134" providerId="Windows Live" clId="Web-{90E1B5D0-6934-4001-A6FA-F64543749FDF}" dt="2022-11-24T15:06:21.115" v="0"/>
          <ac:picMkLst>
            <pc:docMk/>
            <pc:sldMk cId="448062055" sldId="265"/>
            <ac:picMk id="4" creationId="{D240C40E-1EBE-8E48-EE10-361BD82D6D73}"/>
          </ac:picMkLst>
        </pc:picChg>
      </pc:sldChg>
      <pc:sldChg chg="addSp delSp modSp new mod setBg setClrOvrMap">
        <pc:chgData name="Kshitij Srivastava" userId="9ca786a045148134" providerId="Windows Live" clId="Web-{90E1B5D0-6934-4001-A6FA-F64543749FDF}" dt="2022-11-24T16:12:25.597" v="60"/>
        <pc:sldMkLst>
          <pc:docMk/>
          <pc:sldMk cId="1509265429" sldId="273"/>
        </pc:sldMkLst>
        <pc:spChg chg="mod">
          <ac:chgData name="Kshitij Srivastava" userId="9ca786a045148134" providerId="Windows Live" clId="Web-{90E1B5D0-6934-4001-A6FA-F64543749FDF}" dt="2022-11-24T16:12:25.597" v="60"/>
          <ac:spMkLst>
            <pc:docMk/>
            <pc:sldMk cId="1509265429" sldId="273"/>
            <ac:spMk id="2" creationId="{51E943EA-0BC9-C03E-0F96-DD8E7E199439}"/>
          </ac:spMkLst>
        </pc:spChg>
        <pc:spChg chg="del">
          <ac:chgData name="Kshitij Srivastava" userId="9ca786a045148134" providerId="Windows Live" clId="Web-{90E1B5D0-6934-4001-A6FA-F64543749FDF}" dt="2022-11-24T16:12:25.597" v="60"/>
          <ac:spMkLst>
            <pc:docMk/>
            <pc:sldMk cId="1509265429" sldId="273"/>
            <ac:spMk id="3" creationId="{D91C7D66-7DC4-EE55-43AA-3E0B409349F8}"/>
          </ac:spMkLst>
        </pc:spChg>
        <pc:spChg chg="add">
          <ac:chgData name="Kshitij Srivastava" userId="9ca786a045148134" providerId="Windows Live" clId="Web-{90E1B5D0-6934-4001-A6FA-F64543749FDF}" dt="2022-11-24T16:12:25.597" v="60"/>
          <ac:spMkLst>
            <pc:docMk/>
            <pc:sldMk cId="1509265429" sldId="273"/>
            <ac:spMk id="9" creationId="{5A59F003-E00A-43F9-91DC-CC54E3B87466}"/>
          </ac:spMkLst>
        </pc:spChg>
        <pc:spChg chg="add">
          <ac:chgData name="Kshitij Srivastava" userId="9ca786a045148134" providerId="Windows Live" clId="Web-{90E1B5D0-6934-4001-A6FA-F64543749FDF}" dt="2022-11-24T16:12:25.597" v="60"/>
          <ac:spMkLst>
            <pc:docMk/>
            <pc:sldMk cId="1509265429" sldId="273"/>
            <ac:spMk id="11" creationId="{D74A4382-E3AD-430A-9A1F-DFA3E0E77A7D}"/>
          </ac:spMkLst>
        </pc:spChg>
        <pc:spChg chg="add">
          <ac:chgData name="Kshitij Srivastava" userId="9ca786a045148134" providerId="Windows Live" clId="Web-{90E1B5D0-6934-4001-A6FA-F64543749FDF}" dt="2022-11-24T16:12:25.597" v="60"/>
          <ac:spMkLst>
            <pc:docMk/>
            <pc:sldMk cId="1509265429" sldId="273"/>
            <ac:spMk id="13" creationId="{79F40191-0F44-4FD1-82CC-ACB507C14BE6}"/>
          </ac:spMkLst>
        </pc:spChg>
        <pc:picChg chg="add">
          <ac:chgData name="Kshitij Srivastava" userId="9ca786a045148134" providerId="Windows Live" clId="Web-{90E1B5D0-6934-4001-A6FA-F64543749FDF}" dt="2022-11-24T16:12:25.597" v="60"/>
          <ac:picMkLst>
            <pc:docMk/>
            <pc:sldMk cId="1509265429" sldId="273"/>
            <ac:picMk id="5" creationId="{B305DDB8-2025-B59F-A48D-35C0B7BC09EE}"/>
          </ac:picMkLst>
        </pc:picChg>
      </pc:sldChg>
      <pc:sldChg chg="addSp delSp modSp new mod setBg">
        <pc:chgData name="Kshitij Srivastava" userId="9ca786a045148134" providerId="Windows Live" clId="Web-{90E1B5D0-6934-4001-A6FA-F64543749FDF}" dt="2022-11-24T16:13:13.661" v="115" actId="20577"/>
        <pc:sldMkLst>
          <pc:docMk/>
          <pc:sldMk cId="3521986224" sldId="274"/>
        </pc:sldMkLst>
        <pc:spChg chg="mod">
          <ac:chgData name="Kshitij Srivastava" userId="9ca786a045148134" providerId="Windows Live" clId="Web-{90E1B5D0-6934-4001-A6FA-F64543749FDF}" dt="2022-11-24T16:13:13.661" v="115" actId="20577"/>
          <ac:spMkLst>
            <pc:docMk/>
            <pc:sldMk cId="3521986224" sldId="274"/>
            <ac:spMk id="2" creationId="{BB4F6FF1-C6F1-060B-67E2-C57E6CF2178B}"/>
          </ac:spMkLst>
        </pc:spChg>
        <pc:spChg chg="del mod">
          <ac:chgData name="Kshitij Srivastava" userId="9ca786a045148134" providerId="Windows Live" clId="Web-{90E1B5D0-6934-4001-A6FA-F64543749FDF}" dt="2022-11-24T16:13:07.786" v="113"/>
          <ac:spMkLst>
            <pc:docMk/>
            <pc:sldMk cId="3521986224" sldId="274"/>
            <ac:spMk id="3" creationId="{C33B501A-F3CB-4D5B-6A65-8796F860C0F0}"/>
          </ac:spMkLst>
        </pc:spChg>
        <pc:spChg chg="add">
          <ac:chgData name="Kshitij Srivastava" userId="9ca786a045148134" providerId="Windows Live" clId="Web-{90E1B5D0-6934-4001-A6FA-F64543749FDF}" dt="2022-11-24T16:13:07.786" v="113"/>
          <ac:spMkLst>
            <pc:docMk/>
            <pc:sldMk cId="3521986224" sldId="274"/>
            <ac:spMk id="9" creationId="{BACC6370-2D7E-4714-9D71-7542949D7D5D}"/>
          </ac:spMkLst>
        </pc:spChg>
        <pc:spChg chg="add">
          <ac:chgData name="Kshitij Srivastava" userId="9ca786a045148134" providerId="Windows Live" clId="Web-{90E1B5D0-6934-4001-A6FA-F64543749FDF}" dt="2022-11-24T16:13:07.786" v="113"/>
          <ac:spMkLst>
            <pc:docMk/>
            <pc:sldMk cId="3521986224" sldId="274"/>
            <ac:spMk id="11" creationId="{F68B3F68-107C-434F-AA38-110D5EA91B85}"/>
          </ac:spMkLst>
        </pc:spChg>
        <pc:spChg chg="add">
          <ac:chgData name="Kshitij Srivastava" userId="9ca786a045148134" providerId="Windows Live" clId="Web-{90E1B5D0-6934-4001-A6FA-F64543749FDF}" dt="2022-11-24T16:13:07.786" v="113"/>
          <ac:spMkLst>
            <pc:docMk/>
            <pc:sldMk cId="3521986224" sldId="274"/>
            <ac:spMk id="13" creationId="{AAD0DBB9-1A4B-4391-81D4-CB19F9AB918A}"/>
          </ac:spMkLst>
        </pc:spChg>
        <pc:spChg chg="add">
          <ac:chgData name="Kshitij Srivastava" userId="9ca786a045148134" providerId="Windows Live" clId="Web-{90E1B5D0-6934-4001-A6FA-F64543749FDF}" dt="2022-11-24T16:13:07.786" v="113"/>
          <ac:spMkLst>
            <pc:docMk/>
            <pc:sldMk cId="3521986224" sldId="274"/>
            <ac:spMk id="15" creationId="{063BBA22-50EA-4C4D-BE05-F1CE4E63AA56}"/>
          </ac:spMkLst>
        </pc:spChg>
        <pc:graphicFrameChg chg="add">
          <ac:chgData name="Kshitij Srivastava" userId="9ca786a045148134" providerId="Windows Live" clId="Web-{90E1B5D0-6934-4001-A6FA-F64543749FDF}" dt="2022-11-24T16:13:07.786" v="113"/>
          <ac:graphicFrameMkLst>
            <pc:docMk/>
            <pc:sldMk cId="3521986224" sldId="274"/>
            <ac:graphicFrameMk id="5" creationId="{D92BC1EE-E0DA-C67D-80CD-82D2746EF04E}"/>
          </ac:graphicFrameMkLst>
        </pc:graphicFrameChg>
      </pc:sldChg>
    </pc:docChg>
  </pc:docChgLst>
  <pc:docChgLst>
    <pc:chgData name="Kshitij Srivastava" userId="9ca786a045148134" providerId="Windows Live" clId="Web-{B24FEC12-CF38-47CC-BAFD-6E6D942F80A7}"/>
    <pc:docChg chg="addSld delSld modSld sldOrd">
      <pc:chgData name="Kshitij Srivastava" userId="9ca786a045148134" providerId="Windows Live" clId="Web-{B24FEC12-CF38-47CC-BAFD-6E6D942F80A7}" dt="2022-11-22T11:08:58.705" v="744"/>
      <pc:docMkLst>
        <pc:docMk/>
      </pc:docMkLst>
      <pc:sldChg chg="addSp delSp modSp mod addAnim setClrOvrMap">
        <pc:chgData name="Kshitij Srivastava" userId="9ca786a045148134" providerId="Windows Live" clId="Web-{B24FEC12-CF38-47CC-BAFD-6E6D942F80A7}" dt="2022-11-22T08:03:40.387" v="724" actId="1076"/>
        <pc:sldMkLst>
          <pc:docMk/>
          <pc:sldMk cId="2112296390" sldId="257"/>
        </pc:sldMkLst>
        <pc:spChg chg="mod ord">
          <ac:chgData name="Kshitij Srivastava" userId="9ca786a045148134" providerId="Windows Live" clId="Web-{B24FEC12-CF38-47CC-BAFD-6E6D942F80A7}" dt="2022-11-22T07:05:01.362" v="43" actId="20577"/>
          <ac:spMkLst>
            <pc:docMk/>
            <pc:sldMk cId="2112296390" sldId="257"/>
            <ac:spMk id="2" creationId="{05A9F19E-C8E4-D930-748A-9F9D3E455E5E}"/>
          </ac:spMkLst>
        </pc:spChg>
        <pc:spChg chg="add mod">
          <ac:chgData name="Kshitij Srivastava" userId="9ca786a045148134" providerId="Windows Live" clId="Web-{B24FEC12-CF38-47CC-BAFD-6E6D942F80A7}" dt="2022-11-22T07:04:34.579" v="27" actId="1076"/>
          <ac:spMkLst>
            <pc:docMk/>
            <pc:sldMk cId="2112296390" sldId="257"/>
            <ac:spMk id="4" creationId="{2611A4F0-3106-4E48-B5BB-76EA57D2DDF8}"/>
          </ac:spMkLst>
        </pc:spChg>
        <pc:spChg chg="add del mod">
          <ac:chgData name="Kshitij Srivastava" userId="9ca786a045148134" providerId="Windows Live" clId="Web-{B24FEC12-CF38-47CC-BAFD-6E6D942F80A7}" dt="2022-11-22T07:04:52.799" v="42"/>
          <ac:spMkLst>
            <pc:docMk/>
            <pc:sldMk cId="2112296390" sldId="257"/>
            <ac:spMk id="5" creationId="{FABCAAFC-898A-92BA-E0C1-44EFFD1038BC}"/>
          </ac:spMkLst>
        </pc:spChg>
        <pc:spChg chg="del">
          <ac:chgData name="Kshitij Srivastava" userId="9ca786a045148134" providerId="Windows Live" clId="Web-{B24FEC12-CF38-47CC-BAFD-6E6D942F80A7}" dt="2022-11-22T07:04:02.484" v="17"/>
          <ac:spMkLst>
            <pc:docMk/>
            <pc:sldMk cId="2112296390" sldId="257"/>
            <ac:spMk id="35" creationId="{787F4F1C-8D3D-4EC1-B72D-A0470A5A08B8}"/>
          </ac:spMkLst>
        </pc:spChg>
        <pc:spChg chg="add">
          <ac:chgData name="Kshitij Srivastava" userId="9ca786a045148134" providerId="Windows Live" clId="Web-{B24FEC12-CF38-47CC-BAFD-6E6D942F80A7}" dt="2022-11-22T07:04:02.484" v="17"/>
          <ac:spMkLst>
            <pc:docMk/>
            <pc:sldMk cId="2112296390" sldId="257"/>
            <ac:spMk id="44" creationId="{0671A8AE-40A1-4631-A6B8-581AFF065482}"/>
          </ac:spMkLst>
        </pc:spChg>
        <pc:spChg chg="add">
          <ac:chgData name="Kshitij Srivastava" userId="9ca786a045148134" providerId="Windows Live" clId="Web-{B24FEC12-CF38-47CC-BAFD-6E6D942F80A7}" dt="2022-11-22T07:04:02.484" v="17"/>
          <ac:spMkLst>
            <pc:docMk/>
            <pc:sldMk cId="2112296390" sldId="257"/>
            <ac:spMk id="46" creationId="{AB58EF07-17C2-48CF-ABB0-EEF1F17CB8F0}"/>
          </ac:spMkLst>
        </pc:spChg>
        <pc:spChg chg="add">
          <ac:chgData name="Kshitij Srivastava" userId="9ca786a045148134" providerId="Windows Live" clId="Web-{B24FEC12-CF38-47CC-BAFD-6E6D942F80A7}" dt="2022-11-22T07:04:02.484" v="17"/>
          <ac:spMkLst>
            <pc:docMk/>
            <pc:sldMk cId="2112296390" sldId="257"/>
            <ac:spMk id="48" creationId="{AF2F604E-43BE-4DC3-B983-E071523364F8}"/>
          </ac:spMkLst>
        </pc:spChg>
        <pc:spChg chg="add">
          <ac:chgData name="Kshitij Srivastava" userId="9ca786a045148134" providerId="Windows Live" clId="Web-{B24FEC12-CF38-47CC-BAFD-6E6D942F80A7}" dt="2022-11-22T07:04:02.484" v="17"/>
          <ac:spMkLst>
            <pc:docMk/>
            <pc:sldMk cId="2112296390" sldId="257"/>
            <ac:spMk id="50" creationId="{08C9B587-E65E-4B52-B37C-ABEBB6E87928}"/>
          </ac:spMkLst>
        </pc:spChg>
        <pc:grpChg chg="del">
          <ac:chgData name="Kshitij Srivastava" userId="9ca786a045148134" providerId="Windows Live" clId="Web-{B24FEC12-CF38-47CC-BAFD-6E6D942F80A7}" dt="2022-11-22T07:04:02.484" v="17"/>
          <ac:grpSpMkLst>
            <pc:docMk/>
            <pc:sldMk cId="2112296390" sldId="257"/>
            <ac:grpSpMk id="36" creationId="{D1E3DD61-64DB-46AD-B249-E273CD86B051}"/>
          </ac:grpSpMkLst>
        </pc:grpChg>
        <pc:picChg chg="add mod">
          <ac:chgData name="Kshitij Srivastava" userId="9ca786a045148134" providerId="Windows Live" clId="Web-{B24FEC12-CF38-47CC-BAFD-6E6D942F80A7}" dt="2022-11-22T08:03:40.387" v="724" actId="1076"/>
          <ac:picMkLst>
            <pc:docMk/>
            <pc:sldMk cId="2112296390" sldId="257"/>
            <ac:picMk id="3" creationId="{88C0D069-9C2E-1030-06B7-EC9096B96198}"/>
          </ac:picMkLst>
        </pc:picChg>
      </pc:sldChg>
      <pc:sldChg chg="modSp addAnim modAnim">
        <pc:chgData name="Kshitij Srivastava" userId="9ca786a045148134" providerId="Windows Live" clId="Web-{B24FEC12-CF38-47CC-BAFD-6E6D942F80A7}" dt="2022-11-22T07:14:18.290" v="262"/>
        <pc:sldMkLst>
          <pc:docMk/>
          <pc:sldMk cId="3586556651" sldId="258"/>
        </pc:sldMkLst>
        <pc:spChg chg="mod">
          <ac:chgData name="Kshitij Srivastava" userId="9ca786a045148134" providerId="Windows Live" clId="Web-{B24FEC12-CF38-47CC-BAFD-6E6D942F80A7}" dt="2022-11-22T07:14:00.008" v="250" actId="20577"/>
          <ac:spMkLst>
            <pc:docMk/>
            <pc:sldMk cId="3586556651" sldId="258"/>
            <ac:spMk id="2" creationId="{6606F806-C809-6234-FE3B-09751E6B19BA}"/>
          </ac:spMkLst>
        </pc:spChg>
      </pc:sldChg>
      <pc:sldChg chg="modSp ord">
        <pc:chgData name="Kshitij Srivastava" userId="9ca786a045148134" providerId="Windows Live" clId="Web-{B24FEC12-CF38-47CC-BAFD-6E6D942F80A7}" dt="2022-11-22T07:16:24.482" v="282" actId="14100"/>
        <pc:sldMkLst>
          <pc:docMk/>
          <pc:sldMk cId="3194117918" sldId="259"/>
        </pc:sldMkLst>
        <pc:spChg chg="mod">
          <ac:chgData name="Kshitij Srivastava" userId="9ca786a045148134" providerId="Windows Live" clId="Web-{B24FEC12-CF38-47CC-BAFD-6E6D942F80A7}" dt="2022-11-22T07:16:07.231" v="280" actId="20577"/>
          <ac:spMkLst>
            <pc:docMk/>
            <pc:sldMk cId="3194117918" sldId="259"/>
            <ac:spMk id="2" creationId="{840FDBD8-9610-70E5-9F7A-7317A9A0CF75}"/>
          </ac:spMkLst>
        </pc:spChg>
        <pc:spChg chg="mod">
          <ac:chgData name="Kshitij Srivastava" userId="9ca786a045148134" providerId="Windows Live" clId="Web-{B24FEC12-CF38-47CC-BAFD-6E6D942F80A7}" dt="2022-11-22T07:16:24.482" v="282" actId="14100"/>
          <ac:spMkLst>
            <pc:docMk/>
            <pc:sldMk cId="3194117918" sldId="259"/>
            <ac:spMk id="3" creationId="{274D948C-6575-BE26-764D-E6433B5328E7}"/>
          </ac:spMkLst>
        </pc:spChg>
      </pc:sldChg>
      <pc:sldChg chg="modSp ord addAnim modAnim">
        <pc:chgData name="Kshitij Srivastava" userId="9ca786a045148134" providerId="Windows Live" clId="Web-{B24FEC12-CF38-47CC-BAFD-6E6D942F80A7}" dt="2022-11-22T07:16:15.825" v="281" actId="20577"/>
        <pc:sldMkLst>
          <pc:docMk/>
          <pc:sldMk cId="3507888860" sldId="260"/>
        </pc:sldMkLst>
        <pc:spChg chg="mod">
          <ac:chgData name="Kshitij Srivastava" userId="9ca786a045148134" providerId="Windows Live" clId="Web-{B24FEC12-CF38-47CC-BAFD-6E6D942F80A7}" dt="2022-11-22T07:16:15.825" v="281" actId="20577"/>
          <ac:spMkLst>
            <pc:docMk/>
            <pc:sldMk cId="3507888860" sldId="260"/>
            <ac:spMk id="2" creationId="{467F0861-F5DB-B760-46D6-B1B72010CB0A}"/>
          </ac:spMkLst>
        </pc:spChg>
      </pc:sldChg>
      <pc:sldChg chg="delSp modSp ord">
        <pc:chgData name="Kshitij Srivastava" userId="9ca786a045148134" providerId="Windows Live" clId="Web-{B24FEC12-CF38-47CC-BAFD-6E6D942F80A7}" dt="2022-11-22T07:16:53.889" v="290"/>
        <pc:sldMkLst>
          <pc:docMk/>
          <pc:sldMk cId="1035907906" sldId="262"/>
        </pc:sldMkLst>
        <pc:spChg chg="mod">
          <ac:chgData name="Kshitij Srivastava" userId="9ca786a045148134" providerId="Windows Live" clId="Web-{B24FEC12-CF38-47CC-BAFD-6E6D942F80A7}" dt="2022-11-22T07:16:35.498" v="284" actId="20577"/>
          <ac:spMkLst>
            <pc:docMk/>
            <pc:sldMk cId="1035907906" sldId="262"/>
            <ac:spMk id="2" creationId="{A583E7EF-6FCA-25F0-4D6C-D402B18C8B20}"/>
          </ac:spMkLst>
        </pc:spChg>
        <pc:picChg chg="del">
          <ac:chgData name="Kshitij Srivastava" userId="9ca786a045148134" providerId="Windows Live" clId="Web-{B24FEC12-CF38-47CC-BAFD-6E6D942F80A7}" dt="2022-11-22T07:16:53.889" v="290"/>
          <ac:picMkLst>
            <pc:docMk/>
            <pc:sldMk cId="1035907906" sldId="262"/>
            <ac:picMk id="4" creationId="{6465DEA6-6569-577F-17C8-0B4C08FD52BD}"/>
          </ac:picMkLst>
        </pc:picChg>
        <pc:picChg chg="del">
          <ac:chgData name="Kshitij Srivastava" userId="9ca786a045148134" providerId="Windows Live" clId="Web-{B24FEC12-CF38-47CC-BAFD-6E6D942F80A7}" dt="2022-11-22T07:16:53.093" v="289"/>
          <ac:picMkLst>
            <pc:docMk/>
            <pc:sldMk cId="1035907906" sldId="262"/>
            <ac:picMk id="5" creationId="{036A022F-4B95-582D-406B-2ECDCAFE5577}"/>
          </ac:picMkLst>
        </pc:picChg>
      </pc:sldChg>
      <pc:sldChg chg="addSp delSp modSp mod ord setBg">
        <pc:chgData name="Kshitij Srivastava" userId="9ca786a045148134" providerId="Windows Live" clId="Web-{B24FEC12-CF38-47CC-BAFD-6E6D942F80A7}" dt="2022-11-22T07:23:28.702" v="338"/>
        <pc:sldMkLst>
          <pc:docMk/>
          <pc:sldMk cId="3995574361" sldId="263"/>
        </pc:sldMkLst>
        <pc:spChg chg="mod ord">
          <ac:chgData name="Kshitij Srivastava" userId="9ca786a045148134" providerId="Windows Live" clId="Web-{B24FEC12-CF38-47CC-BAFD-6E6D942F80A7}" dt="2022-11-22T07:23:22.092" v="337"/>
          <ac:spMkLst>
            <pc:docMk/>
            <pc:sldMk cId="3995574361" sldId="263"/>
            <ac:spMk id="2" creationId="{A583E7EF-6FCA-25F0-4D6C-D402B18C8B20}"/>
          </ac:spMkLst>
        </pc:spChg>
        <pc:spChg chg="del">
          <ac:chgData name="Kshitij Srivastava" userId="9ca786a045148134" providerId="Windows Live" clId="Web-{B24FEC12-CF38-47CC-BAFD-6E6D942F80A7}" dt="2022-11-22T07:23:17.795" v="336"/>
          <ac:spMkLst>
            <pc:docMk/>
            <pc:sldMk cId="3995574361" sldId="263"/>
            <ac:spMk id="3" creationId="{7E48BE00-B81A-065B-9F19-E423CA77A775}"/>
          </ac:spMkLst>
        </pc:spChg>
        <pc:spChg chg="add">
          <ac:chgData name="Kshitij Srivastava" userId="9ca786a045148134" providerId="Windows Live" clId="Web-{B24FEC12-CF38-47CC-BAFD-6E6D942F80A7}" dt="2022-11-22T07:23:22.092" v="337"/>
          <ac:spMkLst>
            <pc:docMk/>
            <pc:sldMk cId="3995574361" sldId="263"/>
            <ac:spMk id="9" creationId="{37C89E4B-3C9F-44B9-8B86-D9E3D112D8EC}"/>
          </ac:spMkLst>
        </pc:spChg>
        <pc:picChg chg="add mod ord">
          <ac:chgData name="Kshitij Srivastava" userId="9ca786a045148134" providerId="Windows Live" clId="Web-{B24FEC12-CF38-47CC-BAFD-6E6D942F80A7}" dt="2022-11-22T07:23:22.092" v="337"/>
          <ac:picMkLst>
            <pc:docMk/>
            <pc:sldMk cId="3995574361" sldId="263"/>
            <ac:picMk id="4" creationId="{5A6526B9-9ABE-DFFF-999B-21E0B5B68CFC}"/>
          </ac:picMkLst>
        </pc:picChg>
        <pc:cxnChg chg="add">
          <ac:chgData name="Kshitij Srivastava" userId="9ca786a045148134" providerId="Windows Live" clId="Web-{B24FEC12-CF38-47CC-BAFD-6E6D942F80A7}" dt="2022-11-22T07:23:22.092" v="337"/>
          <ac:cxnSpMkLst>
            <pc:docMk/>
            <pc:sldMk cId="3995574361" sldId="263"/>
            <ac:cxnSpMk id="11" creationId="{AA2EAA10-076F-46BD-8F0F-B9A2FB77A85C}"/>
          </ac:cxnSpMkLst>
        </pc:cxnChg>
        <pc:cxnChg chg="add">
          <ac:chgData name="Kshitij Srivastava" userId="9ca786a045148134" providerId="Windows Live" clId="Web-{B24FEC12-CF38-47CC-BAFD-6E6D942F80A7}" dt="2022-11-22T07:23:22.092" v="337"/>
          <ac:cxnSpMkLst>
            <pc:docMk/>
            <pc:sldMk cId="3995574361" sldId="263"/>
            <ac:cxnSpMk id="13" creationId="{D891E407-403B-4764-86C9-33A56D3BCAA3}"/>
          </ac:cxnSpMkLst>
        </pc:cxnChg>
      </pc:sldChg>
      <pc:sldChg chg="addSp delSp modSp new mod setBg">
        <pc:chgData name="Kshitij Srivastava" userId="9ca786a045148134" providerId="Windows Live" clId="Web-{B24FEC12-CF38-47CC-BAFD-6E6D942F80A7}" dt="2022-11-22T07:01:37.635" v="15"/>
        <pc:sldMkLst>
          <pc:docMk/>
          <pc:sldMk cId="2662109127" sldId="264"/>
        </pc:sldMkLst>
        <pc:spChg chg="del mod">
          <ac:chgData name="Kshitij Srivastava" userId="9ca786a045148134" providerId="Windows Live" clId="Web-{B24FEC12-CF38-47CC-BAFD-6E6D942F80A7}" dt="2022-11-22T07:01:34.775" v="14"/>
          <ac:spMkLst>
            <pc:docMk/>
            <pc:sldMk cId="2662109127" sldId="264"/>
            <ac:spMk id="2" creationId="{93B8082A-CBED-A3F1-2DA5-E9DCA32E27B0}"/>
          </ac:spMkLst>
        </pc:spChg>
        <pc:spChg chg="del">
          <ac:chgData name="Kshitij Srivastava" userId="9ca786a045148134" providerId="Windows Live" clId="Web-{B24FEC12-CF38-47CC-BAFD-6E6D942F80A7}" dt="2022-11-22T07:01:28.306" v="13"/>
          <ac:spMkLst>
            <pc:docMk/>
            <pc:sldMk cId="2662109127" sldId="264"/>
            <ac:spMk id="3" creationId="{6F6DB323-E682-099F-32B9-E2A1A5C15F30}"/>
          </ac:spMkLst>
        </pc:spChg>
        <pc:spChg chg="add del mod">
          <ac:chgData name="Kshitij Srivastava" userId="9ca786a045148134" providerId="Windows Live" clId="Web-{B24FEC12-CF38-47CC-BAFD-6E6D942F80A7}" dt="2022-11-22T07:01:37.635" v="15"/>
          <ac:spMkLst>
            <pc:docMk/>
            <pc:sldMk cId="2662109127" sldId="264"/>
            <ac:spMk id="6" creationId="{9054EA3F-FC23-13D2-853C-DE2BB3E4EE0E}"/>
          </ac:spMkLst>
        </pc:spChg>
        <pc:spChg chg="add">
          <ac:chgData name="Kshitij Srivastava" userId="9ca786a045148134" providerId="Windows Live" clId="Web-{B24FEC12-CF38-47CC-BAFD-6E6D942F80A7}" dt="2022-11-22T07:01:37.635" v="15"/>
          <ac:spMkLst>
            <pc:docMk/>
            <pc:sldMk cId="2662109127" sldId="264"/>
            <ac:spMk id="11" creationId="{42A4FC2C-047E-45A5-965D-8E1E3BF09BC6}"/>
          </ac:spMkLst>
        </pc:spChg>
        <pc:picChg chg="add mod ord">
          <ac:chgData name="Kshitij Srivastava" userId="9ca786a045148134" providerId="Windows Live" clId="Web-{B24FEC12-CF38-47CC-BAFD-6E6D942F80A7}" dt="2022-11-22T07:01:37.635" v="15"/>
          <ac:picMkLst>
            <pc:docMk/>
            <pc:sldMk cId="2662109127" sldId="264"/>
            <ac:picMk id="4" creationId="{41C773F5-283A-5B55-9B09-49E3124DA3D8}"/>
          </ac:picMkLst>
        </pc:picChg>
      </pc:sldChg>
      <pc:sldChg chg="addSp delSp modSp new mod setBg">
        <pc:chgData name="Kshitij Srivastava" userId="9ca786a045148134" providerId="Windows Live" clId="Web-{B24FEC12-CF38-47CC-BAFD-6E6D942F80A7}" dt="2022-11-22T07:13:46.882" v="248" actId="1076"/>
        <pc:sldMkLst>
          <pc:docMk/>
          <pc:sldMk cId="448062055" sldId="265"/>
        </pc:sldMkLst>
        <pc:spChg chg="del">
          <ac:chgData name="Kshitij Srivastava" userId="9ca786a045148134" providerId="Windows Live" clId="Web-{B24FEC12-CF38-47CC-BAFD-6E6D942F80A7}" dt="2022-11-22T07:06:08.770" v="46"/>
          <ac:spMkLst>
            <pc:docMk/>
            <pc:sldMk cId="448062055" sldId="265"/>
            <ac:spMk id="2" creationId="{5D6EFF79-85C8-BFB6-EF99-A9584BEA3D83}"/>
          </ac:spMkLst>
        </pc:spChg>
        <pc:spChg chg="del">
          <ac:chgData name="Kshitij Srivastava" userId="9ca786a045148134" providerId="Windows Live" clId="Web-{B24FEC12-CF38-47CC-BAFD-6E6D942F80A7}" dt="2022-11-22T07:06:03.286" v="45"/>
          <ac:spMkLst>
            <pc:docMk/>
            <pc:sldMk cId="448062055" sldId="265"/>
            <ac:spMk id="3" creationId="{97EA9A47-7AA8-9027-C9AD-49ABF509154C}"/>
          </ac:spMkLst>
        </pc:spChg>
        <pc:spChg chg="add mod">
          <ac:chgData name="Kshitij Srivastava" userId="9ca786a045148134" providerId="Windows Live" clId="Web-{B24FEC12-CF38-47CC-BAFD-6E6D942F80A7}" dt="2022-11-22T07:11:32.783" v="209" actId="20577"/>
          <ac:spMkLst>
            <pc:docMk/>
            <pc:sldMk cId="448062055" sldId="265"/>
            <ac:spMk id="6" creationId="{47ADD1E7-6230-B34A-ADC4-5DD9A14183D4}"/>
          </ac:spMkLst>
        </pc:spChg>
        <pc:spChg chg="add mod">
          <ac:chgData name="Kshitij Srivastava" userId="9ca786a045148134" providerId="Windows Live" clId="Web-{B24FEC12-CF38-47CC-BAFD-6E6D942F80A7}" dt="2022-11-22T07:13:46.835" v="242" actId="1076"/>
          <ac:spMkLst>
            <pc:docMk/>
            <pc:sldMk cId="448062055" sldId="265"/>
            <ac:spMk id="7" creationId="{D5E0BB53-3DB2-4977-2E55-20BBDFF901A8}"/>
          </ac:spMkLst>
        </pc:spChg>
        <pc:spChg chg="add mod">
          <ac:chgData name="Kshitij Srivastava" userId="9ca786a045148134" providerId="Windows Live" clId="Web-{B24FEC12-CF38-47CC-BAFD-6E6D942F80A7}" dt="2022-11-22T07:13:46.851" v="243" actId="1076"/>
          <ac:spMkLst>
            <pc:docMk/>
            <pc:sldMk cId="448062055" sldId="265"/>
            <ac:spMk id="8" creationId="{70268D0E-DE23-4ECE-AE59-BCE18B9E22D1}"/>
          </ac:spMkLst>
        </pc:spChg>
        <pc:spChg chg="add">
          <ac:chgData name="Kshitij Srivastava" userId="9ca786a045148134" providerId="Windows Live" clId="Web-{B24FEC12-CF38-47CC-BAFD-6E6D942F80A7}" dt="2022-11-22T07:06:08.770" v="46"/>
          <ac:spMkLst>
            <pc:docMk/>
            <pc:sldMk cId="448062055" sldId="265"/>
            <ac:spMk id="9" creationId="{42A4FC2C-047E-45A5-965D-8E1E3BF09BC6}"/>
          </ac:spMkLst>
        </pc:spChg>
        <pc:spChg chg="add mod">
          <ac:chgData name="Kshitij Srivastava" userId="9ca786a045148134" providerId="Windows Live" clId="Web-{B24FEC12-CF38-47CC-BAFD-6E6D942F80A7}" dt="2022-11-22T07:13:46.851" v="244" actId="1076"/>
          <ac:spMkLst>
            <pc:docMk/>
            <pc:sldMk cId="448062055" sldId="265"/>
            <ac:spMk id="10" creationId="{97C66F7A-6660-C62D-5B5F-5A36BC265A7A}"/>
          </ac:spMkLst>
        </pc:spChg>
        <pc:spChg chg="add mod">
          <ac:chgData name="Kshitij Srivastava" userId="9ca786a045148134" providerId="Windows Live" clId="Web-{B24FEC12-CF38-47CC-BAFD-6E6D942F80A7}" dt="2022-11-22T07:13:46.867" v="245" actId="1076"/>
          <ac:spMkLst>
            <pc:docMk/>
            <pc:sldMk cId="448062055" sldId="265"/>
            <ac:spMk id="11" creationId="{4D4D7B19-3141-ABE1-DA82-C21362FD66E5}"/>
          </ac:spMkLst>
        </pc:spChg>
        <pc:spChg chg="add mod">
          <ac:chgData name="Kshitij Srivastava" userId="9ca786a045148134" providerId="Windows Live" clId="Web-{B24FEC12-CF38-47CC-BAFD-6E6D942F80A7}" dt="2022-11-22T07:13:46.867" v="246" actId="1076"/>
          <ac:spMkLst>
            <pc:docMk/>
            <pc:sldMk cId="448062055" sldId="265"/>
            <ac:spMk id="12" creationId="{CC9255BD-1395-833F-107E-A358A31300E9}"/>
          </ac:spMkLst>
        </pc:spChg>
        <pc:spChg chg="add mod">
          <ac:chgData name="Kshitij Srivastava" userId="9ca786a045148134" providerId="Windows Live" clId="Web-{B24FEC12-CF38-47CC-BAFD-6E6D942F80A7}" dt="2022-11-22T07:13:46.882" v="247" actId="1076"/>
          <ac:spMkLst>
            <pc:docMk/>
            <pc:sldMk cId="448062055" sldId="265"/>
            <ac:spMk id="13" creationId="{85246F75-E2A1-F326-09D5-2EC90E4C0255}"/>
          </ac:spMkLst>
        </pc:spChg>
        <pc:spChg chg="add mod">
          <ac:chgData name="Kshitij Srivastava" userId="9ca786a045148134" providerId="Windows Live" clId="Web-{B24FEC12-CF38-47CC-BAFD-6E6D942F80A7}" dt="2022-11-22T07:13:46.882" v="248" actId="1076"/>
          <ac:spMkLst>
            <pc:docMk/>
            <pc:sldMk cId="448062055" sldId="265"/>
            <ac:spMk id="14" creationId="{DFBE1CDE-A6F3-A0CF-EA63-D5827CBFA01A}"/>
          </ac:spMkLst>
        </pc:spChg>
        <pc:picChg chg="add mod ord">
          <ac:chgData name="Kshitij Srivastava" userId="9ca786a045148134" providerId="Windows Live" clId="Web-{B24FEC12-CF38-47CC-BAFD-6E6D942F80A7}" dt="2022-11-22T07:10:53.375" v="178"/>
          <ac:picMkLst>
            <pc:docMk/>
            <pc:sldMk cId="448062055" sldId="265"/>
            <ac:picMk id="4" creationId="{D240C40E-1EBE-8E48-EE10-361BD82D6D73}"/>
          </ac:picMkLst>
        </pc:picChg>
      </pc:sldChg>
      <pc:sldChg chg="add ord replId delAnim modAnim">
        <pc:chgData name="Kshitij Srivastava" userId="9ca786a045148134" providerId="Windows Live" clId="Web-{B24FEC12-CF38-47CC-BAFD-6E6D942F80A7}" dt="2022-11-22T07:17:13.046" v="296"/>
        <pc:sldMkLst>
          <pc:docMk/>
          <pc:sldMk cId="2851890499" sldId="266"/>
        </pc:sldMkLst>
      </pc:sldChg>
      <pc:sldChg chg="addSp modSp add ord replId addAnim modAnim">
        <pc:chgData name="Kshitij Srivastava" userId="9ca786a045148134" providerId="Windows Live" clId="Web-{B24FEC12-CF38-47CC-BAFD-6E6D942F80A7}" dt="2022-11-22T07:17:40.782" v="308" actId="1076"/>
        <pc:sldMkLst>
          <pc:docMk/>
          <pc:sldMk cId="942955409" sldId="267"/>
        </pc:sldMkLst>
        <pc:spChg chg="add mod">
          <ac:chgData name="Kshitij Srivastava" userId="9ca786a045148134" providerId="Windows Live" clId="Web-{B24FEC12-CF38-47CC-BAFD-6E6D942F80A7}" dt="2022-11-22T07:17:40.782" v="308" actId="1076"/>
          <ac:spMkLst>
            <pc:docMk/>
            <pc:sldMk cId="942955409" sldId="267"/>
            <ac:spMk id="3" creationId="{837960A5-EAE3-B8BA-6BF9-AC5B178E0C95}"/>
          </ac:spMkLst>
        </pc:spChg>
      </pc:sldChg>
      <pc:sldChg chg="addSp modSp add replId addAnim delAnim modAnim">
        <pc:chgData name="Kshitij Srivastava" userId="9ca786a045148134" providerId="Windows Live" clId="Web-{B24FEC12-CF38-47CC-BAFD-6E6D942F80A7}" dt="2022-11-22T11:08:51.032" v="743" actId="20577"/>
        <pc:sldMkLst>
          <pc:docMk/>
          <pc:sldMk cId="2096756235" sldId="268"/>
        </pc:sldMkLst>
        <pc:spChg chg="mod">
          <ac:chgData name="Kshitij Srivastava" userId="9ca786a045148134" providerId="Windows Live" clId="Web-{B24FEC12-CF38-47CC-BAFD-6E6D942F80A7}" dt="2022-11-22T07:19:23.239" v="333" actId="1076"/>
          <ac:spMkLst>
            <pc:docMk/>
            <pc:sldMk cId="2096756235" sldId="268"/>
            <ac:spMk id="3" creationId="{837960A5-EAE3-B8BA-6BF9-AC5B178E0C95}"/>
          </ac:spMkLst>
        </pc:spChg>
        <pc:spChg chg="add mod">
          <ac:chgData name="Kshitij Srivastava" userId="9ca786a045148134" providerId="Windows Live" clId="Web-{B24FEC12-CF38-47CC-BAFD-6E6D942F80A7}" dt="2022-11-22T11:08:51.032" v="743" actId="20577"/>
          <ac:spMkLst>
            <pc:docMk/>
            <pc:sldMk cId="2096756235" sldId="268"/>
            <ac:spMk id="8" creationId="{9DB21953-0FCF-C2D6-BC1A-B48247FBBC0A}"/>
          </ac:spMkLst>
        </pc:spChg>
        <pc:spChg chg="add mod">
          <ac:chgData name="Kshitij Srivastava" userId="9ca786a045148134" providerId="Windows Live" clId="Web-{B24FEC12-CF38-47CC-BAFD-6E6D942F80A7}" dt="2022-11-22T07:18:47.972" v="324" actId="1076"/>
          <ac:spMkLst>
            <pc:docMk/>
            <pc:sldMk cId="2096756235" sldId="268"/>
            <ac:spMk id="9" creationId="{4DB0BA03-0EEB-71AF-A1AC-CE800226F7E0}"/>
          </ac:spMkLst>
        </pc:spChg>
        <pc:spChg chg="add mod">
          <ac:chgData name="Kshitij Srivastava" userId="9ca786a045148134" providerId="Windows Live" clId="Web-{B24FEC12-CF38-47CC-BAFD-6E6D942F80A7}" dt="2022-11-22T07:18:47.988" v="325" actId="1076"/>
          <ac:spMkLst>
            <pc:docMk/>
            <pc:sldMk cId="2096756235" sldId="268"/>
            <ac:spMk id="11" creationId="{CE9B6D07-6218-8E0F-C011-FEE239810A31}"/>
          </ac:spMkLst>
        </pc:spChg>
        <pc:picChg chg="mod">
          <ac:chgData name="Kshitij Srivastava" userId="9ca786a045148134" providerId="Windows Live" clId="Web-{B24FEC12-CF38-47CC-BAFD-6E6D942F80A7}" dt="2022-11-22T07:19:05.317" v="329" actId="1076"/>
          <ac:picMkLst>
            <pc:docMk/>
            <pc:sldMk cId="2096756235" sldId="268"/>
            <ac:picMk id="4" creationId="{6465DEA6-6569-577F-17C8-0B4C08FD52BD}"/>
          </ac:picMkLst>
        </pc:picChg>
        <pc:picChg chg="mod">
          <ac:chgData name="Kshitij Srivastava" userId="9ca786a045148134" providerId="Windows Live" clId="Web-{B24FEC12-CF38-47CC-BAFD-6E6D942F80A7}" dt="2022-11-22T07:20:04.741" v="335" actId="14100"/>
          <ac:picMkLst>
            <pc:docMk/>
            <pc:sldMk cId="2096756235" sldId="268"/>
            <ac:picMk id="5" creationId="{036A022F-4B95-582D-406B-2ECDCAFE5577}"/>
          </ac:picMkLst>
        </pc:picChg>
        <pc:picChg chg="add mod">
          <ac:chgData name="Kshitij Srivastava" userId="9ca786a045148134" providerId="Windows Live" clId="Web-{B24FEC12-CF38-47CC-BAFD-6E6D942F80A7}" dt="2022-11-22T07:18:49.613" v="326" actId="1076"/>
          <ac:picMkLst>
            <pc:docMk/>
            <pc:sldMk cId="2096756235" sldId="268"/>
            <ac:picMk id="7" creationId="{753456FB-1886-49CF-EAE0-E4DA68C89CEC}"/>
          </ac:picMkLst>
        </pc:picChg>
      </pc:sldChg>
      <pc:sldChg chg="addSp delSp modSp new addAnim delAnim modAnim">
        <pc:chgData name="Kshitij Srivastava" userId="9ca786a045148134" providerId="Windows Live" clId="Web-{B24FEC12-CF38-47CC-BAFD-6E6D942F80A7}" dt="2022-11-22T07:27:49.759" v="434"/>
        <pc:sldMkLst>
          <pc:docMk/>
          <pc:sldMk cId="3792587015" sldId="269"/>
        </pc:sldMkLst>
        <pc:spChg chg="mod">
          <ac:chgData name="Kshitij Srivastava" userId="9ca786a045148134" providerId="Windows Live" clId="Web-{B24FEC12-CF38-47CC-BAFD-6E6D942F80A7}" dt="2022-11-22T07:23:42.812" v="350" actId="20577"/>
          <ac:spMkLst>
            <pc:docMk/>
            <pc:sldMk cId="3792587015" sldId="269"/>
            <ac:spMk id="2" creationId="{B958DDCE-AFE4-0E46-2768-023FEDF6A239}"/>
          </ac:spMkLst>
        </pc:spChg>
        <pc:spChg chg="del">
          <ac:chgData name="Kshitij Srivastava" userId="9ca786a045148134" providerId="Windows Live" clId="Web-{B24FEC12-CF38-47CC-BAFD-6E6D942F80A7}" dt="2022-11-22T07:24:59.768" v="351"/>
          <ac:spMkLst>
            <pc:docMk/>
            <pc:sldMk cId="3792587015" sldId="269"/>
            <ac:spMk id="3" creationId="{1BC6AEF3-AD59-E79E-5CDE-EFE7A38AB321}"/>
          </ac:spMkLst>
        </pc:spChg>
        <pc:spChg chg="add mod">
          <ac:chgData name="Kshitij Srivastava" userId="9ca786a045148134" providerId="Windows Live" clId="Web-{B24FEC12-CF38-47CC-BAFD-6E6D942F80A7}" dt="2022-11-22T07:27:02.773" v="417" actId="1076"/>
          <ac:spMkLst>
            <pc:docMk/>
            <pc:sldMk cId="3792587015" sldId="269"/>
            <ac:spMk id="5" creationId="{94F2F91E-1860-8EC8-18EB-DDED550A7FA1}"/>
          </ac:spMkLst>
        </pc:spChg>
        <pc:spChg chg="add mod">
          <ac:chgData name="Kshitij Srivastava" userId="9ca786a045148134" providerId="Windows Live" clId="Web-{B24FEC12-CF38-47CC-BAFD-6E6D942F80A7}" dt="2022-11-22T07:27:02.804" v="418" actId="1076"/>
          <ac:spMkLst>
            <pc:docMk/>
            <pc:sldMk cId="3792587015" sldId="269"/>
            <ac:spMk id="6" creationId="{A069AC62-F413-8749-5815-C2ABED3898FD}"/>
          </ac:spMkLst>
        </pc:spChg>
        <pc:spChg chg="add mod">
          <ac:chgData name="Kshitij Srivastava" userId="9ca786a045148134" providerId="Windows Live" clId="Web-{B24FEC12-CF38-47CC-BAFD-6E6D942F80A7}" dt="2022-11-22T07:27:02.835" v="419" actId="1076"/>
          <ac:spMkLst>
            <pc:docMk/>
            <pc:sldMk cId="3792587015" sldId="269"/>
            <ac:spMk id="7" creationId="{0211D147-FDDB-95AD-739B-B683586FD6CE}"/>
          </ac:spMkLst>
        </pc:spChg>
        <pc:spChg chg="add mod">
          <ac:chgData name="Kshitij Srivastava" userId="9ca786a045148134" providerId="Windows Live" clId="Web-{B24FEC12-CF38-47CC-BAFD-6E6D942F80A7}" dt="2022-11-22T07:27:14.961" v="423"/>
          <ac:spMkLst>
            <pc:docMk/>
            <pc:sldMk cId="3792587015" sldId="269"/>
            <ac:spMk id="9" creationId="{7C04CFE3-6063-3E6E-FA94-8C5C34EE94C2}"/>
          </ac:spMkLst>
        </pc:spChg>
        <pc:spChg chg="add mod">
          <ac:chgData name="Kshitij Srivastava" userId="9ca786a045148134" providerId="Windows Live" clId="Web-{B24FEC12-CF38-47CC-BAFD-6E6D942F80A7}" dt="2022-11-22T07:27:21.008" v="424"/>
          <ac:spMkLst>
            <pc:docMk/>
            <pc:sldMk cId="3792587015" sldId="269"/>
            <ac:spMk id="11" creationId="{0EDAFEBC-D855-5FBC-903C-5225C839774D}"/>
          </ac:spMkLst>
        </pc:spChg>
        <pc:spChg chg="add mod">
          <ac:chgData name="Kshitij Srivastava" userId="9ca786a045148134" providerId="Windows Live" clId="Web-{B24FEC12-CF38-47CC-BAFD-6E6D942F80A7}" dt="2022-11-22T07:27:02.867" v="422" actId="1076"/>
          <ac:spMkLst>
            <pc:docMk/>
            <pc:sldMk cId="3792587015" sldId="269"/>
            <ac:spMk id="12" creationId="{DD3CB4B2-CE14-557E-7C92-D4DB99390BFF}"/>
          </ac:spMkLst>
        </pc:spChg>
        <pc:picChg chg="add mod ord">
          <ac:chgData name="Kshitij Srivastava" userId="9ca786a045148134" providerId="Windows Live" clId="Web-{B24FEC12-CF38-47CC-BAFD-6E6D942F80A7}" dt="2022-11-22T07:25:40.254" v="369" actId="1076"/>
          <ac:picMkLst>
            <pc:docMk/>
            <pc:sldMk cId="3792587015" sldId="269"/>
            <ac:picMk id="4" creationId="{6913A5CE-7FE4-061B-C2D0-359AEAFFE675}"/>
          </ac:picMkLst>
        </pc:picChg>
      </pc:sldChg>
      <pc:sldChg chg="addSp delSp modSp add replId addAnim delAnim modAnim">
        <pc:chgData name="Kshitij Srivastava" userId="9ca786a045148134" providerId="Windows Live" clId="Web-{B24FEC12-CF38-47CC-BAFD-6E6D942F80A7}" dt="2022-11-22T07:31:06.860" v="486"/>
        <pc:sldMkLst>
          <pc:docMk/>
          <pc:sldMk cId="2214913400" sldId="270"/>
        </pc:sldMkLst>
        <pc:spChg chg="mod">
          <ac:chgData name="Kshitij Srivastava" userId="9ca786a045148134" providerId="Windows Live" clId="Web-{B24FEC12-CF38-47CC-BAFD-6E6D942F80A7}" dt="2022-11-22T07:30:58.001" v="480" actId="20577"/>
          <ac:spMkLst>
            <pc:docMk/>
            <pc:sldMk cId="2214913400" sldId="270"/>
            <ac:spMk id="2" creationId="{B958DDCE-AFE4-0E46-2768-023FEDF6A239}"/>
          </ac:spMkLst>
        </pc:spChg>
        <pc:spChg chg="del">
          <ac:chgData name="Kshitij Srivastava" userId="9ca786a045148134" providerId="Windows Live" clId="Web-{B24FEC12-CF38-47CC-BAFD-6E6D942F80A7}" dt="2022-11-22T07:28:50.652" v="441"/>
          <ac:spMkLst>
            <pc:docMk/>
            <pc:sldMk cId="2214913400" sldId="270"/>
            <ac:spMk id="5" creationId="{94F2F91E-1860-8EC8-18EB-DDED550A7FA1}"/>
          </ac:spMkLst>
        </pc:spChg>
        <pc:spChg chg="del">
          <ac:chgData name="Kshitij Srivastava" userId="9ca786a045148134" providerId="Windows Live" clId="Web-{B24FEC12-CF38-47CC-BAFD-6E6D942F80A7}" dt="2022-11-22T07:28:50.652" v="440"/>
          <ac:spMkLst>
            <pc:docMk/>
            <pc:sldMk cId="2214913400" sldId="270"/>
            <ac:spMk id="6" creationId="{A069AC62-F413-8749-5815-C2ABED3898FD}"/>
          </ac:spMkLst>
        </pc:spChg>
        <pc:spChg chg="del">
          <ac:chgData name="Kshitij Srivastava" userId="9ca786a045148134" providerId="Windows Live" clId="Web-{B24FEC12-CF38-47CC-BAFD-6E6D942F80A7}" dt="2022-11-22T07:28:50.652" v="439"/>
          <ac:spMkLst>
            <pc:docMk/>
            <pc:sldMk cId="2214913400" sldId="270"/>
            <ac:spMk id="7" creationId="{0211D147-FDDB-95AD-739B-B683586FD6CE}"/>
          </ac:spMkLst>
        </pc:spChg>
        <pc:spChg chg="del">
          <ac:chgData name="Kshitij Srivastava" userId="9ca786a045148134" providerId="Windows Live" clId="Web-{B24FEC12-CF38-47CC-BAFD-6E6D942F80A7}" dt="2022-11-22T07:28:50.652" v="438"/>
          <ac:spMkLst>
            <pc:docMk/>
            <pc:sldMk cId="2214913400" sldId="270"/>
            <ac:spMk id="9" creationId="{7C04CFE3-6063-3E6E-FA94-8C5C34EE94C2}"/>
          </ac:spMkLst>
        </pc:spChg>
        <pc:spChg chg="add del">
          <ac:chgData name="Kshitij Srivastava" userId="9ca786a045148134" providerId="Windows Live" clId="Web-{B24FEC12-CF38-47CC-BAFD-6E6D942F80A7}" dt="2022-11-22T07:29:36.435" v="455"/>
          <ac:spMkLst>
            <pc:docMk/>
            <pc:sldMk cId="2214913400" sldId="270"/>
            <ac:spMk id="10" creationId="{D1D33CF9-E796-34F6-43F8-85EF0ADF963E}"/>
          </ac:spMkLst>
        </pc:spChg>
        <pc:spChg chg="del">
          <ac:chgData name="Kshitij Srivastava" userId="9ca786a045148134" providerId="Windows Live" clId="Web-{B24FEC12-CF38-47CC-BAFD-6E6D942F80A7}" dt="2022-11-22T07:28:50.652" v="437"/>
          <ac:spMkLst>
            <pc:docMk/>
            <pc:sldMk cId="2214913400" sldId="270"/>
            <ac:spMk id="11" creationId="{0EDAFEBC-D855-5FBC-903C-5225C839774D}"/>
          </ac:spMkLst>
        </pc:spChg>
        <pc:spChg chg="del">
          <ac:chgData name="Kshitij Srivastava" userId="9ca786a045148134" providerId="Windows Live" clId="Web-{B24FEC12-CF38-47CC-BAFD-6E6D942F80A7}" dt="2022-11-22T07:28:50.652" v="436"/>
          <ac:spMkLst>
            <pc:docMk/>
            <pc:sldMk cId="2214913400" sldId="270"/>
            <ac:spMk id="12" creationId="{DD3CB4B2-CE14-557E-7C92-D4DB99390BFF}"/>
          </ac:spMkLst>
        </pc:spChg>
        <pc:spChg chg="add mod">
          <ac:chgData name="Kshitij Srivastava" userId="9ca786a045148134" providerId="Windows Live" clId="Web-{B24FEC12-CF38-47CC-BAFD-6E6D942F80A7}" dt="2022-11-22T07:30:26.125" v="469" actId="1076"/>
          <ac:spMkLst>
            <pc:docMk/>
            <pc:sldMk cId="2214913400" sldId="270"/>
            <ac:spMk id="13" creationId="{412A6AC9-3D58-6597-7520-E7E240E40B68}"/>
          </ac:spMkLst>
        </pc:spChg>
        <pc:picChg chg="mod">
          <ac:chgData name="Kshitij Srivastava" userId="9ca786a045148134" providerId="Windows Live" clId="Web-{B24FEC12-CF38-47CC-BAFD-6E6D942F80A7}" dt="2022-11-22T07:30:35.625" v="472" actId="1076"/>
          <ac:picMkLst>
            <pc:docMk/>
            <pc:sldMk cId="2214913400" sldId="270"/>
            <ac:picMk id="4" creationId="{6913A5CE-7FE4-061B-C2D0-359AEAFFE675}"/>
          </ac:picMkLst>
        </pc:picChg>
        <pc:picChg chg="add mod">
          <ac:chgData name="Kshitij Srivastava" userId="9ca786a045148134" providerId="Windows Live" clId="Web-{B24FEC12-CF38-47CC-BAFD-6E6D942F80A7}" dt="2022-11-22T07:30:33.078" v="471" actId="1076"/>
          <ac:picMkLst>
            <pc:docMk/>
            <pc:sldMk cId="2214913400" sldId="270"/>
            <ac:picMk id="8" creationId="{ABE27848-C92A-9696-D85D-CED3DCEB45FD}"/>
          </ac:picMkLst>
        </pc:picChg>
      </pc:sldChg>
      <pc:sldChg chg="addSp modSp add replId addAnim delAnim modAnim">
        <pc:chgData name="Kshitij Srivastava" userId="9ca786a045148134" providerId="Windows Live" clId="Web-{B24FEC12-CF38-47CC-BAFD-6E6D942F80A7}" dt="2022-11-22T07:35:26.699" v="580" actId="20577"/>
        <pc:sldMkLst>
          <pc:docMk/>
          <pc:sldMk cId="1284118119" sldId="271"/>
        </pc:sldMkLst>
        <pc:spChg chg="add mod">
          <ac:chgData name="Kshitij Srivastava" userId="9ca786a045148134" providerId="Windows Live" clId="Web-{B24FEC12-CF38-47CC-BAFD-6E6D942F80A7}" dt="2022-11-22T07:35:26.699" v="580" actId="20577"/>
          <ac:spMkLst>
            <pc:docMk/>
            <pc:sldMk cId="1284118119" sldId="271"/>
            <ac:spMk id="3" creationId="{53D9142D-86D1-9EF8-CF3D-97D402D34C58}"/>
          </ac:spMkLst>
        </pc:spChg>
        <pc:picChg chg="add mod">
          <ac:chgData name="Kshitij Srivastava" userId="9ca786a045148134" providerId="Windows Live" clId="Web-{B24FEC12-CF38-47CC-BAFD-6E6D942F80A7}" dt="2022-11-22T07:35:17.011" v="576" actId="1076"/>
          <ac:picMkLst>
            <pc:docMk/>
            <pc:sldMk cId="1284118119" sldId="271"/>
            <ac:picMk id="6" creationId="{0927A8C7-73C4-7AA1-688F-191CD3D6B6C8}"/>
          </ac:picMkLst>
        </pc:picChg>
      </pc:sldChg>
      <pc:sldChg chg="addSp delSp modSp new ord addAnim modAnim">
        <pc:chgData name="Kshitij Srivastava" userId="9ca786a045148134" providerId="Windows Live" clId="Web-{B24FEC12-CF38-47CC-BAFD-6E6D942F80A7}" dt="2022-11-22T08:03:11.730" v="722" actId="1076"/>
        <pc:sldMkLst>
          <pc:docMk/>
          <pc:sldMk cId="564391464" sldId="272"/>
        </pc:sldMkLst>
        <pc:spChg chg="mod">
          <ac:chgData name="Kshitij Srivastava" userId="9ca786a045148134" providerId="Windows Live" clId="Web-{B24FEC12-CF38-47CC-BAFD-6E6D942F80A7}" dt="2022-11-22T07:56:45.768" v="623" actId="20577"/>
          <ac:spMkLst>
            <pc:docMk/>
            <pc:sldMk cId="564391464" sldId="272"/>
            <ac:spMk id="2" creationId="{1F946270-4447-251E-2C7D-A94D5C63F095}"/>
          </ac:spMkLst>
        </pc:spChg>
        <pc:spChg chg="del">
          <ac:chgData name="Kshitij Srivastava" userId="9ca786a045148134" providerId="Windows Live" clId="Web-{B24FEC12-CF38-47CC-BAFD-6E6D942F80A7}" dt="2022-11-22T07:56:48.050" v="624"/>
          <ac:spMkLst>
            <pc:docMk/>
            <pc:sldMk cId="564391464" sldId="272"/>
            <ac:spMk id="3" creationId="{F0B73804-557E-35B9-3386-A79DB77E2879}"/>
          </ac:spMkLst>
        </pc:spChg>
        <pc:spChg chg="add mod">
          <ac:chgData name="Kshitij Srivastava" userId="9ca786a045148134" providerId="Windows Live" clId="Web-{B24FEC12-CF38-47CC-BAFD-6E6D942F80A7}" dt="2022-11-22T08:03:11.667" v="717" actId="1076"/>
          <ac:spMkLst>
            <pc:docMk/>
            <pc:sldMk cId="564391464" sldId="272"/>
            <ac:spMk id="4" creationId="{10A41ED9-28BB-C4E9-1063-CF7B6FBAE1AD}"/>
          </ac:spMkLst>
        </pc:spChg>
        <pc:spChg chg="add mod">
          <ac:chgData name="Kshitij Srivastava" userId="9ca786a045148134" providerId="Windows Live" clId="Web-{B24FEC12-CF38-47CC-BAFD-6E6D942F80A7}" dt="2022-11-22T08:03:11.683" v="718" actId="1076"/>
          <ac:spMkLst>
            <pc:docMk/>
            <pc:sldMk cId="564391464" sldId="272"/>
            <ac:spMk id="5" creationId="{69D9FCC5-9262-4F73-304A-F980918DEC9E}"/>
          </ac:spMkLst>
        </pc:spChg>
        <pc:spChg chg="add mod">
          <ac:chgData name="Kshitij Srivastava" userId="9ca786a045148134" providerId="Windows Live" clId="Web-{B24FEC12-CF38-47CC-BAFD-6E6D942F80A7}" dt="2022-11-22T08:03:11.683" v="719" actId="1076"/>
          <ac:spMkLst>
            <pc:docMk/>
            <pc:sldMk cId="564391464" sldId="272"/>
            <ac:spMk id="6" creationId="{44AFE39B-A87F-D696-CDF0-7BDB609713A9}"/>
          </ac:spMkLst>
        </pc:spChg>
        <pc:spChg chg="add mod">
          <ac:chgData name="Kshitij Srivastava" userId="9ca786a045148134" providerId="Windows Live" clId="Web-{B24FEC12-CF38-47CC-BAFD-6E6D942F80A7}" dt="2022-11-22T08:03:11.699" v="720" actId="1076"/>
          <ac:spMkLst>
            <pc:docMk/>
            <pc:sldMk cId="564391464" sldId="272"/>
            <ac:spMk id="7" creationId="{5EA0CDDF-85BF-329E-0841-5850A36DA66B}"/>
          </ac:spMkLst>
        </pc:spChg>
        <pc:spChg chg="add mod">
          <ac:chgData name="Kshitij Srivastava" userId="9ca786a045148134" providerId="Windows Live" clId="Web-{B24FEC12-CF38-47CC-BAFD-6E6D942F80A7}" dt="2022-11-22T08:03:11.714" v="721" actId="1076"/>
          <ac:spMkLst>
            <pc:docMk/>
            <pc:sldMk cId="564391464" sldId="272"/>
            <ac:spMk id="8" creationId="{11E098AC-1982-5B12-E21E-521045D3A587}"/>
          </ac:spMkLst>
        </pc:spChg>
        <pc:spChg chg="add mod">
          <ac:chgData name="Kshitij Srivastava" userId="9ca786a045148134" providerId="Windows Live" clId="Web-{B24FEC12-CF38-47CC-BAFD-6E6D942F80A7}" dt="2022-11-22T08:03:11.730" v="722" actId="1076"/>
          <ac:spMkLst>
            <pc:docMk/>
            <pc:sldMk cId="564391464" sldId="272"/>
            <ac:spMk id="10" creationId="{9D58FADD-6E63-89B1-AB88-57E01685D698}"/>
          </ac:spMkLst>
        </pc:spChg>
      </pc:sldChg>
      <pc:sldChg chg="add del replId">
        <pc:chgData name="Kshitij Srivastava" userId="9ca786a045148134" providerId="Windows Live" clId="Web-{B24FEC12-CF38-47CC-BAFD-6E6D942F80A7}" dt="2022-11-22T07:54:32.281" v="582"/>
        <pc:sldMkLst>
          <pc:docMk/>
          <pc:sldMk cId="3777734174" sldId="272"/>
        </pc:sldMkLst>
      </pc:sldChg>
      <pc:sldChg chg="new del">
        <pc:chgData name="Kshitij Srivastava" userId="9ca786a045148134" providerId="Windows Live" clId="Web-{B24FEC12-CF38-47CC-BAFD-6E6D942F80A7}" dt="2022-11-22T11:08:58.705" v="744"/>
        <pc:sldMkLst>
          <pc:docMk/>
          <pc:sldMk cId="107356258" sldId="273"/>
        </pc:sldMkLst>
      </pc:sldChg>
    </pc:docChg>
  </pc:docChgLst>
  <pc:docChgLst>
    <pc:chgData name="Kshitij Srivastava" userId="9ca786a045148134" providerId="Windows Live" clId="Web-{1A6DDF7E-0EC6-4552-951A-0ED09D436D47}"/>
    <pc:docChg chg="addSld modSld sldOrd">
      <pc:chgData name="Kshitij Srivastava" userId="9ca786a045148134" providerId="Windows Live" clId="Web-{1A6DDF7E-0EC6-4552-951A-0ED09D436D47}" dt="2022-11-21T06:40:06.881" v="124" actId="20577"/>
      <pc:docMkLst>
        <pc:docMk/>
      </pc:docMkLst>
      <pc:sldChg chg="addSp modSp">
        <pc:chgData name="Kshitij Srivastava" userId="9ca786a045148134" providerId="Windows Live" clId="Web-{1A6DDF7E-0EC6-4552-951A-0ED09D436D47}" dt="2022-11-21T06:40:06.881" v="124" actId="20577"/>
        <pc:sldMkLst>
          <pc:docMk/>
          <pc:sldMk cId="3586556651" sldId="258"/>
        </pc:sldMkLst>
        <pc:spChg chg="add mod">
          <ac:chgData name="Kshitij Srivastava" userId="9ca786a045148134" providerId="Windows Live" clId="Web-{1A6DDF7E-0EC6-4552-951A-0ED09D436D47}" dt="2022-11-21T06:39:39.037" v="111"/>
          <ac:spMkLst>
            <pc:docMk/>
            <pc:sldMk cId="3586556651" sldId="258"/>
            <ac:spMk id="7" creationId="{EDCE6297-5E71-8780-944D-B02750670595}"/>
          </ac:spMkLst>
        </pc:spChg>
        <pc:spChg chg="add mod">
          <ac:chgData name="Kshitij Srivastava" userId="9ca786a045148134" providerId="Windows Live" clId="Web-{1A6DDF7E-0EC6-4552-951A-0ED09D436D47}" dt="2022-11-21T06:40:06.881" v="124" actId="20577"/>
          <ac:spMkLst>
            <pc:docMk/>
            <pc:sldMk cId="3586556651" sldId="258"/>
            <ac:spMk id="8" creationId="{309D7321-40D0-26D2-16EB-B4C5A03098A1}"/>
          </ac:spMkLst>
        </pc:spChg>
        <pc:picChg chg="add mod">
          <ac:chgData name="Kshitij Srivastava" userId="9ca786a045148134" providerId="Windows Live" clId="Web-{1A6DDF7E-0EC6-4552-951A-0ED09D436D47}" dt="2022-11-21T06:39:33.755" v="110" actId="1076"/>
          <ac:picMkLst>
            <pc:docMk/>
            <pc:sldMk cId="3586556651" sldId="258"/>
            <ac:picMk id="3" creationId="{FB824386-A2EB-D864-70C5-CEE7185B4815}"/>
          </ac:picMkLst>
        </pc:picChg>
        <pc:picChg chg="add mod">
          <ac:chgData name="Kshitij Srivastava" userId="9ca786a045148134" providerId="Windows Live" clId="Web-{1A6DDF7E-0EC6-4552-951A-0ED09D436D47}" dt="2022-11-21T06:39:32.115" v="108" actId="1076"/>
          <ac:picMkLst>
            <pc:docMk/>
            <pc:sldMk cId="3586556651" sldId="258"/>
            <ac:picMk id="6" creationId="{FE155AC0-840D-A966-08F4-2E15FC24766D}"/>
          </ac:picMkLst>
        </pc:picChg>
      </pc:sldChg>
      <pc:sldChg chg="addSp delSp modSp mod ord setBg">
        <pc:chgData name="Kshitij Srivastava" userId="9ca786a045148134" providerId="Windows Live" clId="Web-{1A6DDF7E-0EC6-4552-951A-0ED09D436D47}" dt="2022-11-21T06:35:56.704" v="84"/>
        <pc:sldMkLst>
          <pc:docMk/>
          <pc:sldMk cId="3194117918" sldId="259"/>
        </pc:sldMkLst>
        <pc:spChg chg="mod">
          <ac:chgData name="Kshitij Srivastava" userId="9ca786a045148134" providerId="Windows Live" clId="Web-{1A6DDF7E-0EC6-4552-951A-0ED09D436D47}" dt="2022-11-21T06:35:56.704" v="84"/>
          <ac:spMkLst>
            <pc:docMk/>
            <pc:sldMk cId="3194117918" sldId="259"/>
            <ac:spMk id="2" creationId="{840FDBD8-9610-70E5-9F7A-7317A9A0CF75}"/>
          </ac:spMkLst>
        </pc:spChg>
        <pc:spChg chg="mod">
          <ac:chgData name="Kshitij Srivastava" userId="9ca786a045148134" providerId="Windows Live" clId="Web-{1A6DDF7E-0EC6-4552-951A-0ED09D436D47}" dt="2022-11-21T06:35:56.704" v="84"/>
          <ac:spMkLst>
            <pc:docMk/>
            <pc:sldMk cId="3194117918" sldId="259"/>
            <ac:spMk id="3" creationId="{274D948C-6575-BE26-764D-E6433B5328E7}"/>
          </ac:spMkLst>
        </pc:spChg>
        <pc:spChg chg="add del">
          <ac:chgData name="Kshitij Srivastava" userId="9ca786a045148134" providerId="Windows Live" clId="Web-{1A6DDF7E-0EC6-4552-951A-0ED09D436D47}" dt="2022-11-21T06:35:56.704" v="84"/>
          <ac:spMkLst>
            <pc:docMk/>
            <pc:sldMk cId="3194117918" sldId="259"/>
            <ac:spMk id="9" creationId="{1BF4DD63-CE83-4A2A-994E-8598C22E6FCF}"/>
          </ac:spMkLst>
        </pc:spChg>
        <pc:spChg chg="add del">
          <ac:chgData name="Kshitij Srivastava" userId="9ca786a045148134" providerId="Windows Live" clId="Web-{1A6DDF7E-0EC6-4552-951A-0ED09D436D47}" dt="2022-11-21T06:35:56.704" v="84"/>
          <ac:spMkLst>
            <pc:docMk/>
            <pc:sldMk cId="3194117918" sldId="259"/>
            <ac:spMk id="11" creationId="{127393A7-D6DA-410B-8699-AA56B57BF7BA}"/>
          </ac:spMkLst>
        </pc:spChg>
        <pc:spChg chg="add del">
          <ac:chgData name="Kshitij Srivastava" userId="9ca786a045148134" providerId="Windows Live" clId="Web-{1A6DDF7E-0EC6-4552-951A-0ED09D436D47}" dt="2022-11-21T06:35:56.704" v="84"/>
          <ac:spMkLst>
            <pc:docMk/>
            <pc:sldMk cId="3194117918" sldId="259"/>
            <ac:spMk id="13" creationId="{8EC44C88-69E3-42EE-86E8-9B45F712B769}"/>
          </ac:spMkLst>
        </pc:spChg>
        <pc:spChg chg="add">
          <ac:chgData name="Kshitij Srivastava" userId="9ca786a045148134" providerId="Windows Live" clId="Web-{1A6DDF7E-0EC6-4552-951A-0ED09D436D47}" dt="2022-11-21T06:35:56.704" v="84"/>
          <ac:spMkLst>
            <pc:docMk/>
            <pc:sldMk cId="3194117918" sldId="259"/>
            <ac:spMk id="18" creationId="{04812C46-200A-4DEB-A05E-3ED6C68C2387}"/>
          </ac:spMkLst>
        </pc:spChg>
        <pc:spChg chg="add">
          <ac:chgData name="Kshitij Srivastava" userId="9ca786a045148134" providerId="Windows Live" clId="Web-{1A6DDF7E-0EC6-4552-951A-0ED09D436D47}" dt="2022-11-21T06:35:56.704" v="84"/>
          <ac:spMkLst>
            <pc:docMk/>
            <pc:sldMk cId="3194117918" sldId="259"/>
            <ac:spMk id="20" creationId="{D1EA859B-E555-4109-94F3-6700E046E008}"/>
          </ac:spMkLst>
        </pc:spChg>
        <pc:picChg chg="add mod">
          <ac:chgData name="Kshitij Srivastava" userId="9ca786a045148134" providerId="Windows Live" clId="Web-{1A6DDF7E-0EC6-4552-951A-0ED09D436D47}" dt="2022-11-21T06:35:56.704" v="84"/>
          <ac:picMkLst>
            <pc:docMk/>
            <pc:sldMk cId="3194117918" sldId="259"/>
            <ac:picMk id="5" creationId="{231BC62F-4FEB-7D7C-2B2A-D6AB319B4BA3}"/>
          </ac:picMkLst>
        </pc:picChg>
      </pc:sldChg>
      <pc:sldChg chg="addSp modSp">
        <pc:chgData name="Kshitij Srivastava" userId="9ca786a045148134" providerId="Windows Live" clId="Web-{1A6DDF7E-0EC6-4552-951A-0ED09D436D47}" dt="2022-11-21T06:32:21.309" v="39"/>
        <pc:sldMkLst>
          <pc:docMk/>
          <pc:sldMk cId="3507888860" sldId="260"/>
        </pc:sldMkLst>
        <pc:spChg chg="add mod">
          <ac:chgData name="Kshitij Srivastava" userId="9ca786a045148134" providerId="Windows Live" clId="Web-{1A6DDF7E-0EC6-4552-951A-0ED09D436D47}" dt="2022-11-21T06:32:08.497" v="34"/>
          <ac:spMkLst>
            <pc:docMk/>
            <pc:sldMk cId="3507888860" sldId="260"/>
            <ac:spMk id="3" creationId="{F773CBB1-0D04-5D64-4E58-E77CB69DD4AE}"/>
          </ac:spMkLst>
        </pc:spChg>
        <pc:spChg chg="add mod">
          <ac:chgData name="Kshitij Srivastava" userId="9ca786a045148134" providerId="Windows Live" clId="Web-{1A6DDF7E-0EC6-4552-951A-0ED09D436D47}" dt="2022-11-21T06:32:21.294" v="37"/>
          <ac:spMkLst>
            <pc:docMk/>
            <pc:sldMk cId="3507888860" sldId="260"/>
            <ac:spMk id="4" creationId="{EA13F882-530F-EF14-9196-48DC52CB1E9B}"/>
          </ac:spMkLst>
        </pc:spChg>
        <pc:spChg chg="add mod">
          <ac:chgData name="Kshitij Srivastava" userId="9ca786a045148134" providerId="Windows Live" clId="Web-{1A6DDF7E-0EC6-4552-951A-0ED09D436D47}" dt="2022-11-21T06:32:08.512" v="35"/>
          <ac:spMkLst>
            <pc:docMk/>
            <pc:sldMk cId="3507888860" sldId="260"/>
            <ac:spMk id="5" creationId="{2A9E3B95-23F4-B85A-3E7E-142B5455A8CE}"/>
          </ac:spMkLst>
        </pc:spChg>
        <pc:spChg chg="add mod">
          <ac:chgData name="Kshitij Srivastava" userId="9ca786a045148134" providerId="Windows Live" clId="Web-{1A6DDF7E-0EC6-4552-951A-0ED09D436D47}" dt="2022-11-21T06:32:21.294" v="38"/>
          <ac:spMkLst>
            <pc:docMk/>
            <pc:sldMk cId="3507888860" sldId="260"/>
            <ac:spMk id="6" creationId="{69FE0943-D71F-A245-8A53-6F2EDC448C0B}"/>
          </ac:spMkLst>
        </pc:spChg>
        <pc:spChg chg="add mod">
          <ac:chgData name="Kshitij Srivastava" userId="9ca786a045148134" providerId="Windows Live" clId="Web-{1A6DDF7E-0EC6-4552-951A-0ED09D436D47}" dt="2022-11-21T06:32:08.512" v="36"/>
          <ac:spMkLst>
            <pc:docMk/>
            <pc:sldMk cId="3507888860" sldId="260"/>
            <ac:spMk id="7" creationId="{23C505D2-D75A-ED03-D403-5E9847BBF847}"/>
          </ac:spMkLst>
        </pc:spChg>
        <pc:spChg chg="add mod">
          <ac:chgData name="Kshitij Srivastava" userId="9ca786a045148134" providerId="Windows Live" clId="Web-{1A6DDF7E-0EC6-4552-951A-0ED09D436D47}" dt="2022-11-21T06:32:21.309" v="39"/>
          <ac:spMkLst>
            <pc:docMk/>
            <pc:sldMk cId="3507888860" sldId="260"/>
            <ac:spMk id="8" creationId="{34532439-A8EC-3546-5A17-79A165628D1E}"/>
          </ac:spMkLst>
        </pc:spChg>
      </pc:sldChg>
      <pc:sldChg chg="addSp delSp modSp new mod setBg">
        <pc:chgData name="Kshitij Srivastava" userId="9ca786a045148134" providerId="Windows Live" clId="Web-{1A6DDF7E-0EC6-4552-951A-0ED09D436D47}" dt="2022-11-21T06:34:49.594" v="81"/>
        <pc:sldMkLst>
          <pc:docMk/>
          <pc:sldMk cId="3022863159" sldId="261"/>
        </pc:sldMkLst>
        <pc:spChg chg="mod ord">
          <ac:chgData name="Kshitij Srivastava" userId="9ca786a045148134" providerId="Windows Live" clId="Web-{1A6DDF7E-0EC6-4552-951A-0ED09D436D47}" dt="2022-11-21T06:34:49.594" v="81"/>
          <ac:spMkLst>
            <pc:docMk/>
            <pc:sldMk cId="3022863159" sldId="261"/>
            <ac:spMk id="2" creationId="{A583E7EF-6FCA-25F0-4D6C-D402B18C8B20}"/>
          </ac:spMkLst>
        </pc:spChg>
        <pc:spChg chg="del">
          <ac:chgData name="Kshitij Srivastava" userId="9ca786a045148134" providerId="Windows Live" clId="Web-{1A6DDF7E-0EC6-4552-951A-0ED09D436D47}" dt="2022-11-21T06:34:19.093" v="78"/>
          <ac:spMkLst>
            <pc:docMk/>
            <pc:sldMk cId="3022863159" sldId="261"/>
            <ac:spMk id="3" creationId="{7E48BE00-B81A-065B-9F19-E423CA77A775}"/>
          </ac:spMkLst>
        </pc:spChg>
        <pc:spChg chg="add del">
          <ac:chgData name="Kshitij Srivastava" userId="9ca786a045148134" providerId="Windows Live" clId="Web-{1A6DDF7E-0EC6-4552-951A-0ED09D436D47}" dt="2022-11-21T06:34:49.594" v="80"/>
          <ac:spMkLst>
            <pc:docMk/>
            <pc:sldMk cId="3022863159" sldId="261"/>
            <ac:spMk id="8" creationId="{EA3B60C9-5554-2ADC-FFFB-83844848D4E0}"/>
          </ac:spMkLst>
        </pc:spChg>
        <pc:spChg chg="add">
          <ac:chgData name="Kshitij Srivastava" userId="9ca786a045148134" providerId="Windows Live" clId="Web-{1A6DDF7E-0EC6-4552-951A-0ED09D436D47}" dt="2022-11-21T06:34:49.594" v="81"/>
          <ac:spMkLst>
            <pc:docMk/>
            <pc:sldMk cId="3022863159" sldId="261"/>
            <ac:spMk id="9" creationId="{37C89E4B-3C9F-44B9-8B86-D9E3D112D8EC}"/>
          </ac:spMkLst>
        </pc:spChg>
        <pc:spChg chg="add del">
          <ac:chgData name="Kshitij Srivastava" userId="9ca786a045148134" providerId="Windows Live" clId="Web-{1A6DDF7E-0EC6-4552-951A-0ED09D436D47}" dt="2022-11-21T06:34:49.594" v="80"/>
          <ac:spMkLst>
            <pc:docMk/>
            <pc:sldMk cId="3022863159" sldId="261"/>
            <ac:spMk id="11" creationId="{327D73B4-9F5C-4A64-A179-51B9500CB8B5}"/>
          </ac:spMkLst>
        </pc:spChg>
        <pc:spChg chg="add del">
          <ac:chgData name="Kshitij Srivastava" userId="9ca786a045148134" providerId="Windows Live" clId="Web-{1A6DDF7E-0EC6-4552-951A-0ED09D436D47}" dt="2022-11-21T06:34:49.594" v="80"/>
          <ac:spMkLst>
            <pc:docMk/>
            <pc:sldMk cId="3022863159" sldId="261"/>
            <ac:spMk id="13" creationId="{C1F06963-6374-4B48-844F-071A9BAAAE02}"/>
          </ac:spMkLst>
        </pc:spChg>
        <pc:spChg chg="add del">
          <ac:chgData name="Kshitij Srivastava" userId="9ca786a045148134" providerId="Windows Live" clId="Web-{1A6DDF7E-0EC6-4552-951A-0ED09D436D47}" dt="2022-11-21T06:34:49.594" v="80"/>
          <ac:spMkLst>
            <pc:docMk/>
            <pc:sldMk cId="3022863159" sldId="261"/>
            <ac:spMk id="15" creationId="{6CB927A4-E432-4310-9CD5-E89FF5063179}"/>
          </ac:spMkLst>
        </pc:spChg>
        <pc:spChg chg="add del">
          <ac:chgData name="Kshitij Srivastava" userId="9ca786a045148134" providerId="Windows Live" clId="Web-{1A6DDF7E-0EC6-4552-951A-0ED09D436D47}" dt="2022-11-21T06:34:49.594" v="80"/>
          <ac:spMkLst>
            <pc:docMk/>
            <pc:sldMk cId="3022863159" sldId="261"/>
            <ac:spMk id="17" creationId="{1453BF6C-B012-48B7-B4E8-6D7AC7C27D02}"/>
          </ac:spMkLst>
        </pc:spChg>
        <pc:spChg chg="add del">
          <ac:chgData name="Kshitij Srivastava" userId="9ca786a045148134" providerId="Windows Live" clId="Web-{1A6DDF7E-0EC6-4552-951A-0ED09D436D47}" dt="2022-11-21T06:34:49.594" v="80"/>
          <ac:spMkLst>
            <pc:docMk/>
            <pc:sldMk cId="3022863159" sldId="261"/>
            <ac:spMk id="19" creationId="{E3020543-B24B-4EC4-8FFC-8DD88EEA91A8}"/>
          </ac:spMkLst>
        </pc:spChg>
        <pc:picChg chg="add mod ord">
          <ac:chgData name="Kshitij Srivastava" userId="9ca786a045148134" providerId="Windows Live" clId="Web-{1A6DDF7E-0EC6-4552-951A-0ED09D436D47}" dt="2022-11-21T06:34:49.594" v="81"/>
          <ac:picMkLst>
            <pc:docMk/>
            <pc:sldMk cId="3022863159" sldId="261"/>
            <ac:picMk id="4" creationId="{071E2416-E17A-71E8-D267-13A151DD24E3}"/>
          </ac:picMkLst>
        </pc:picChg>
        <pc:cxnChg chg="add del">
          <ac:chgData name="Kshitij Srivastava" userId="9ca786a045148134" providerId="Windows Live" clId="Web-{1A6DDF7E-0EC6-4552-951A-0ED09D436D47}" dt="2022-11-21T06:34:49.594" v="80"/>
          <ac:cxnSpMkLst>
            <pc:docMk/>
            <pc:sldMk cId="3022863159" sldId="261"/>
            <ac:cxnSpMk id="21" creationId="{C49DA8F6-BCC1-4447-B54C-57856834B94B}"/>
          </ac:cxnSpMkLst>
        </pc:cxnChg>
        <pc:cxnChg chg="add">
          <ac:chgData name="Kshitij Srivastava" userId="9ca786a045148134" providerId="Windows Live" clId="Web-{1A6DDF7E-0EC6-4552-951A-0ED09D436D47}" dt="2022-11-21T06:34:49.594" v="81"/>
          <ac:cxnSpMkLst>
            <pc:docMk/>
            <pc:sldMk cId="3022863159" sldId="261"/>
            <ac:cxnSpMk id="23" creationId="{AA2EAA10-076F-46BD-8F0F-B9A2FB77A85C}"/>
          </ac:cxnSpMkLst>
        </pc:cxnChg>
        <pc:cxnChg chg="add">
          <ac:chgData name="Kshitij Srivastava" userId="9ca786a045148134" providerId="Windows Live" clId="Web-{1A6DDF7E-0EC6-4552-951A-0ED09D436D47}" dt="2022-11-21T06:34:49.594" v="81"/>
          <ac:cxnSpMkLst>
            <pc:docMk/>
            <pc:sldMk cId="3022863159" sldId="261"/>
            <ac:cxnSpMk id="24" creationId="{D891E407-403B-4764-86C9-33A56D3BCAA3}"/>
          </ac:cxnSpMkLst>
        </pc:cxnChg>
      </pc:sldChg>
      <pc:sldChg chg="modSp add replId">
        <pc:chgData name="Kshitij Srivastava" userId="9ca786a045148134" providerId="Windows Live" clId="Web-{1A6DDF7E-0EC6-4552-951A-0ED09D436D47}" dt="2022-11-21T06:34:08.280" v="76" actId="20577"/>
        <pc:sldMkLst>
          <pc:docMk/>
          <pc:sldMk cId="1035907906" sldId="262"/>
        </pc:sldMkLst>
        <pc:spChg chg="mod">
          <ac:chgData name="Kshitij Srivastava" userId="9ca786a045148134" providerId="Windows Live" clId="Web-{1A6DDF7E-0EC6-4552-951A-0ED09D436D47}" dt="2022-11-21T06:34:08.280" v="76" actId="20577"/>
          <ac:spMkLst>
            <pc:docMk/>
            <pc:sldMk cId="1035907906" sldId="262"/>
            <ac:spMk id="2" creationId="{A583E7EF-6FCA-25F0-4D6C-D402B18C8B20}"/>
          </ac:spMkLst>
        </pc:spChg>
      </pc:sldChg>
      <pc:sldChg chg="modSp add replId">
        <pc:chgData name="Kshitij Srivastava" userId="9ca786a045148134" providerId="Windows Live" clId="Web-{1A6DDF7E-0EC6-4552-951A-0ED09D436D47}" dt="2022-11-21T06:34:08.327" v="77" actId="20577"/>
        <pc:sldMkLst>
          <pc:docMk/>
          <pc:sldMk cId="3995574361" sldId="263"/>
        </pc:sldMkLst>
        <pc:spChg chg="mod">
          <ac:chgData name="Kshitij Srivastava" userId="9ca786a045148134" providerId="Windows Live" clId="Web-{1A6DDF7E-0EC6-4552-951A-0ED09D436D47}" dt="2022-11-21T06:34:08.327" v="77" actId="20577"/>
          <ac:spMkLst>
            <pc:docMk/>
            <pc:sldMk cId="3995574361" sldId="263"/>
            <ac:spMk id="2" creationId="{A583E7EF-6FCA-25F0-4D6C-D402B18C8B20}"/>
          </ac:spMkLst>
        </pc:spChg>
      </pc:sldChg>
    </pc:docChg>
  </pc:docChgLst>
  <pc:docChgLst>
    <pc:chgData name="Kshitij Srivastava" userId="9ca786a045148134" providerId="Windows Live" clId="Web-{AB16C176-768A-48F6-9BD1-BD6870172EBC}"/>
    <pc:docChg chg="modSld">
      <pc:chgData name="Kshitij Srivastava" userId="9ca786a045148134" providerId="Windows Live" clId="Web-{AB16C176-768A-48F6-9BD1-BD6870172EBC}" dt="2022-11-21T06:58:06.028" v="17" actId="14100"/>
      <pc:docMkLst>
        <pc:docMk/>
      </pc:docMkLst>
      <pc:sldChg chg="addSp modSp">
        <pc:chgData name="Kshitij Srivastava" userId="9ca786a045148134" providerId="Windows Live" clId="Web-{AB16C176-768A-48F6-9BD1-BD6870172EBC}" dt="2022-11-21T06:54:28.396" v="5" actId="1076"/>
        <pc:sldMkLst>
          <pc:docMk/>
          <pc:sldMk cId="3586556651" sldId="258"/>
        </pc:sldMkLst>
        <pc:spChg chg="add mod">
          <ac:chgData name="Kshitij Srivastava" userId="9ca786a045148134" providerId="Windows Live" clId="Web-{AB16C176-768A-48F6-9BD1-BD6870172EBC}" dt="2022-11-21T06:54:28.396" v="5" actId="1076"/>
          <ac:spMkLst>
            <pc:docMk/>
            <pc:sldMk cId="3586556651" sldId="258"/>
            <ac:spMk id="9" creationId="{40AC6F9C-39CC-0C1B-0C6A-1228B58450FD}"/>
          </ac:spMkLst>
        </pc:spChg>
      </pc:sldChg>
      <pc:sldChg chg="addSp delSp modSp">
        <pc:chgData name="Kshitij Srivastava" userId="9ca786a045148134" providerId="Windows Live" clId="Web-{AB16C176-768A-48F6-9BD1-BD6870172EBC}" dt="2022-11-21T06:58:06.028" v="17" actId="14100"/>
        <pc:sldMkLst>
          <pc:docMk/>
          <pc:sldMk cId="1035907906" sldId="262"/>
        </pc:sldMkLst>
        <pc:spChg chg="del">
          <ac:chgData name="Kshitij Srivastava" userId="9ca786a045148134" providerId="Windows Live" clId="Web-{AB16C176-768A-48F6-9BD1-BD6870172EBC}" dt="2022-11-21T06:55:23.023" v="6"/>
          <ac:spMkLst>
            <pc:docMk/>
            <pc:sldMk cId="1035907906" sldId="262"/>
            <ac:spMk id="3" creationId="{7E48BE00-B81A-065B-9F19-E423CA77A775}"/>
          </ac:spMkLst>
        </pc:spChg>
        <pc:picChg chg="add mod">
          <ac:chgData name="Kshitij Srivastava" userId="9ca786a045148134" providerId="Windows Live" clId="Web-{AB16C176-768A-48F6-9BD1-BD6870172EBC}" dt="2022-11-21T06:56:14.149" v="12" actId="1076"/>
          <ac:picMkLst>
            <pc:docMk/>
            <pc:sldMk cId="1035907906" sldId="262"/>
            <ac:picMk id="4" creationId="{6465DEA6-6569-577F-17C8-0B4C08FD52BD}"/>
          </ac:picMkLst>
        </pc:picChg>
        <pc:picChg chg="add mod">
          <ac:chgData name="Kshitij Srivastava" userId="9ca786a045148134" providerId="Windows Live" clId="Web-{AB16C176-768A-48F6-9BD1-BD6870172EBC}" dt="2022-11-21T06:58:06.028" v="17" actId="14100"/>
          <ac:picMkLst>
            <pc:docMk/>
            <pc:sldMk cId="1035907906" sldId="262"/>
            <ac:picMk id="5" creationId="{036A022F-4B95-582D-406B-2ECDCAFE557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21114-8C37-4793-B735-0CD6590CA6E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89CE25D-69D4-4983-89EE-4E10C36F01C6}">
      <dgm:prSet/>
      <dgm:spPr/>
      <dgm:t>
        <a:bodyPr/>
        <a:lstStyle/>
        <a:p>
          <a:r>
            <a:rPr lang="en-US"/>
            <a:t>Please Like and Subsribe :)</a:t>
          </a:r>
        </a:p>
      </dgm:t>
    </dgm:pt>
    <dgm:pt modelId="{C5395BA2-E9AB-42B6-B81C-F77BFF193E15}" type="parTrans" cxnId="{AF9878AC-EACE-4555-8C5D-67A4ED921D75}">
      <dgm:prSet/>
      <dgm:spPr/>
      <dgm:t>
        <a:bodyPr/>
        <a:lstStyle/>
        <a:p>
          <a:endParaRPr lang="en-US"/>
        </a:p>
      </dgm:t>
    </dgm:pt>
    <dgm:pt modelId="{AB58F250-EB24-4872-9BD7-B22514FF3AF2}" type="sibTrans" cxnId="{AF9878AC-EACE-4555-8C5D-67A4ED921D75}">
      <dgm:prSet/>
      <dgm:spPr/>
      <dgm:t>
        <a:bodyPr/>
        <a:lstStyle/>
        <a:p>
          <a:endParaRPr lang="en-US"/>
        </a:p>
      </dgm:t>
    </dgm:pt>
    <dgm:pt modelId="{572C7F77-F4A5-4826-9788-22CD76AB6310}">
      <dgm:prSet/>
      <dgm:spPr/>
      <dgm:t>
        <a:bodyPr/>
        <a:lstStyle/>
        <a:p>
          <a:r>
            <a:rPr lang="en-US"/>
            <a:t>Instagram - @codeeater21</a:t>
          </a:r>
        </a:p>
      </dgm:t>
    </dgm:pt>
    <dgm:pt modelId="{CCF74D37-DA4F-4EAC-812E-AA9751C299EF}" type="parTrans" cxnId="{5A565583-3290-485F-BB34-3E7A3C9B2641}">
      <dgm:prSet/>
      <dgm:spPr/>
      <dgm:t>
        <a:bodyPr/>
        <a:lstStyle/>
        <a:p>
          <a:endParaRPr lang="en-US"/>
        </a:p>
      </dgm:t>
    </dgm:pt>
    <dgm:pt modelId="{8199F9CC-7BA2-4D80-8A62-9C45C8EDAC5F}" type="sibTrans" cxnId="{5A565583-3290-485F-BB34-3E7A3C9B2641}">
      <dgm:prSet/>
      <dgm:spPr/>
      <dgm:t>
        <a:bodyPr/>
        <a:lstStyle/>
        <a:p>
          <a:endParaRPr lang="en-US"/>
        </a:p>
      </dgm:t>
    </dgm:pt>
    <dgm:pt modelId="{BC6DAD7B-A78F-46E7-9659-1BF1566DAF7E}">
      <dgm:prSet/>
      <dgm:spPr/>
      <dgm:t>
        <a:bodyPr/>
        <a:lstStyle/>
        <a:p>
          <a:r>
            <a:rPr lang="en-US"/>
            <a:t>LinkedIn - @kshitijWeb3</a:t>
          </a:r>
        </a:p>
      </dgm:t>
    </dgm:pt>
    <dgm:pt modelId="{DCBD0A06-9A16-4B42-B792-77740651F3AF}" type="parTrans" cxnId="{4B0A4733-A8F0-4F82-95A5-4BE9B28345B0}">
      <dgm:prSet/>
      <dgm:spPr/>
      <dgm:t>
        <a:bodyPr/>
        <a:lstStyle/>
        <a:p>
          <a:endParaRPr lang="en-US"/>
        </a:p>
      </dgm:t>
    </dgm:pt>
    <dgm:pt modelId="{0B9570E9-76CF-4FFF-AF81-577FF9817E85}" type="sibTrans" cxnId="{4B0A4733-A8F0-4F82-95A5-4BE9B28345B0}">
      <dgm:prSet/>
      <dgm:spPr/>
      <dgm:t>
        <a:bodyPr/>
        <a:lstStyle/>
        <a:p>
          <a:endParaRPr lang="en-US"/>
        </a:p>
      </dgm:t>
    </dgm:pt>
    <dgm:pt modelId="{0FCAA22A-511B-45B1-8D54-64DFD2579B23}" type="pres">
      <dgm:prSet presAssocID="{E1C21114-8C37-4793-B735-0CD6590CA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D6CCA7-D404-416C-8226-682AC6EAB850}" type="pres">
      <dgm:prSet presAssocID="{089CE25D-69D4-4983-89EE-4E10C36F01C6}" presName="hierRoot1" presStyleCnt="0"/>
      <dgm:spPr/>
    </dgm:pt>
    <dgm:pt modelId="{48AADAC0-79D8-48A6-AD16-21912CF14999}" type="pres">
      <dgm:prSet presAssocID="{089CE25D-69D4-4983-89EE-4E10C36F01C6}" presName="composite" presStyleCnt="0"/>
      <dgm:spPr/>
    </dgm:pt>
    <dgm:pt modelId="{D9FB424A-3520-4160-B7AF-D2623677FB90}" type="pres">
      <dgm:prSet presAssocID="{089CE25D-69D4-4983-89EE-4E10C36F01C6}" presName="background" presStyleLbl="node0" presStyleIdx="0" presStyleCnt="3"/>
      <dgm:spPr/>
    </dgm:pt>
    <dgm:pt modelId="{0B030584-5E57-4581-B903-526BF659FEF2}" type="pres">
      <dgm:prSet presAssocID="{089CE25D-69D4-4983-89EE-4E10C36F01C6}" presName="text" presStyleLbl="fgAcc0" presStyleIdx="0" presStyleCnt="3">
        <dgm:presLayoutVars>
          <dgm:chPref val="3"/>
        </dgm:presLayoutVars>
      </dgm:prSet>
      <dgm:spPr/>
    </dgm:pt>
    <dgm:pt modelId="{9FBD3764-CEAC-4A2D-8D32-FB5876ED3BAA}" type="pres">
      <dgm:prSet presAssocID="{089CE25D-69D4-4983-89EE-4E10C36F01C6}" presName="hierChild2" presStyleCnt="0"/>
      <dgm:spPr/>
    </dgm:pt>
    <dgm:pt modelId="{D665B55F-0C62-489B-A1D2-4F79475A6C69}" type="pres">
      <dgm:prSet presAssocID="{572C7F77-F4A5-4826-9788-22CD76AB6310}" presName="hierRoot1" presStyleCnt="0"/>
      <dgm:spPr/>
    </dgm:pt>
    <dgm:pt modelId="{68191ED6-A83A-4F6D-9E7C-3E4491E0B027}" type="pres">
      <dgm:prSet presAssocID="{572C7F77-F4A5-4826-9788-22CD76AB6310}" presName="composite" presStyleCnt="0"/>
      <dgm:spPr/>
    </dgm:pt>
    <dgm:pt modelId="{A54760E2-0238-4C4F-A6C2-DC386F8CCC91}" type="pres">
      <dgm:prSet presAssocID="{572C7F77-F4A5-4826-9788-22CD76AB6310}" presName="background" presStyleLbl="node0" presStyleIdx="1" presStyleCnt="3"/>
      <dgm:spPr/>
    </dgm:pt>
    <dgm:pt modelId="{3858E987-E842-469E-8973-2D5915681C06}" type="pres">
      <dgm:prSet presAssocID="{572C7F77-F4A5-4826-9788-22CD76AB6310}" presName="text" presStyleLbl="fgAcc0" presStyleIdx="1" presStyleCnt="3">
        <dgm:presLayoutVars>
          <dgm:chPref val="3"/>
        </dgm:presLayoutVars>
      </dgm:prSet>
      <dgm:spPr/>
    </dgm:pt>
    <dgm:pt modelId="{8B17550A-A473-44CF-A578-3F81F60E27D7}" type="pres">
      <dgm:prSet presAssocID="{572C7F77-F4A5-4826-9788-22CD76AB6310}" presName="hierChild2" presStyleCnt="0"/>
      <dgm:spPr/>
    </dgm:pt>
    <dgm:pt modelId="{4AFA333C-8390-4A4D-882D-1FBFB5524937}" type="pres">
      <dgm:prSet presAssocID="{BC6DAD7B-A78F-46E7-9659-1BF1566DAF7E}" presName="hierRoot1" presStyleCnt="0"/>
      <dgm:spPr/>
    </dgm:pt>
    <dgm:pt modelId="{F77BC375-9609-4D57-8AE4-A036338AA6D3}" type="pres">
      <dgm:prSet presAssocID="{BC6DAD7B-A78F-46E7-9659-1BF1566DAF7E}" presName="composite" presStyleCnt="0"/>
      <dgm:spPr/>
    </dgm:pt>
    <dgm:pt modelId="{C6DB5ABC-30B7-4964-9A76-FD815FCC4ABC}" type="pres">
      <dgm:prSet presAssocID="{BC6DAD7B-A78F-46E7-9659-1BF1566DAF7E}" presName="background" presStyleLbl="node0" presStyleIdx="2" presStyleCnt="3"/>
      <dgm:spPr/>
    </dgm:pt>
    <dgm:pt modelId="{CAA29B05-CC09-46E7-A33A-2CD73084A317}" type="pres">
      <dgm:prSet presAssocID="{BC6DAD7B-A78F-46E7-9659-1BF1566DAF7E}" presName="text" presStyleLbl="fgAcc0" presStyleIdx="2" presStyleCnt="3">
        <dgm:presLayoutVars>
          <dgm:chPref val="3"/>
        </dgm:presLayoutVars>
      </dgm:prSet>
      <dgm:spPr/>
    </dgm:pt>
    <dgm:pt modelId="{4D42BDD0-581A-4011-B14E-45F5D3B3960F}" type="pres">
      <dgm:prSet presAssocID="{BC6DAD7B-A78F-46E7-9659-1BF1566DAF7E}" presName="hierChild2" presStyleCnt="0"/>
      <dgm:spPr/>
    </dgm:pt>
  </dgm:ptLst>
  <dgm:cxnLst>
    <dgm:cxn modelId="{576D3C22-1B73-42F4-A15C-C7580211B28F}" type="presOf" srcId="{E1C21114-8C37-4793-B735-0CD6590CA6E3}" destId="{0FCAA22A-511B-45B1-8D54-64DFD2579B23}" srcOrd="0" destOrd="0" presId="urn:microsoft.com/office/officeart/2005/8/layout/hierarchy1"/>
    <dgm:cxn modelId="{C91DA92F-D020-44E2-A818-3BFE18A1259C}" type="presOf" srcId="{089CE25D-69D4-4983-89EE-4E10C36F01C6}" destId="{0B030584-5E57-4581-B903-526BF659FEF2}" srcOrd="0" destOrd="0" presId="urn:microsoft.com/office/officeart/2005/8/layout/hierarchy1"/>
    <dgm:cxn modelId="{4B0A4733-A8F0-4F82-95A5-4BE9B28345B0}" srcId="{E1C21114-8C37-4793-B735-0CD6590CA6E3}" destId="{BC6DAD7B-A78F-46E7-9659-1BF1566DAF7E}" srcOrd="2" destOrd="0" parTransId="{DCBD0A06-9A16-4B42-B792-77740651F3AF}" sibTransId="{0B9570E9-76CF-4FFF-AF81-577FF9817E85}"/>
    <dgm:cxn modelId="{D2B63C5D-2308-4DD5-A2CC-A33F6B11CA39}" type="presOf" srcId="{BC6DAD7B-A78F-46E7-9659-1BF1566DAF7E}" destId="{CAA29B05-CC09-46E7-A33A-2CD73084A317}" srcOrd="0" destOrd="0" presId="urn:microsoft.com/office/officeart/2005/8/layout/hierarchy1"/>
    <dgm:cxn modelId="{5A565583-3290-485F-BB34-3E7A3C9B2641}" srcId="{E1C21114-8C37-4793-B735-0CD6590CA6E3}" destId="{572C7F77-F4A5-4826-9788-22CD76AB6310}" srcOrd="1" destOrd="0" parTransId="{CCF74D37-DA4F-4EAC-812E-AA9751C299EF}" sibTransId="{8199F9CC-7BA2-4D80-8A62-9C45C8EDAC5F}"/>
    <dgm:cxn modelId="{AF9878AC-EACE-4555-8C5D-67A4ED921D75}" srcId="{E1C21114-8C37-4793-B735-0CD6590CA6E3}" destId="{089CE25D-69D4-4983-89EE-4E10C36F01C6}" srcOrd="0" destOrd="0" parTransId="{C5395BA2-E9AB-42B6-B81C-F77BFF193E15}" sibTransId="{AB58F250-EB24-4872-9BD7-B22514FF3AF2}"/>
    <dgm:cxn modelId="{88892FEC-8385-4465-A876-057F6C1CE73C}" type="presOf" srcId="{572C7F77-F4A5-4826-9788-22CD76AB6310}" destId="{3858E987-E842-469E-8973-2D5915681C06}" srcOrd="0" destOrd="0" presId="urn:microsoft.com/office/officeart/2005/8/layout/hierarchy1"/>
    <dgm:cxn modelId="{66C12F7F-86B7-4371-8D12-D2C20AB7A71C}" type="presParOf" srcId="{0FCAA22A-511B-45B1-8D54-64DFD2579B23}" destId="{61D6CCA7-D404-416C-8226-682AC6EAB850}" srcOrd="0" destOrd="0" presId="urn:microsoft.com/office/officeart/2005/8/layout/hierarchy1"/>
    <dgm:cxn modelId="{93FAB81B-8B4C-45F2-A1FF-C6B8AACCA98A}" type="presParOf" srcId="{61D6CCA7-D404-416C-8226-682AC6EAB850}" destId="{48AADAC0-79D8-48A6-AD16-21912CF14999}" srcOrd="0" destOrd="0" presId="urn:microsoft.com/office/officeart/2005/8/layout/hierarchy1"/>
    <dgm:cxn modelId="{16A0C025-2318-4D74-AD6D-0A035671029E}" type="presParOf" srcId="{48AADAC0-79D8-48A6-AD16-21912CF14999}" destId="{D9FB424A-3520-4160-B7AF-D2623677FB90}" srcOrd="0" destOrd="0" presId="urn:microsoft.com/office/officeart/2005/8/layout/hierarchy1"/>
    <dgm:cxn modelId="{C5A4307E-81A7-48BE-8DB2-C4958CB455F0}" type="presParOf" srcId="{48AADAC0-79D8-48A6-AD16-21912CF14999}" destId="{0B030584-5E57-4581-B903-526BF659FEF2}" srcOrd="1" destOrd="0" presId="urn:microsoft.com/office/officeart/2005/8/layout/hierarchy1"/>
    <dgm:cxn modelId="{F76A317E-B345-41F5-B21A-742D54A3159C}" type="presParOf" srcId="{61D6CCA7-D404-416C-8226-682AC6EAB850}" destId="{9FBD3764-CEAC-4A2D-8D32-FB5876ED3BAA}" srcOrd="1" destOrd="0" presId="urn:microsoft.com/office/officeart/2005/8/layout/hierarchy1"/>
    <dgm:cxn modelId="{9E5AB9C2-8A65-4FA9-ADD8-4C8F6972BEEB}" type="presParOf" srcId="{0FCAA22A-511B-45B1-8D54-64DFD2579B23}" destId="{D665B55F-0C62-489B-A1D2-4F79475A6C69}" srcOrd="1" destOrd="0" presId="urn:microsoft.com/office/officeart/2005/8/layout/hierarchy1"/>
    <dgm:cxn modelId="{C2FC088F-6674-4423-AD02-45EB82093BD4}" type="presParOf" srcId="{D665B55F-0C62-489B-A1D2-4F79475A6C69}" destId="{68191ED6-A83A-4F6D-9E7C-3E4491E0B027}" srcOrd="0" destOrd="0" presId="urn:microsoft.com/office/officeart/2005/8/layout/hierarchy1"/>
    <dgm:cxn modelId="{AC5E4027-9699-42F6-8A55-89DA1070FFFF}" type="presParOf" srcId="{68191ED6-A83A-4F6D-9E7C-3E4491E0B027}" destId="{A54760E2-0238-4C4F-A6C2-DC386F8CCC91}" srcOrd="0" destOrd="0" presId="urn:microsoft.com/office/officeart/2005/8/layout/hierarchy1"/>
    <dgm:cxn modelId="{3D08730D-AA55-414B-8360-D711521A50B5}" type="presParOf" srcId="{68191ED6-A83A-4F6D-9E7C-3E4491E0B027}" destId="{3858E987-E842-469E-8973-2D5915681C06}" srcOrd="1" destOrd="0" presId="urn:microsoft.com/office/officeart/2005/8/layout/hierarchy1"/>
    <dgm:cxn modelId="{9F216F92-77BE-49CD-972B-20E3BAF63DE2}" type="presParOf" srcId="{D665B55F-0C62-489B-A1D2-4F79475A6C69}" destId="{8B17550A-A473-44CF-A578-3F81F60E27D7}" srcOrd="1" destOrd="0" presId="urn:microsoft.com/office/officeart/2005/8/layout/hierarchy1"/>
    <dgm:cxn modelId="{782E8F39-86D7-4638-8D04-8C832FC6029C}" type="presParOf" srcId="{0FCAA22A-511B-45B1-8D54-64DFD2579B23}" destId="{4AFA333C-8390-4A4D-882D-1FBFB5524937}" srcOrd="2" destOrd="0" presId="urn:microsoft.com/office/officeart/2005/8/layout/hierarchy1"/>
    <dgm:cxn modelId="{BF49D282-6622-430B-BC3F-DB4E7832C623}" type="presParOf" srcId="{4AFA333C-8390-4A4D-882D-1FBFB5524937}" destId="{F77BC375-9609-4D57-8AE4-A036338AA6D3}" srcOrd="0" destOrd="0" presId="urn:microsoft.com/office/officeart/2005/8/layout/hierarchy1"/>
    <dgm:cxn modelId="{D2555B9D-A334-4195-815C-A2FF91B077ED}" type="presParOf" srcId="{F77BC375-9609-4D57-8AE4-A036338AA6D3}" destId="{C6DB5ABC-30B7-4964-9A76-FD815FCC4ABC}" srcOrd="0" destOrd="0" presId="urn:microsoft.com/office/officeart/2005/8/layout/hierarchy1"/>
    <dgm:cxn modelId="{1D53CCF4-5C60-4FC8-B52A-3BE4DF49FDAE}" type="presParOf" srcId="{F77BC375-9609-4D57-8AE4-A036338AA6D3}" destId="{CAA29B05-CC09-46E7-A33A-2CD73084A317}" srcOrd="1" destOrd="0" presId="urn:microsoft.com/office/officeart/2005/8/layout/hierarchy1"/>
    <dgm:cxn modelId="{4980BE49-5025-4491-BECF-51BC56DE1A14}" type="presParOf" srcId="{4AFA333C-8390-4A4D-882D-1FBFB5524937}" destId="{4D42BDD0-581A-4011-B14E-45F5D3B396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B424A-3520-4160-B7AF-D2623677FB90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30584-5E57-4581-B903-526BF659FEF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Please Like and Subsribe :)</a:t>
          </a:r>
        </a:p>
      </dsp:txBody>
      <dsp:txXfrm>
        <a:off x="398656" y="1088253"/>
        <a:ext cx="2959127" cy="1837317"/>
      </dsp:txXfrm>
    </dsp:sp>
    <dsp:sp modelId="{A54760E2-0238-4C4F-A6C2-DC386F8CCC9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8E987-E842-469E-8973-2D5915681C0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Instagram - @codeeater21</a:t>
          </a:r>
        </a:p>
      </dsp:txBody>
      <dsp:txXfrm>
        <a:off x="4155097" y="1088253"/>
        <a:ext cx="2959127" cy="1837317"/>
      </dsp:txXfrm>
    </dsp:sp>
    <dsp:sp modelId="{C6DB5ABC-30B7-4964-9A76-FD815FCC4AB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29B05-CC09-46E7-A33A-2CD73084A31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LinkedIn - @kshitijWeb3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8C0D069-9C2E-1030-06B7-EC9096B96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" r="3030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9F19E-C8E4-D930-748A-9F9D3E45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Calibri"/>
                <a:cs typeface="Calibri"/>
              </a:rPr>
              <a:t>Ether.js Course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1A4F0-3106-4E48-B5BB-76EA57D2DDF8}"/>
              </a:ext>
            </a:extLst>
          </p:cNvPr>
          <p:cNvSpPr txBox="1"/>
          <p:nvPr/>
        </p:nvSpPr>
        <p:spPr>
          <a:xfrm>
            <a:off x="554864" y="4702935"/>
            <a:ext cx="2278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By Code Eater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6526B9-9ABE-DFFF-999B-21E0B5B68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3E7EF-6FCA-25F0-4D6C-D402B18C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Connecting To Smart Contract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CB67B5-914F-01AD-467B-D8BB537D4E94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1F2EC-9B4C-D1AB-9E7D-F8195E6B7B27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99557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DCE-AFE4-0E46-2768-023FEDF6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cs typeface="Calibri Light"/>
              </a:rPr>
              <a:t>Two Operations</a:t>
            </a:r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913A5CE-7FE4-061B-C2D0-359AEAFFE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489" y="1331935"/>
            <a:ext cx="3644796" cy="515626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F2F91E-1860-8EC8-18EB-DDED550A7FA1}"/>
              </a:ext>
            </a:extLst>
          </p:cNvPr>
          <p:cNvSpPr/>
          <p:nvPr/>
        </p:nvSpPr>
        <p:spPr>
          <a:xfrm>
            <a:off x="6349284" y="2918138"/>
            <a:ext cx="2221605" cy="6976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Read</a:t>
            </a:r>
            <a:endParaRPr lang="en-US" sz="20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9AC62-F413-8749-5815-C2ABED3898FD}"/>
              </a:ext>
            </a:extLst>
          </p:cNvPr>
          <p:cNvSpPr/>
          <p:nvPr/>
        </p:nvSpPr>
        <p:spPr>
          <a:xfrm>
            <a:off x="6349508" y="3945318"/>
            <a:ext cx="2220913" cy="6985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cs typeface="Calibri"/>
              </a:rPr>
              <a:t>Write</a:t>
            </a:r>
            <a:endParaRPr lang="en-US" sz="2000" b="1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11D147-FDDB-95AD-739B-B683586FD6CE}"/>
              </a:ext>
            </a:extLst>
          </p:cNvPr>
          <p:cNvSpPr/>
          <p:nvPr/>
        </p:nvSpPr>
        <p:spPr>
          <a:xfrm>
            <a:off x="8727583" y="3154743"/>
            <a:ext cx="461963" cy="2254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04CFE3-6063-3E6E-FA94-8C5C34EE94C2}"/>
              </a:ext>
            </a:extLst>
          </p:cNvPr>
          <p:cNvSpPr/>
          <p:nvPr/>
        </p:nvSpPr>
        <p:spPr>
          <a:xfrm>
            <a:off x="9348296" y="2918206"/>
            <a:ext cx="2220913" cy="6985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cs typeface="Calibri"/>
              </a:rPr>
              <a:t>Provider and </a:t>
            </a:r>
            <a:r>
              <a:rPr lang="en-US" sz="2000" b="1" err="1">
                <a:cs typeface="Calibri"/>
              </a:rPr>
              <a:t>Infura</a:t>
            </a:r>
            <a:endParaRPr lang="en-US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AFEBC-D855-5FBC-903C-5225C839774D}"/>
              </a:ext>
            </a:extLst>
          </p:cNvPr>
          <p:cNvSpPr/>
          <p:nvPr/>
        </p:nvSpPr>
        <p:spPr>
          <a:xfrm>
            <a:off x="9348296" y="3945318"/>
            <a:ext cx="2220913" cy="6985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cs typeface="Calibri"/>
              </a:rPr>
              <a:t>Signer and </a:t>
            </a:r>
            <a:r>
              <a:rPr lang="en-US" sz="2000" b="1" err="1">
                <a:cs typeface="Calibri"/>
              </a:rPr>
              <a:t>Metamask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3CB4B2-CE14-557E-7C92-D4DB99390BFF}"/>
              </a:ext>
            </a:extLst>
          </p:cNvPr>
          <p:cNvSpPr/>
          <p:nvPr/>
        </p:nvSpPr>
        <p:spPr>
          <a:xfrm>
            <a:off x="8727583" y="4181856"/>
            <a:ext cx="461963" cy="2254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F3E22-D6EB-1509-48F1-86BFFC2EAA18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A76B3-F96D-4174-4EA5-F3B75E8ED317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7925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DCE-AFE4-0E46-2768-023FEDF6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cs typeface="Calibri Light"/>
              </a:rPr>
              <a:t>Signer and </a:t>
            </a:r>
            <a:r>
              <a:rPr lang="en-US" b="1" u="sng" err="1">
                <a:cs typeface="Calibri Light"/>
              </a:rPr>
              <a:t>Metamask</a:t>
            </a:r>
            <a:endParaRPr lang="en-US" err="1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913A5CE-7FE4-061B-C2D0-359AEAFFE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700" y="1374865"/>
            <a:ext cx="3644796" cy="5156267"/>
          </a:xfrm>
        </p:spPr>
      </p:pic>
      <p:pic>
        <p:nvPicPr>
          <p:cNvPr id="8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BE27848-C92A-9696-D85D-CED3DCEB4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0" r="6172"/>
          <a:stretch/>
        </p:blipFill>
        <p:spPr>
          <a:xfrm>
            <a:off x="2371877" y="3380715"/>
            <a:ext cx="2597221" cy="145959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2A6AC9-3D58-6597-7520-E7E240E40B68}"/>
              </a:ext>
            </a:extLst>
          </p:cNvPr>
          <p:cNvSpPr/>
          <p:nvPr/>
        </p:nvSpPr>
        <p:spPr>
          <a:xfrm>
            <a:off x="4797379" y="3871174"/>
            <a:ext cx="1330816" cy="4722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Signature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5C9A9-CC33-5090-065B-B008E731AAE1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ED29E-9FA9-FB5C-D7E8-9DD727444192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22149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DCE-AFE4-0E46-2768-023FEDF6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cs typeface="Calibri Light"/>
              </a:rPr>
              <a:t>Signer and </a:t>
            </a:r>
            <a:r>
              <a:rPr lang="en-US" b="1" u="sng" err="1">
                <a:cs typeface="Calibri Light"/>
              </a:rPr>
              <a:t>Metamask</a:t>
            </a:r>
            <a:endParaRPr lang="en-US" err="1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913A5CE-7FE4-061B-C2D0-359AEAFFE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700" y="1374865"/>
            <a:ext cx="3644796" cy="5156267"/>
          </a:xfrm>
        </p:spPr>
      </p:pic>
      <p:pic>
        <p:nvPicPr>
          <p:cNvPr id="8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BE27848-C92A-9696-D85D-CED3DCEB4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0" r="6172"/>
          <a:stretch/>
        </p:blipFill>
        <p:spPr>
          <a:xfrm>
            <a:off x="2371877" y="3380715"/>
            <a:ext cx="2597221" cy="145959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2A6AC9-3D58-6597-7520-E7E240E40B68}"/>
              </a:ext>
            </a:extLst>
          </p:cNvPr>
          <p:cNvSpPr/>
          <p:nvPr/>
        </p:nvSpPr>
        <p:spPr>
          <a:xfrm>
            <a:off x="4797379" y="3871174"/>
            <a:ext cx="1330816" cy="4722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Signature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D9142D-86D1-9EF8-CF3D-97D402D34C58}"/>
              </a:ext>
            </a:extLst>
          </p:cNvPr>
          <p:cNvSpPr/>
          <p:nvPr/>
        </p:nvSpPr>
        <p:spPr>
          <a:xfrm>
            <a:off x="2716368" y="1532584"/>
            <a:ext cx="7727323" cy="515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Q) How our computer will interact with Smart Contract without </a:t>
            </a:r>
            <a:r>
              <a:rPr lang="en-US" sz="2000" b="1" err="1">
                <a:cs typeface="Calibri"/>
              </a:rPr>
              <a:t>Infura</a:t>
            </a:r>
            <a:r>
              <a:rPr lang="en-US" sz="2000" b="1">
                <a:cs typeface="Calibri"/>
              </a:rPr>
              <a:t>?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7A8C7-73C4-7AA1-688F-191CD3D6B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26" y="2673622"/>
            <a:ext cx="2079668" cy="70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96CFC1-E18B-6C77-14B8-D1FD4BC41859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72977-C5CC-5634-98C6-8355D7632DF0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12841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71E2416-E17A-71E8-D267-13A151DD2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0" r="6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3E7EF-6FCA-25F0-4D6C-D402B18C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Connecting To Metamask</a:t>
            </a: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5D91BF-EC3C-CE39-C7BE-7B64251E2812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44072-3B13-902A-F523-EF0EF6FBD11A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02286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1C773F5-283A-5B55-9B09-49E3124DA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6270-4447-251E-2C7D-A94D5C63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cs typeface="Calibri Light"/>
              </a:rPr>
              <a:t>Advantages Of Ether.js Over Web3.js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41ED9-28BB-C4E9-1063-CF7B6FBAE1AD}"/>
              </a:ext>
            </a:extLst>
          </p:cNvPr>
          <p:cNvSpPr/>
          <p:nvPr/>
        </p:nvSpPr>
        <p:spPr>
          <a:xfrm>
            <a:off x="4330700" y="1762370"/>
            <a:ext cx="3565769" cy="5470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Documentation </a:t>
            </a:r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9FCC5-9262-4F73-304A-F980918DEC9E}"/>
              </a:ext>
            </a:extLst>
          </p:cNvPr>
          <p:cNvSpPr/>
          <p:nvPr/>
        </p:nvSpPr>
        <p:spPr>
          <a:xfrm>
            <a:off x="4331311" y="2613636"/>
            <a:ext cx="3565525" cy="546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Less Bugs 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FE39B-A87F-D696-CDF0-7BDB609713A9}"/>
              </a:ext>
            </a:extLst>
          </p:cNvPr>
          <p:cNvSpPr/>
          <p:nvPr/>
        </p:nvSpPr>
        <p:spPr>
          <a:xfrm>
            <a:off x="4331311" y="3464536"/>
            <a:ext cx="3565525" cy="546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New Projects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0CDDF-85BF-329E-0841-5850A36DA66B}"/>
              </a:ext>
            </a:extLst>
          </p:cNvPr>
          <p:cNvSpPr/>
          <p:nvPr/>
        </p:nvSpPr>
        <p:spPr>
          <a:xfrm>
            <a:off x="4331311" y="4315436"/>
            <a:ext cx="3565525" cy="546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Well Maintained</a:t>
            </a:r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E098AC-1982-5B12-E21E-521045D3A587}"/>
              </a:ext>
            </a:extLst>
          </p:cNvPr>
          <p:cNvSpPr/>
          <p:nvPr/>
        </p:nvSpPr>
        <p:spPr>
          <a:xfrm>
            <a:off x="4331311" y="5166336"/>
            <a:ext cx="3565525" cy="546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Less Size</a:t>
            </a: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8FADD-6E63-89B1-AB88-57E01685D698}"/>
              </a:ext>
            </a:extLst>
          </p:cNvPr>
          <p:cNvSpPr/>
          <p:nvPr/>
        </p:nvSpPr>
        <p:spPr>
          <a:xfrm>
            <a:off x="4331311" y="6017236"/>
            <a:ext cx="3565525" cy="546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Developer Friendly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CC327-21C5-F8AF-4C29-77A517A4F6FC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ADFA4-FD99-4378-F36C-8A59F6D7E31D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5643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B305DDB8-2025-B59F-A48D-35C0B7BC0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8" r="9085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943EA-0BC9-C03E-0F96-DD8E7E19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Congratulations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3E81F-5253-70FF-8706-AB89A2E377F7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A2BF-860B-0D44-FDF6-5F267FF06AA8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150926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F6FF1-C6F1-060B-67E2-C57E6CF2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cs typeface="Calibri Light"/>
              </a:rPr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BC1EE-E0DA-C67D-80CD-82D2746EF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959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E505D34-2A32-7009-EAFB-7C82A5F6ADC4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CE950F-9373-C721-C950-42EBBB09EE86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52198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with a composition on a music sheet">
            <a:extLst>
              <a:ext uri="{FF2B5EF4-FFF2-40B4-BE49-F238E27FC236}">
                <a16:creationId xmlns:a16="http://schemas.microsoft.com/office/drawing/2014/main" id="{DA5C4963-E9A8-A856-2CF7-7C9BD24E0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1505-77A6-31B6-3DE3-88DBE92E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u="sng">
                <a:solidFill>
                  <a:srgbClr val="FFFFFF"/>
                </a:solidFill>
              </a:rPr>
              <a:t>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C6851-1A63-1ADD-74DE-E0EC78865F30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171A6-0C81-4A42-20CD-461DBDD6158F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281843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4CA250-E85B-8578-0038-4BEFAD044C43}"/>
              </a:ext>
            </a:extLst>
          </p:cNvPr>
          <p:cNvSpPr/>
          <p:nvPr/>
        </p:nvSpPr>
        <p:spPr>
          <a:xfrm>
            <a:off x="1028163" y="1717182"/>
            <a:ext cx="10013325" cy="3831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ADD1E7-6230-B34A-ADC4-5DD9A141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>
                <a:solidFill>
                  <a:schemeClr val="bg1"/>
                </a:solidFill>
                <a:latin typeface="Calibri"/>
                <a:cs typeface="Calibri Light"/>
              </a:rPr>
              <a:t>Contents</a:t>
            </a:r>
            <a:endParaRPr lang="en-US" sz="48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0BB53-3DB2-4977-2E55-20BBDFF901A8}"/>
              </a:ext>
            </a:extLst>
          </p:cNvPr>
          <p:cNvSpPr/>
          <p:nvPr/>
        </p:nvSpPr>
        <p:spPr>
          <a:xfrm>
            <a:off x="1567358" y="2216707"/>
            <a:ext cx="3048000" cy="6445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imes New Roman"/>
                <a:cs typeface="Calibri"/>
              </a:rPr>
              <a:t>What Is Ether.js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68D0E-DE23-4ECE-AE59-BCE18B9E22D1}"/>
              </a:ext>
            </a:extLst>
          </p:cNvPr>
          <p:cNvSpPr/>
          <p:nvPr/>
        </p:nvSpPr>
        <p:spPr>
          <a:xfrm>
            <a:off x="1566616" y="3297609"/>
            <a:ext cx="3048000" cy="6445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imes New Roman"/>
                <a:cs typeface="Calibri"/>
              </a:rPr>
              <a:t>Common Terminologies</a:t>
            </a:r>
            <a:endParaRPr lang="en-US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66F7A-6660-C62D-5B5F-5A36BC265A7A}"/>
              </a:ext>
            </a:extLst>
          </p:cNvPr>
          <p:cNvSpPr/>
          <p:nvPr/>
        </p:nvSpPr>
        <p:spPr>
          <a:xfrm>
            <a:off x="1567358" y="4412219"/>
            <a:ext cx="3048000" cy="6445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imes New Roman"/>
                <a:cs typeface="Calibri"/>
              </a:rPr>
              <a:t>Modules</a:t>
            </a:r>
            <a:endParaRPr lang="en-US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D7B19-3141-ABE1-DA82-C21362FD66E5}"/>
              </a:ext>
            </a:extLst>
          </p:cNvPr>
          <p:cNvSpPr/>
          <p:nvPr/>
        </p:nvSpPr>
        <p:spPr>
          <a:xfrm>
            <a:off x="7485558" y="2216707"/>
            <a:ext cx="3048000" cy="6445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imes New Roman"/>
                <a:cs typeface="Calibri"/>
              </a:rPr>
              <a:t>Interaction With Blockchain</a:t>
            </a:r>
            <a:endParaRPr lang="en-US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255BD-1395-833F-107E-A358A31300E9}"/>
              </a:ext>
            </a:extLst>
          </p:cNvPr>
          <p:cNvSpPr/>
          <p:nvPr/>
        </p:nvSpPr>
        <p:spPr>
          <a:xfrm>
            <a:off x="7484816" y="3297609"/>
            <a:ext cx="3048000" cy="6445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imes New Roman"/>
                <a:cs typeface="Calibri"/>
              </a:rPr>
              <a:t>Interaction With </a:t>
            </a:r>
            <a:endParaRPr lang="en-US" sz="20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Times New Roman"/>
                <a:cs typeface="Calibri"/>
              </a:rPr>
              <a:t>Smart Contract</a:t>
            </a:r>
            <a:endParaRPr lang="en-US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46F75-E2A1-F326-09D5-2EC90E4C0255}"/>
              </a:ext>
            </a:extLst>
          </p:cNvPr>
          <p:cNvSpPr/>
          <p:nvPr/>
        </p:nvSpPr>
        <p:spPr>
          <a:xfrm>
            <a:off x="7485558" y="4412219"/>
            <a:ext cx="3048000" cy="64452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imes New Roman"/>
                <a:cs typeface="Calibri"/>
              </a:rPr>
              <a:t>Web3.js vs Ether.js</a:t>
            </a:r>
            <a:endParaRPr lang="en-US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BE1CDE-A6F3-A0CF-EA63-D5827CBFA01A}"/>
              </a:ext>
            </a:extLst>
          </p:cNvPr>
          <p:cNvSpPr/>
          <p:nvPr/>
        </p:nvSpPr>
        <p:spPr>
          <a:xfrm>
            <a:off x="5297241" y="2873746"/>
            <a:ext cx="1504950" cy="1493838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FFFF"/>
                </a:solidFill>
                <a:latin typeface="Times New Roman"/>
                <a:cs typeface="Calibri"/>
              </a:rPr>
              <a:t>Quizes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F9B1E9-3DE2-C85E-7EE1-5167EE39B516}"/>
              </a:ext>
            </a:extLst>
          </p:cNvPr>
          <p:cNvSpPr txBox="1">
            <a:spLocks/>
          </p:cNvSpPr>
          <p:nvPr/>
        </p:nvSpPr>
        <p:spPr>
          <a:xfrm>
            <a:off x="711558" y="367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>
                <a:latin typeface="Calibri"/>
                <a:cs typeface="Calibri Light"/>
              </a:rPr>
              <a:t>Ether.js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FB2EE-30F8-F9C5-EA25-E598CE199850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677C5-EC8E-00BE-265D-A1D82E78DD19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4480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A42-D866-DFBC-92EF-CB5C66F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Calibri"/>
                <a:ea typeface="+mj-lt"/>
                <a:cs typeface="+mj-lt"/>
              </a:rPr>
              <a:t>Connecting to Ethereum: RPC</a:t>
            </a:r>
            <a:endParaRPr lang="en-US" b="1" u="sng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59F1D-3B7F-0A4A-A30D-7F4287F4BB40}"/>
              </a:ext>
            </a:extLst>
          </p:cNvPr>
          <p:cNvSpPr txBox="1"/>
          <p:nvPr/>
        </p:nvSpPr>
        <p:spPr>
          <a:xfrm>
            <a:off x="699478" y="1989015"/>
            <a:ext cx="103925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latin typeface="Calibri Light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F4286-9D54-7AFC-6B74-15B4FFF38B6A}"/>
              </a:ext>
            </a:extLst>
          </p:cNvPr>
          <p:cNvSpPr/>
          <p:nvPr/>
        </p:nvSpPr>
        <p:spPr>
          <a:xfrm>
            <a:off x="1909885" y="1723292"/>
            <a:ext cx="8167077" cy="11820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ea typeface="+mn-lt"/>
                <a:cs typeface="+mn-lt"/>
              </a:rPr>
              <a:t>const provider = new </a:t>
            </a:r>
            <a:r>
              <a:rPr lang="en-US" b="1" err="1">
                <a:ea typeface="+mn-lt"/>
                <a:cs typeface="+mn-lt"/>
              </a:rPr>
              <a:t>ethers.providers.JsonRpcProvider</a:t>
            </a:r>
            <a:r>
              <a:rPr lang="en-US" b="1">
                <a:ea typeface="+mn-lt"/>
                <a:cs typeface="+mn-lt"/>
              </a:rPr>
              <a:t>();</a:t>
            </a:r>
            <a:r>
              <a:rPr lang="en-US" b="1">
                <a:latin typeface="Calibri"/>
                <a:cs typeface="Calibri Light"/>
              </a:rPr>
              <a:t>  </a:t>
            </a:r>
            <a:endParaRPr lang="en-US">
              <a:latin typeface="Calibri"/>
              <a:ea typeface="+mn-lt"/>
              <a:cs typeface="+mn-lt"/>
            </a:endParaRPr>
          </a:p>
          <a:p>
            <a:endParaRPr lang="en-US" b="1">
              <a:ea typeface="+mn-lt"/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If you don't specify a 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, Ethers connects to the default  Ganache (http://localhost:8545)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CCED3-6205-A51F-45A0-A0D8ED4BF58C}"/>
              </a:ext>
            </a:extLst>
          </p:cNvPr>
          <p:cNvSpPr/>
          <p:nvPr/>
        </p:nvSpPr>
        <p:spPr>
          <a:xfrm>
            <a:off x="1909763" y="3227021"/>
            <a:ext cx="8167688" cy="11811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ea typeface="+mn-lt"/>
                <a:cs typeface="+mn-lt"/>
              </a:rPr>
              <a:t>await </a:t>
            </a:r>
            <a:r>
              <a:rPr lang="en-US" b="1" err="1">
                <a:ea typeface="+mn-lt"/>
                <a:cs typeface="+mn-lt"/>
              </a:rPr>
              <a:t>provider.send</a:t>
            </a:r>
            <a:r>
              <a:rPr lang="en-US" b="1">
                <a:ea typeface="+mn-lt"/>
                <a:cs typeface="+mn-lt"/>
              </a:rPr>
              <a:t>("</a:t>
            </a:r>
            <a:r>
              <a:rPr lang="en-US" b="1" err="1">
                <a:ea typeface="+mn-lt"/>
                <a:cs typeface="+mn-lt"/>
              </a:rPr>
              <a:t>eth_requestAccounts</a:t>
            </a:r>
            <a:r>
              <a:rPr lang="en-US" b="1">
                <a:ea typeface="+mn-lt"/>
                <a:cs typeface="+mn-lt"/>
              </a:rPr>
              <a:t>", []);</a:t>
            </a:r>
            <a:r>
              <a:rPr lang="en-US" b="1">
                <a:latin typeface="Calibri Light"/>
                <a:cs typeface="Calibri Ligh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1">
              <a:latin typeface="Calibri Light"/>
              <a:cs typeface="Calibri Light"/>
            </a:endParaRPr>
          </a:p>
          <a:p>
            <a:r>
              <a:rPr lang="en-US" err="1">
                <a:ea typeface="+mn-lt"/>
                <a:cs typeface="+mn-lt"/>
              </a:rPr>
              <a:t>MetaMask</a:t>
            </a:r>
            <a:r>
              <a:rPr lang="en-US">
                <a:ea typeface="+mn-lt"/>
                <a:cs typeface="+mn-lt"/>
              </a:rPr>
              <a:t> requires requesting permission to connect users accounts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0C031-A87C-80C2-F43F-0A53D03BDFE3}"/>
              </a:ext>
            </a:extLst>
          </p:cNvPr>
          <p:cNvSpPr/>
          <p:nvPr/>
        </p:nvSpPr>
        <p:spPr>
          <a:xfrm>
            <a:off x="1909885" y="4732215"/>
            <a:ext cx="8167077" cy="1182076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ea typeface="+mn-lt"/>
                <a:cs typeface="+mn-lt"/>
              </a:rPr>
              <a:t>const signer = </a:t>
            </a:r>
            <a:r>
              <a:rPr lang="en-US" b="1" err="1">
                <a:ea typeface="+mn-lt"/>
                <a:cs typeface="+mn-lt"/>
              </a:rPr>
              <a:t>provider.getSigner</a:t>
            </a:r>
            <a:r>
              <a:rPr lang="en-US" b="1">
                <a:ea typeface="+mn-lt"/>
                <a:cs typeface="+mn-lt"/>
              </a:rPr>
              <a:t>()</a:t>
            </a:r>
            <a:endParaRPr lang="en-US" b="1"/>
          </a:p>
          <a:p>
            <a:endParaRPr lang="en-US" b="1">
              <a:latin typeface="Calibri Light"/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The provider also allows signing transactions to send ether and pay to change state within the blockchain. For this, we need the account signer.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3C749-B933-ED90-54F7-3DBCDB05C38D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C4AE-41CB-39CC-B475-726CFA729377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50361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A42-D866-DFBC-92EF-CB5C66F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Calibri"/>
                <a:ea typeface="+mj-lt"/>
                <a:cs typeface="+mj-lt"/>
              </a:rPr>
              <a:t>Querying the Blockchain</a:t>
            </a:r>
            <a:endParaRPr lang="en-US" b="1" u="sng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59F1D-3B7F-0A4A-A30D-7F4287F4BB40}"/>
              </a:ext>
            </a:extLst>
          </p:cNvPr>
          <p:cNvSpPr txBox="1"/>
          <p:nvPr/>
        </p:nvSpPr>
        <p:spPr>
          <a:xfrm>
            <a:off x="699478" y="1989015"/>
            <a:ext cx="103925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latin typeface="Calibri Light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F4286-9D54-7AFC-6B74-15B4FFF38B6A}"/>
              </a:ext>
            </a:extLst>
          </p:cNvPr>
          <p:cNvSpPr/>
          <p:nvPr/>
        </p:nvSpPr>
        <p:spPr>
          <a:xfrm>
            <a:off x="1995488" y="1541463"/>
            <a:ext cx="8166100" cy="10080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ea typeface="+mn-lt"/>
                <a:cs typeface="+mn-lt"/>
              </a:rPr>
              <a:t>await </a:t>
            </a:r>
            <a:r>
              <a:rPr lang="en-US" b="1" err="1">
                <a:ea typeface="+mn-lt"/>
                <a:cs typeface="+mn-lt"/>
              </a:rPr>
              <a:t>provider.getBlockNumber</a:t>
            </a:r>
            <a:r>
              <a:rPr lang="en-US" b="1">
                <a:ea typeface="+mn-lt"/>
                <a:cs typeface="+mn-lt"/>
              </a:rPr>
              <a:t>()</a:t>
            </a:r>
            <a:r>
              <a:rPr lang="en-US" b="1">
                <a:latin typeface="Calibri"/>
                <a:cs typeface="Calibri Light"/>
              </a:rPr>
              <a:t> </a:t>
            </a:r>
            <a:endParaRPr lang="en-US">
              <a:latin typeface="Calibri"/>
              <a:ea typeface="+mn-lt"/>
              <a:cs typeface="+mn-lt"/>
            </a:endParaRPr>
          </a:p>
          <a:p>
            <a:endParaRPr lang="en-US" b="1">
              <a:ea typeface="+mn-lt"/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Look up the current block number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CCED3-6205-A51F-45A0-A0D8ED4BF58C}"/>
              </a:ext>
            </a:extLst>
          </p:cNvPr>
          <p:cNvSpPr/>
          <p:nvPr/>
        </p:nvSpPr>
        <p:spPr>
          <a:xfrm>
            <a:off x="1995488" y="2933700"/>
            <a:ext cx="8166100" cy="100806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ea typeface="+mn-lt"/>
                <a:cs typeface="+mn-lt"/>
              </a:rPr>
              <a:t>balance = await </a:t>
            </a:r>
            <a:r>
              <a:rPr lang="en-US" b="1" err="1">
                <a:ea typeface="+mn-lt"/>
                <a:cs typeface="+mn-lt"/>
              </a:rPr>
              <a:t>provider.getBalance</a:t>
            </a:r>
            <a:r>
              <a:rPr lang="en-US" b="1">
                <a:ea typeface="+mn-lt"/>
                <a:cs typeface="+mn-lt"/>
              </a:rPr>
              <a:t>("</a:t>
            </a:r>
            <a:r>
              <a:rPr lang="en-US" b="1" err="1">
                <a:ea typeface="+mn-lt"/>
                <a:cs typeface="+mn-lt"/>
              </a:rPr>
              <a:t>ethers.eth</a:t>
            </a:r>
            <a:r>
              <a:rPr lang="en-US" b="1">
                <a:ea typeface="+mn-lt"/>
                <a:cs typeface="+mn-lt"/>
              </a:rPr>
              <a:t>")</a:t>
            </a:r>
            <a:endParaRPr lang="en-US" b="1"/>
          </a:p>
          <a:p>
            <a:endParaRPr lang="en-US" b="1">
              <a:latin typeface="Calibri Light"/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Get the balance of an account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0C031-A87C-80C2-F43F-0A53D03BDFE3}"/>
              </a:ext>
            </a:extLst>
          </p:cNvPr>
          <p:cNvSpPr/>
          <p:nvPr/>
        </p:nvSpPr>
        <p:spPr>
          <a:xfrm>
            <a:off x="1995488" y="4325938"/>
            <a:ext cx="8166100" cy="1008063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ea typeface="+mn-lt"/>
                <a:cs typeface="+mn-lt"/>
              </a:rPr>
              <a:t>ethers.utils.formatEther</a:t>
            </a:r>
            <a:r>
              <a:rPr lang="en-US" b="1">
                <a:ea typeface="+mn-lt"/>
                <a:cs typeface="+mn-lt"/>
              </a:rPr>
              <a:t>(balance)</a:t>
            </a:r>
            <a:endParaRPr lang="en-US" b="1"/>
          </a:p>
          <a:p>
            <a:endParaRPr lang="en-US" b="1">
              <a:latin typeface="Calibri Light"/>
              <a:ea typeface="+mn-lt"/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Converts the balance in </a:t>
            </a:r>
            <a:r>
              <a:rPr lang="en-US" err="1">
                <a:ea typeface="+mn-lt"/>
                <a:cs typeface="+mn-lt"/>
              </a:rPr>
              <a:t>wei</a:t>
            </a:r>
            <a:r>
              <a:rPr lang="en-US">
                <a:ea typeface="+mn-lt"/>
                <a:cs typeface="+mn-lt"/>
              </a:rPr>
              <a:t> to ether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AC589-ED7E-4076-8462-DEE5B1DDFA27}"/>
              </a:ext>
            </a:extLst>
          </p:cNvPr>
          <p:cNvSpPr/>
          <p:nvPr/>
        </p:nvSpPr>
        <p:spPr>
          <a:xfrm>
            <a:off x="1995488" y="5581406"/>
            <a:ext cx="8166100" cy="114483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err="1">
                <a:ea typeface="+mn-lt"/>
                <a:cs typeface="+mn-lt"/>
              </a:rPr>
              <a:t>ethers.utils.parseEther</a:t>
            </a:r>
            <a:r>
              <a:rPr lang="en-US" b="1">
                <a:ea typeface="+mn-lt"/>
                <a:cs typeface="+mn-lt"/>
              </a:rPr>
              <a:t>("1.0")</a:t>
            </a:r>
            <a:endParaRPr lang="en-US" b="1"/>
          </a:p>
          <a:p>
            <a:endParaRPr lang="en-US" b="1">
              <a:latin typeface="Calibri Light"/>
              <a:ea typeface="+mn-lt"/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If a user enters a string in an input field, you may need to convert it from ether (as a string) to </a:t>
            </a:r>
            <a:r>
              <a:rPr lang="en-US" err="1">
                <a:ea typeface="+mn-lt"/>
                <a:cs typeface="+mn-lt"/>
              </a:rPr>
              <a:t>wei</a:t>
            </a:r>
            <a:r>
              <a:rPr lang="en-US">
                <a:ea typeface="+mn-lt"/>
                <a:cs typeface="+mn-lt"/>
              </a:rPr>
              <a:t> (as a </a:t>
            </a:r>
            <a:r>
              <a:rPr lang="en-US" err="1">
                <a:ea typeface="+mn-lt"/>
                <a:cs typeface="+mn-lt"/>
              </a:rPr>
              <a:t>BigNumber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52D66-524F-B43C-88C6-2B6635700745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02BD1-4228-F684-5E83-6C99DBF1B418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181925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A42-D866-DFBC-92EF-CB5C66F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latin typeface="Calibri"/>
                <a:ea typeface="+mj-lt"/>
                <a:cs typeface="+mj-lt"/>
              </a:rPr>
              <a:t>Connecting to Ethereum: </a:t>
            </a:r>
            <a:r>
              <a:rPr lang="en-US" b="1" u="sng" err="1">
                <a:latin typeface="Calibri"/>
                <a:ea typeface="+mj-lt"/>
                <a:cs typeface="+mj-lt"/>
              </a:rPr>
              <a:t>MetaMask</a:t>
            </a:r>
            <a:endParaRPr lang="en-US" b="1" u="sng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59F1D-3B7F-0A4A-A30D-7F4287F4BB40}"/>
              </a:ext>
            </a:extLst>
          </p:cNvPr>
          <p:cNvSpPr txBox="1"/>
          <p:nvPr/>
        </p:nvSpPr>
        <p:spPr>
          <a:xfrm>
            <a:off x="699478" y="1989015"/>
            <a:ext cx="103925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latin typeface="Calibri Light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F4286-9D54-7AFC-6B74-15B4FFF38B6A}"/>
              </a:ext>
            </a:extLst>
          </p:cNvPr>
          <p:cNvSpPr/>
          <p:nvPr/>
        </p:nvSpPr>
        <p:spPr>
          <a:xfrm>
            <a:off x="1909885" y="1723292"/>
            <a:ext cx="8167077" cy="11820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Calibri"/>
                <a:cs typeface="Calibri Light"/>
              </a:rPr>
              <a:t> const provider = new ethers.providers.Web3Provider(window.ethereum)  </a:t>
            </a:r>
            <a:endParaRPr lang="en-US">
              <a:latin typeface="Calibri"/>
              <a:ea typeface="+mn-lt"/>
              <a:cs typeface="+mn-lt"/>
            </a:endParaRPr>
          </a:p>
          <a:p>
            <a:endParaRPr lang="en-US" b="1">
              <a:latin typeface="Calibri Light"/>
              <a:cs typeface="Calibri Light"/>
            </a:endParaRPr>
          </a:p>
          <a:p>
            <a:r>
              <a:rPr lang="en-US">
                <a:latin typeface="Calibri Light"/>
                <a:cs typeface="Calibri Light"/>
              </a:rPr>
              <a:t>A Web3Provider wraps a standard Web3 provider, which is what </a:t>
            </a:r>
            <a:r>
              <a:rPr lang="en-US" err="1">
                <a:latin typeface="Calibri Light"/>
                <a:cs typeface="Calibri Light"/>
              </a:rPr>
              <a:t>MetaMask</a:t>
            </a:r>
            <a:r>
              <a:rPr lang="en-US">
                <a:latin typeface="Calibri Light"/>
                <a:cs typeface="Calibri Light"/>
              </a:rPr>
              <a:t> injects as </a:t>
            </a:r>
            <a:r>
              <a:rPr lang="en-US" err="1">
                <a:latin typeface="Calibri Light"/>
                <a:cs typeface="Calibri Light"/>
              </a:rPr>
              <a:t>window.ethereum</a:t>
            </a:r>
            <a:r>
              <a:rPr lang="en-US">
                <a:latin typeface="Calibri Light"/>
                <a:cs typeface="Calibri Light"/>
              </a:rPr>
              <a:t> into each page.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CCED3-6205-A51F-45A0-A0D8ED4BF58C}"/>
              </a:ext>
            </a:extLst>
          </p:cNvPr>
          <p:cNvSpPr/>
          <p:nvPr/>
        </p:nvSpPr>
        <p:spPr>
          <a:xfrm>
            <a:off x="1909763" y="3227021"/>
            <a:ext cx="8167688" cy="11811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ea typeface="+mn-lt"/>
                <a:cs typeface="+mn-lt"/>
              </a:rPr>
              <a:t>await </a:t>
            </a:r>
            <a:r>
              <a:rPr lang="en-US" b="1" err="1">
                <a:ea typeface="+mn-lt"/>
                <a:cs typeface="+mn-lt"/>
              </a:rPr>
              <a:t>provider.send</a:t>
            </a:r>
            <a:r>
              <a:rPr lang="en-US" b="1">
                <a:ea typeface="+mn-lt"/>
                <a:cs typeface="+mn-lt"/>
              </a:rPr>
              <a:t>("</a:t>
            </a:r>
            <a:r>
              <a:rPr lang="en-US" b="1" err="1">
                <a:ea typeface="+mn-lt"/>
                <a:cs typeface="+mn-lt"/>
              </a:rPr>
              <a:t>eth_requestAccounts</a:t>
            </a:r>
            <a:r>
              <a:rPr lang="en-US" b="1">
                <a:ea typeface="+mn-lt"/>
                <a:cs typeface="+mn-lt"/>
              </a:rPr>
              <a:t>", []);</a:t>
            </a:r>
            <a:r>
              <a:rPr lang="en-US" b="1">
                <a:latin typeface="Calibri Light"/>
                <a:cs typeface="Calibri Ligh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b="1">
              <a:latin typeface="Calibri Light"/>
              <a:cs typeface="Calibri Light"/>
            </a:endParaRPr>
          </a:p>
          <a:p>
            <a:r>
              <a:rPr lang="en-US" err="1">
                <a:ea typeface="+mn-lt"/>
                <a:cs typeface="+mn-lt"/>
              </a:rPr>
              <a:t>MetaMask</a:t>
            </a:r>
            <a:r>
              <a:rPr lang="en-US">
                <a:ea typeface="+mn-lt"/>
                <a:cs typeface="+mn-lt"/>
              </a:rPr>
              <a:t> requires requesting permission to connect users accounts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0143E-F2CA-FA11-5C35-34688EAE5CD8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E7690-025C-BC64-D89B-51FC1704831C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29162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F806-C809-6234-FE3B-09751E6B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>
                <a:latin typeface="Calibri"/>
                <a:cs typeface="Calibri Light"/>
              </a:rPr>
              <a:t>Ether.js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1378-D0D4-CF32-86D5-EE5701256C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2726F-B2F9-C47A-F040-D6E9DC9C7588}"/>
              </a:ext>
            </a:extLst>
          </p:cNvPr>
          <p:cNvSpPr txBox="1"/>
          <p:nvPr/>
        </p:nvSpPr>
        <p:spPr>
          <a:xfrm>
            <a:off x="1055913" y="1744682"/>
            <a:ext cx="9927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ethers.js library aims to be a complete and compact library for interacting with the Ethereum Blockchain and its ecosystem. 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FB824386-A2EB-D864-70C5-CEE7185B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81" y="2239977"/>
            <a:ext cx="3140298" cy="4449398"/>
          </a:xfrm>
          <a:prstGeom prst="rect">
            <a:avLst/>
          </a:prstGeom>
        </p:spPr>
      </p:pic>
      <p:pic>
        <p:nvPicPr>
          <p:cNvPr id="6" name="Picture 6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FE155AC0-840D-A966-08F4-2E15FC24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13" y="2669272"/>
            <a:ext cx="2270975" cy="3204441"/>
          </a:xfrm>
          <a:prstGeom prst="rect">
            <a:avLst/>
          </a:prstGeom>
        </p:spPr>
      </p:pic>
      <p:sp>
        <p:nvSpPr>
          <p:cNvPr id="7" name="Cylinder 6">
            <a:extLst>
              <a:ext uri="{FF2B5EF4-FFF2-40B4-BE49-F238E27FC236}">
                <a16:creationId xmlns:a16="http://schemas.microsoft.com/office/drawing/2014/main" id="{EDCE6297-5E71-8780-944D-B02750670595}"/>
              </a:ext>
            </a:extLst>
          </p:cNvPr>
          <p:cNvSpPr/>
          <p:nvPr/>
        </p:nvSpPr>
        <p:spPr>
          <a:xfrm rot="5400000">
            <a:off x="5778321" y="3490175"/>
            <a:ext cx="386368" cy="1556196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D7321-40D0-26D2-16EB-B4C5A03098A1}"/>
              </a:ext>
            </a:extLst>
          </p:cNvPr>
          <p:cNvSpPr txBox="1"/>
          <p:nvPr/>
        </p:nvSpPr>
        <p:spPr>
          <a:xfrm>
            <a:off x="5554013" y="4106214"/>
            <a:ext cx="838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bg1"/>
                </a:solidFill>
                <a:cs typeface="Calibri"/>
              </a:rPr>
              <a:t>Ether.js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C6F9C-39CC-0C1B-0C6A-1228B58450FD}"/>
              </a:ext>
            </a:extLst>
          </p:cNvPr>
          <p:cNvSpPr txBox="1"/>
          <p:nvPr/>
        </p:nvSpPr>
        <p:spPr>
          <a:xfrm>
            <a:off x="2331522" y="5246914"/>
            <a:ext cx="1436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Computer</a:t>
            </a: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36D9C-85D4-7A41-72D6-E6CEFE628276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6180B-5F62-8618-F155-9324E9669C9A}"/>
              </a:ext>
            </a:extLst>
          </p:cNvPr>
          <p:cNvSpPr txBox="1"/>
          <p:nvPr/>
        </p:nvSpPr>
        <p:spPr>
          <a:xfrm>
            <a:off x="116772" y="637506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58655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0861-F5DB-B760-46D6-B1B72010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>
                <a:latin typeface="Calibri"/>
                <a:ea typeface="+mj-lt"/>
                <a:cs typeface="+mj-lt"/>
              </a:rPr>
              <a:t>Common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3CBB1-0D04-5D64-4E58-E77CB69DD4AE}"/>
              </a:ext>
            </a:extLst>
          </p:cNvPr>
          <p:cNvSpPr/>
          <p:nvPr/>
        </p:nvSpPr>
        <p:spPr>
          <a:xfrm>
            <a:off x="1877645" y="2227385"/>
            <a:ext cx="1680307" cy="10257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Provider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3F882-530F-EF14-9196-48DC52CB1E9B}"/>
              </a:ext>
            </a:extLst>
          </p:cNvPr>
          <p:cNvSpPr/>
          <p:nvPr/>
        </p:nvSpPr>
        <p:spPr>
          <a:xfrm>
            <a:off x="3557952" y="2227384"/>
            <a:ext cx="7737230" cy="10257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A Provider (in ethers) is a class which provides an abstraction for a connection to the Ethereum Network. It provides read-only access to the Blockchain and its status.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E3B95-23F4-B85A-3E7E-142B5455A8CE}"/>
              </a:ext>
            </a:extLst>
          </p:cNvPr>
          <p:cNvSpPr/>
          <p:nvPr/>
        </p:nvSpPr>
        <p:spPr>
          <a:xfrm>
            <a:off x="1877644" y="3243385"/>
            <a:ext cx="1680307" cy="10257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Signer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E0943-D71F-A245-8A53-6F2EDC448C0B}"/>
              </a:ext>
            </a:extLst>
          </p:cNvPr>
          <p:cNvSpPr/>
          <p:nvPr/>
        </p:nvSpPr>
        <p:spPr>
          <a:xfrm>
            <a:off x="3557952" y="3243384"/>
            <a:ext cx="7737230" cy="10257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A Signer is a class which (usually) in some way directly or indirectly has access to a private key, which can sign messages and transactions to authorize the network to charge your account ether to perform operations.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505D2-D75A-ED03-D403-5E9847BBF847}"/>
              </a:ext>
            </a:extLst>
          </p:cNvPr>
          <p:cNvSpPr/>
          <p:nvPr/>
        </p:nvSpPr>
        <p:spPr>
          <a:xfrm>
            <a:off x="1877644" y="4269154"/>
            <a:ext cx="1680307" cy="10257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ea typeface="+mn-lt"/>
                <a:cs typeface="+mn-lt"/>
              </a:rPr>
              <a:t>Contract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2439-A8EC-3546-5A17-79A165628D1E}"/>
              </a:ext>
            </a:extLst>
          </p:cNvPr>
          <p:cNvSpPr/>
          <p:nvPr/>
        </p:nvSpPr>
        <p:spPr>
          <a:xfrm>
            <a:off x="3557952" y="4269153"/>
            <a:ext cx="7737230" cy="10257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A Contract is an abstraction which represents a connection to a specific contract on the Ethereum Network, so that applications can use it like a normal JavaScript object.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CE21B-9CFA-D81F-F156-3B032BF10896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14AC1-56F4-5B8E-7C68-FC07058A4EC0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5078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231BC62F-4FEB-7D7C-2B2A-D6AB319B4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FDBD8-9610-70E5-9F7A-7317A9A0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800" u="sng">
                <a:cs typeface="Calibri Light"/>
              </a:rPr>
              <a:t>Installation</a:t>
            </a:r>
            <a:endParaRPr lang="en-US" sz="48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948C-6575-BE26-764D-E6433B53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6056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npm install --save ethers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F2C10-5A4A-6745-3C46-0E285878110E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6A27B-6AE2-C300-E8E1-E262BFCC10A2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319411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E7EF-6FCA-25F0-4D6C-D402B18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>
                <a:latin typeface="Calibri"/>
                <a:cs typeface="Calibri Light"/>
              </a:rPr>
              <a:t>Connecting To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A5582-96B4-F1A8-F8E2-5CCE76ED1CBA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83F2-B05D-4B45-E564-7AB5C9EBC1F8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103590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F806-C809-6234-FE3B-09751E6B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>
                <a:latin typeface="Calibri"/>
                <a:cs typeface="Calibri Light"/>
              </a:rPr>
              <a:t>Ether.js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1378-D0D4-CF32-86D5-EE5701256C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2726F-B2F9-C47A-F040-D6E9DC9C7588}"/>
              </a:ext>
            </a:extLst>
          </p:cNvPr>
          <p:cNvSpPr txBox="1"/>
          <p:nvPr/>
        </p:nvSpPr>
        <p:spPr>
          <a:xfrm>
            <a:off x="1055913" y="1744682"/>
            <a:ext cx="99277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ethers.js library aims to be a complete and compact library for interacting with the Ethereum Blockchain and its ecosystem. 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FB824386-A2EB-D864-70C5-CEE7185B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81" y="2239977"/>
            <a:ext cx="3140298" cy="4449398"/>
          </a:xfrm>
          <a:prstGeom prst="rect">
            <a:avLst/>
          </a:prstGeom>
        </p:spPr>
      </p:pic>
      <p:pic>
        <p:nvPicPr>
          <p:cNvPr id="6" name="Picture 6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FE155AC0-840D-A966-08F4-2E15FC24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13" y="2669272"/>
            <a:ext cx="2270975" cy="3204441"/>
          </a:xfrm>
          <a:prstGeom prst="rect">
            <a:avLst/>
          </a:prstGeom>
        </p:spPr>
      </p:pic>
      <p:sp>
        <p:nvSpPr>
          <p:cNvPr id="7" name="Cylinder 6">
            <a:extLst>
              <a:ext uri="{FF2B5EF4-FFF2-40B4-BE49-F238E27FC236}">
                <a16:creationId xmlns:a16="http://schemas.microsoft.com/office/drawing/2014/main" id="{EDCE6297-5E71-8780-944D-B02750670595}"/>
              </a:ext>
            </a:extLst>
          </p:cNvPr>
          <p:cNvSpPr/>
          <p:nvPr/>
        </p:nvSpPr>
        <p:spPr>
          <a:xfrm rot="5400000">
            <a:off x="5778321" y="3490175"/>
            <a:ext cx="386368" cy="1556196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D7321-40D0-26D2-16EB-B4C5A03098A1}"/>
              </a:ext>
            </a:extLst>
          </p:cNvPr>
          <p:cNvSpPr txBox="1"/>
          <p:nvPr/>
        </p:nvSpPr>
        <p:spPr>
          <a:xfrm>
            <a:off x="5554013" y="4106214"/>
            <a:ext cx="838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bg1"/>
                </a:solidFill>
                <a:cs typeface="Calibri"/>
              </a:rPr>
              <a:t>Ether.js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C6F9C-39CC-0C1B-0C6A-1228B58450FD}"/>
              </a:ext>
            </a:extLst>
          </p:cNvPr>
          <p:cNvSpPr txBox="1"/>
          <p:nvPr/>
        </p:nvSpPr>
        <p:spPr>
          <a:xfrm>
            <a:off x="2331522" y="5246914"/>
            <a:ext cx="1436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Frontend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05822-0ACA-138D-D99B-D945FDE4B49F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B87ED-CCCD-F5FA-B733-412DC2DAE076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285189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E7EF-6FCA-25F0-4D6C-D402B18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>
                <a:latin typeface="Calibri"/>
                <a:cs typeface="Calibri Light"/>
              </a:rPr>
              <a:t>Connecting To Blockchain</a:t>
            </a:r>
          </a:p>
        </p:txBody>
      </p:sp>
      <p:pic>
        <p:nvPicPr>
          <p:cNvPr id="4" name="Picture 4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6465DEA6-6569-577F-17C8-0B4C08FD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30" y="1656943"/>
            <a:ext cx="2743200" cy="3880582"/>
          </a:xfrm>
          <a:prstGeom prst="rect">
            <a:avLst/>
          </a:prstGeo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6A022F-4B95-582D-406B-2ECDCAFE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48" y="3027094"/>
            <a:ext cx="2089437" cy="70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960A5-EAE3-B8BA-6BF9-AC5B178E0C95}"/>
              </a:ext>
            </a:extLst>
          </p:cNvPr>
          <p:cNvSpPr txBox="1"/>
          <p:nvPr/>
        </p:nvSpPr>
        <p:spPr>
          <a:xfrm>
            <a:off x="5406241" y="4666013"/>
            <a:ext cx="1850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Computer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5115A-CB65-A1C2-DB89-FD7D14F898C8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402D9-C389-4C0C-6B16-9D302739A65E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94295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E7EF-6FCA-25F0-4D6C-D402B18C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>
                <a:latin typeface="Calibri"/>
                <a:cs typeface="Calibri Light"/>
              </a:rPr>
              <a:t>Connecting To Blockchain</a:t>
            </a:r>
          </a:p>
        </p:txBody>
      </p:sp>
      <p:pic>
        <p:nvPicPr>
          <p:cNvPr id="4" name="Picture 4" descr="A picture containing text, electronics, monitor, computer&#10;&#10;Description automatically generated">
            <a:extLst>
              <a:ext uri="{FF2B5EF4-FFF2-40B4-BE49-F238E27FC236}">
                <a16:creationId xmlns:a16="http://schemas.microsoft.com/office/drawing/2014/main" id="{6465DEA6-6569-577F-17C8-0B4C08FD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7" y="1775696"/>
            <a:ext cx="2743200" cy="3880582"/>
          </a:xfrm>
          <a:prstGeom prst="rect">
            <a:avLst/>
          </a:prstGeo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6A022F-4B95-582D-406B-2ECDCAFE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51" y="3145847"/>
            <a:ext cx="2079668" cy="70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960A5-EAE3-B8BA-6BF9-AC5B178E0C95}"/>
              </a:ext>
            </a:extLst>
          </p:cNvPr>
          <p:cNvSpPr txBox="1"/>
          <p:nvPr/>
        </p:nvSpPr>
        <p:spPr>
          <a:xfrm>
            <a:off x="1784267" y="4764974"/>
            <a:ext cx="1850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Computer</a:t>
            </a:r>
            <a:endParaRPr lang="en-US"/>
          </a:p>
        </p:txBody>
      </p:sp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753456FB-1886-49CF-EAE0-E4DA68C8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992" y="1507666"/>
            <a:ext cx="3140298" cy="4449398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4DB0BA03-0EEB-71AF-A1AC-CE800226F7E0}"/>
              </a:ext>
            </a:extLst>
          </p:cNvPr>
          <p:cNvSpPr/>
          <p:nvPr/>
        </p:nvSpPr>
        <p:spPr>
          <a:xfrm rot="5400000">
            <a:off x="5481438" y="2985474"/>
            <a:ext cx="386368" cy="1556196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B6D07-6218-8E0F-C011-FEE239810A31}"/>
              </a:ext>
            </a:extLst>
          </p:cNvPr>
          <p:cNvSpPr txBox="1"/>
          <p:nvPr/>
        </p:nvSpPr>
        <p:spPr>
          <a:xfrm>
            <a:off x="5257130" y="3601513"/>
            <a:ext cx="838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>
                <a:solidFill>
                  <a:schemeClr val="bg1"/>
                </a:solidFill>
                <a:cs typeface="Calibri"/>
              </a:rPr>
              <a:t>Ether.js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21953-0FCF-C2D6-BC1A-B48247FBBC0A}"/>
              </a:ext>
            </a:extLst>
          </p:cNvPr>
          <p:cNvSpPr/>
          <p:nvPr/>
        </p:nvSpPr>
        <p:spPr>
          <a:xfrm>
            <a:off x="4435753" y="1581431"/>
            <a:ext cx="3135785" cy="524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000" b="1">
                <a:solidFill>
                  <a:srgbClr val="FF0000"/>
                </a:solidFill>
                <a:cs typeface="Calibri"/>
              </a:rPr>
              <a:t>Q1) Alternative Of </a:t>
            </a:r>
            <a:r>
              <a:rPr lang="en-US" sz="2000" b="1" err="1">
                <a:solidFill>
                  <a:srgbClr val="FF0000"/>
                </a:solidFill>
                <a:cs typeface="Calibri"/>
              </a:rPr>
              <a:t>Infura</a:t>
            </a:r>
            <a:r>
              <a:rPr lang="en-US" sz="2000" b="1">
                <a:solidFill>
                  <a:srgbClr val="FF0000"/>
                </a:solidFill>
                <a:cs typeface="Calibri"/>
              </a:rPr>
              <a:t>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14515-9F3D-41F2-683C-DBC6F5F37B32}"/>
              </a:ext>
            </a:extLst>
          </p:cNvPr>
          <p:cNvSpPr txBox="1"/>
          <p:nvPr/>
        </p:nvSpPr>
        <p:spPr>
          <a:xfrm>
            <a:off x="10745189" y="110836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F782E-45FD-BDC7-5B4F-CE656CFD3252}"/>
              </a:ext>
            </a:extLst>
          </p:cNvPr>
          <p:cNvSpPr txBox="1"/>
          <p:nvPr/>
        </p:nvSpPr>
        <p:spPr>
          <a:xfrm>
            <a:off x="106876" y="6325589"/>
            <a:ext cx="1210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  <a:cs typeface="Calibri"/>
              </a:rPr>
              <a:t>Code Eater</a:t>
            </a:r>
          </a:p>
        </p:txBody>
      </p:sp>
    </p:spTree>
    <p:extLst>
      <p:ext uri="{BB962C8B-B14F-4D97-AF65-F5344CB8AC3E}">
        <p14:creationId xmlns:p14="http://schemas.microsoft.com/office/powerpoint/2010/main" val="209675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Ether.js Course</vt:lpstr>
      <vt:lpstr>Contents</vt:lpstr>
      <vt:lpstr>Ether.js</vt:lpstr>
      <vt:lpstr>Common Terminology</vt:lpstr>
      <vt:lpstr>Installation</vt:lpstr>
      <vt:lpstr>Connecting To Blockchain</vt:lpstr>
      <vt:lpstr>Ether.js</vt:lpstr>
      <vt:lpstr>Connecting To Blockchain</vt:lpstr>
      <vt:lpstr>Connecting To Blockchain</vt:lpstr>
      <vt:lpstr>Connecting To Smart Contract</vt:lpstr>
      <vt:lpstr>Two Operations</vt:lpstr>
      <vt:lpstr>Signer and Metamask</vt:lpstr>
      <vt:lpstr>Signer and Metamask</vt:lpstr>
      <vt:lpstr>Connecting To Metamask</vt:lpstr>
      <vt:lpstr>PowerPoint Presentation</vt:lpstr>
      <vt:lpstr>Advantages Of Ether.js Over Web3.js</vt:lpstr>
      <vt:lpstr>Congratulations</vt:lpstr>
      <vt:lpstr>Thank You</vt:lpstr>
      <vt:lpstr>Notes</vt:lpstr>
      <vt:lpstr>Connecting to Ethereum: RPC</vt:lpstr>
      <vt:lpstr>Querying the Blockchain</vt:lpstr>
      <vt:lpstr>Connecting to Ethereum: MetaMask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2022-11-21T06:05:40Z</dcterms:created>
  <dcterms:modified xsi:type="dcterms:W3CDTF">2022-11-25T06:31:01Z</dcterms:modified>
</cp:coreProperties>
</file>