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154EF-39C8-4F73-91F4-0214D7F78718}" v="652" dt="2025-10-05T04:26:59.5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A296-1971-440B-0724-B96AC2907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AAE4F-9B53-C98E-B4FE-E3633300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Risks &amp; Out-of-Scope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3E49E-0AC0-6969-70CD-EEE220AA8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Risks &amp; Constraints: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Tight timeline and limited team size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Balancing difficulty curve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Hardware or testing issues</a:t>
            </a:r>
          </a:p>
          <a:p>
            <a:r>
              <a:rPr lang="en-US" sz="2200" dirty="0"/>
              <a:t>Out-of-Scope: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Multiplayer functionality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Procedural map generation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>
                <a:ea typeface="+mn-lt"/>
                <a:cs typeface="+mn-lt"/>
              </a:rPr>
              <a:t>Branching storylines</a:t>
            </a:r>
            <a:endParaRPr lang="en-US" sz="18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Add VR/AR compatibility 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sz="1800" dirty="0"/>
          </a:p>
          <a:p>
            <a:pPr marL="914400" lvl="2" indent="0">
              <a:buNone/>
            </a:pPr>
            <a:endParaRPr lang="en-US" sz="1800" dirty="0"/>
          </a:p>
        </p:txBody>
      </p:sp>
      <p:pic>
        <p:nvPicPr>
          <p:cNvPr id="9" name="Picture 8" descr="A diagram of a video game controller&#10;&#10;AI-generated content may be incorrect.">
            <a:extLst>
              <a:ext uri="{FF2B5EF4-FFF2-40B4-BE49-F238E27FC236}">
                <a16:creationId xmlns:a16="http://schemas.microsoft.com/office/drawing/2014/main" id="{CED60205-974B-8D27-7491-25866C25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63" y="1535113"/>
            <a:ext cx="4403725" cy="4967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5557F1-728D-A081-818F-6F05D785E3B6}"/>
              </a:ext>
            </a:extLst>
          </p:cNvPr>
          <p:cNvSpPr txBox="1"/>
          <p:nvPr/>
        </p:nvSpPr>
        <p:spPr>
          <a:xfrm>
            <a:off x="264583" y="6000750"/>
            <a:ext cx="83576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Reference: image </a:t>
            </a:r>
            <a:r>
              <a:rPr lang="en-US" sz="1200" err="1">
                <a:ea typeface="+mn-lt"/>
                <a:cs typeface="+mn-lt"/>
              </a:rPr>
              <a:t>thumbsticks</a:t>
            </a:r>
            <a:r>
              <a:rPr lang="en-US" sz="1200" dirty="0">
                <a:ea typeface="+mn-lt"/>
                <a:cs typeface="+mn-lt"/>
              </a:rPr>
              <a:t>:</a:t>
            </a:r>
          </a:p>
          <a:p>
            <a:r>
              <a:rPr lang="en-US" sz="1200" dirty="0">
                <a:ea typeface="+mn-lt"/>
                <a:cs typeface="+mn-lt"/>
              </a:rPr>
              <a:t>https://www.gamearter.com/blog/xr-input-manager-controllers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4259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878F-FDF2-828D-7370-7B3728E01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4F06-33FC-6E19-49E9-8C7CE090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9. Schedules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4748-DD15-5FFB-38A2-DEDF0B9E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ourier New" panose="020B0604020202020204" pitchFamily="34" charset="0"/>
              <a:buChar char="o"/>
            </a:pPr>
            <a:r>
              <a:rPr lang="en-US" dirty="0"/>
              <a:t>Summary:</a:t>
            </a:r>
            <a:endParaRPr lang="en-US"/>
          </a:p>
          <a:p>
            <a:pPr marL="800100" indent="-342900">
              <a:spcBef>
                <a:spcPts val="500"/>
              </a:spcBef>
              <a:buFont typeface="Courier New" panose="020B0604020202020204" pitchFamily="34" charset="0"/>
              <a:buChar char="o"/>
            </a:pPr>
            <a:r>
              <a:rPr lang="en-US" sz="2400" dirty="0">
                <a:ea typeface="+mn-lt"/>
                <a:cs typeface="+mn-lt"/>
              </a:rPr>
              <a:t>Pre-Production (Sep 20 – Oct 5): Concept + Setup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Sprint 1 (Oct 19 – 28): Core Mechanics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Sprint 2 (Nov 9 – 18): Systems + UI Integration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Deliverables (Nov 14 – 17): Poster Draft / C-Day Submission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 Final Build (Nov 23): Polish and Release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8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407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39D4-70C1-1728-06E9-C390132E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99600" cy="362480"/>
          </a:xfrm>
        </p:spPr>
        <p:txBody>
          <a:bodyPr>
            <a:normAutofit fontScale="90000"/>
          </a:bodyPr>
          <a:lstStyle/>
          <a:p>
            <a:r>
              <a:rPr lang="en-US" dirty="0"/>
              <a:t>Gnatt Chart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178D92E-286B-A349-6D90-70677E07A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68" y="960634"/>
            <a:ext cx="11733303" cy="53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65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57B0A-593D-94E1-3954-60564D974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1. Project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9734-4744-16FD-13AD-9E5154505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4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A566-96B3-5C9C-EE3A-2E1B290B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2. Game Overview &amp; Vision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6813F-6443-4243-3030-83BB9BE26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1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76490-EEAF-EC7E-9D10-F52E74D75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470A-E94A-980E-E693-2F23BF576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3. Core Gameplay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2658E-9C2A-AC3A-5945-6A815D5C6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3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733A-343B-DA94-78E1-576C812FD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5448-A693-A959-28F1-DE20E4CA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4. Game Mechanics &amp;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6D822-B23B-481C-04DA-00C0068A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3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8BB9A-F445-EFF7-6373-6B9D072CE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CAEF3-7505-29E9-EF28-D162D06D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5. Narrative, World, &amp;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9A12-2932-C945-EE95-C2E684881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9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C2B99-2212-9205-BA87-A314A779B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C12A-841A-382A-35B6-184B2FFD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6. Level &amp; Encounter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2A8A50-0CBF-19BA-7A26-507EBF0B6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40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1FEC8-4F04-A7B2-0A8D-5D21A0DE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2631-F7EE-B508-2B3F-473C42A3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7. UI, UX, &amp; Accessibility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FBE6A-0314-07C0-A3BD-1D61D56AAA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Core Ui Elements: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Health/Shield bar (top-left)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Gold counter &amp; wave timer (top-right)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Ammo &amp; cooldown indicator (bottom-center)</a:t>
            </a:r>
          </a:p>
          <a:p>
            <a:r>
              <a:rPr lang="en-US" dirty="0"/>
              <a:t>Menus &amp; Screens: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Main menu: Start, Settings, Quit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Pause Menu: Resume, Settings, Return to Main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dirty="0"/>
              <a:t>Upgrade Vender: Upgrade options &amp; cost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200" i="1" err="1"/>
              <a:t>GameOver</a:t>
            </a:r>
            <a:r>
              <a:rPr lang="en-US" sz="2200" i="1" dirty="0"/>
              <a:t>: Displays waves survived, kills, gold</a:t>
            </a:r>
          </a:p>
        </p:txBody>
      </p: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C508277-972B-51AC-396D-0206376069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117" y="1557560"/>
            <a:ext cx="5837765" cy="32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E2AD69-9839-A65E-2B69-D966B26AF8C8}"/>
              </a:ext>
            </a:extLst>
          </p:cNvPr>
          <p:cNvSpPr txBox="1"/>
          <p:nvPr/>
        </p:nvSpPr>
        <p:spPr>
          <a:xfrm>
            <a:off x="201082" y="6328833"/>
            <a:ext cx="926253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>
                <a:ea typeface="+mn-lt"/>
                <a:cs typeface="+mn-lt"/>
              </a:rPr>
              <a:t>https://www.iabdi.com/designblog/2022/6/1/nier-automata-chips</a:t>
            </a: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934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E4142-9321-4F3C-75BA-374926641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86BA-77C2-7DB6-B6FC-47419AEA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8.Production Team &amp; Milestones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B15AF-9895-08B6-E124-D07D55A6B3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Team Roles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Elliotte Wideman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Project lead/Programmer/ Docs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Hunter Blake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Narrative Design/ Writing/Ui </a:t>
            </a:r>
            <a:r>
              <a:rPr lang="en-US" dirty="0" err="1"/>
              <a:t>Ux</a:t>
            </a:r>
            <a:r>
              <a:rPr lang="en-US" dirty="0"/>
              <a:t>/programmer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Chancelor Brown 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Design Consultant/ Mechanics Testing/ Programmer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29668-BEFA-EE78-2FDB-A0477D0FE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Development Milestones: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Pre-Production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(Sep 20 – Oct 5): Brainstorm + GDD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Sprint 1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(Oct 19 – 28): Movement, Shooting, HUG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Sprint 2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(Nov 9 –18): Wave logic, Vendor, Tutorial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Final Build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(Nov 23): Polish + presentation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98399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1. Project Info</vt:lpstr>
      <vt:lpstr>2. Game Overview &amp; Vision</vt:lpstr>
      <vt:lpstr>3. Core Gameplay Design</vt:lpstr>
      <vt:lpstr>4. Game Mechanics &amp; Systems</vt:lpstr>
      <vt:lpstr>5. Narrative, World, &amp; Characters</vt:lpstr>
      <vt:lpstr>6. Level &amp; Encounter Design</vt:lpstr>
      <vt:lpstr>7. UI, UX, &amp; Accessibility</vt:lpstr>
      <vt:lpstr>8.Production Team &amp; Milestones</vt:lpstr>
      <vt:lpstr>Risks &amp; Out-of-Scope</vt:lpstr>
      <vt:lpstr>9. Schedules</vt:lpstr>
      <vt:lpstr>Gnatt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178</cp:revision>
  <dcterms:created xsi:type="dcterms:W3CDTF">2025-10-01T21:18:04Z</dcterms:created>
  <dcterms:modified xsi:type="dcterms:W3CDTF">2025-10-05T04:27:28Z</dcterms:modified>
</cp:coreProperties>
</file>