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jpg"/><Relationship Id="rId4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ionicframework.com/" TargetMode="External"/><Relationship Id="rId4" Type="http://schemas.openxmlformats.org/officeDocument/2006/relationships/hyperlink" Target="https://cordova.apache.org/" TargetMode="External"/><Relationship Id="rId5" Type="http://schemas.openxmlformats.org/officeDocument/2006/relationships/hyperlink" Target="https://angular.io/" TargetMode="External"/><Relationship Id="rId6" Type="http://schemas.openxmlformats.org/officeDocument/2006/relationships/hyperlink" Target="https://www.typescriptlang.org/" TargetMode="External"/><Relationship Id="rId7" Type="http://schemas.openxmlformats.org/officeDocument/2006/relationships/hyperlink" Target="https://firebase.google.com/" TargetMode="External"/><Relationship Id="rId8" Type="http://schemas.openxmlformats.org/officeDocument/2006/relationships/hyperlink" Target="http://reactivex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18.png"/><Relationship Id="rId6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://phonegap.com/" TargetMode="External"/><Relationship Id="rId10" Type="http://schemas.openxmlformats.org/officeDocument/2006/relationships/image" Target="../media/image03.png"/><Relationship Id="rId13" Type="http://schemas.openxmlformats.org/officeDocument/2006/relationships/hyperlink" Target="https://www.sencha.com/products/touch/#overview" TargetMode="External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oftware.intel.com/en-us/intel-xdk" TargetMode="External"/><Relationship Id="rId4" Type="http://schemas.openxmlformats.org/officeDocument/2006/relationships/image" Target="../media/image02.png"/><Relationship Id="rId9" Type="http://schemas.openxmlformats.org/officeDocument/2006/relationships/hyperlink" Target="http://www.appcelerator.com/" TargetMode="External"/><Relationship Id="rId14" Type="http://schemas.openxmlformats.org/officeDocument/2006/relationships/image" Target="../media/image07.png"/><Relationship Id="rId5" Type="http://schemas.openxmlformats.org/officeDocument/2006/relationships/hyperlink" Target="https://cordova.apache.org/" TargetMode="External"/><Relationship Id="rId6" Type="http://schemas.openxmlformats.org/officeDocument/2006/relationships/image" Target="../media/image13.png"/><Relationship Id="rId7" Type="http://schemas.openxmlformats.org/officeDocument/2006/relationships/hyperlink" Target="http://ionicframework.com/" TargetMode="External"/><Relationship Id="rId8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Relationship Id="rId4" Type="http://schemas.openxmlformats.org/officeDocument/2006/relationships/image" Target="../media/image0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xamarin.com/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facebook.github.io/react-native/" TargetMode="External"/><Relationship Id="rId6" Type="http://schemas.openxmlformats.org/officeDocument/2006/relationships/image" Target="../media/image16.png"/><Relationship Id="rId7" Type="http://schemas.openxmlformats.org/officeDocument/2006/relationships/hyperlink" Target="http://j2objc.org/" TargetMode="External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rdova.apache.org/" TargetMode="External"/><Relationship Id="rId4" Type="http://schemas.openxmlformats.org/officeDocument/2006/relationships/image" Target="../media/image14.png"/><Relationship Id="rId5" Type="http://schemas.openxmlformats.org/officeDocument/2006/relationships/hyperlink" Target="http://ionicframework.com/" TargetMode="External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Hybrid Mobile Apps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and iOS and Windows Phone and Blackberry  Oh my!</a:t>
            </a:r>
          </a:p>
        </p:txBody>
      </p:sp>
      <p:cxnSp>
        <p:nvCxnSpPr>
          <p:cNvPr id="69" name="Shape 69"/>
          <p:cNvCxnSpPr/>
          <p:nvPr/>
        </p:nvCxnSpPr>
        <p:spPr>
          <a:xfrm>
            <a:off x="4284425" y="2992000"/>
            <a:ext cx="1576800" cy="90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0" name="Shape 70"/>
          <p:cNvCxnSpPr/>
          <p:nvPr/>
        </p:nvCxnSpPr>
        <p:spPr>
          <a:xfrm flipH="1" rot="10800000">
            <a:off x="4276625" y="2974000"/>
            <a:ext cx="1592400" cy="126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QXRh9u.jpg"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094" y="461925"/>
            <a:ext cx="328781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519750" y="526350"/>
            <a:ext cx="8104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201850" y="1879225"/>
            <a:ext cx="88254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Ionic -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http://ionicframework.com/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Cordova -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https://cordova.apache.org/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Angular 2 -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https://angular.io/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TypeScript -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https://www.typescriptlang.org/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Firebase -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https://firebase.google.com/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Reactive Extensions -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http://reactivex.io/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a hybrid app?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21535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 bunch of HTML, CSS, and JS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An index.html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So...a web app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Rendered inside a WebView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Packaged for each platform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APK, APP, etc.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All built from a single codebase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273" y="1912612"/>
            <a:ext cx="1034650" cy="1214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7250" y="1888375"/>
            <a:ext cx="1353850" cy="13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6762" y="3291644"/>
            <a:ext cx="3967247" cy="93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4462" y="4273599"/>
            <a:ext cx="3391875" cy="59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l-xdk.png" id="85" name="Shape 8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524" y="1433900"/>
            <a:ext cx="1196800" cy="1194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dova_logo_normal_dark_large.png" id="86" name="Shape 8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650" y="3242687"/>
            <a:ext cx="4088106" cy="1825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_Logo.svg.png" id="87" name="Shape 87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1025" y="3543875"/>
            <a:ext cx="3518600" cy="122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celerator-logo.png" id="88" name="Shape 88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43562" y="1433900"/>
            <a:ext cx="1309375" cy="130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73600" y="1133525"/>
            <a:ext cx="1196800" cy="17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3087" y="1520200"/>
            <a:ext cx="2715124" cy="10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“But native is better because</a:t>
            </a:r>
            <a:r>
              <a:rPr lang="en"/>
              <a:t>...</a:t>
            </a:r>
            <a:r>
              <a:rPr lang="en"/>
              <a:t>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ly-madison.jp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ly-madison-blurred.jpg"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1890150" y="355425"/>
            <a:ext cx="53637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Why native?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917700" y="1098575"/>
            <a:ext cx="7308600" cy="3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Performance is a critical part of your functionality</a:t>
            </a:r>
          </a:p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Mobile integration is key to your product</a:t>
            </a:r>
          </a:p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Complete control of UI/UX is important</a:t>
            </a:r>
          </a:p>
          <a:p>
            <a:pPr lv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Always staying up to date is a requirement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not a hybrid app?</a:t>
            </a:r>
          </a:p>
        </p:txBody>
      </p:sp>
      <p:pic>
        <p:nvPicPr>
          <p:cNvPr id="109" name="Shape 10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62" y="1739050"/>
            <a:ext cx="4125574" cy="17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900" y="3155800"/>
            <a:ext cx="1609550" cy="16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575" y="3259912"/>
            <a:ext cx="1327449" cy="140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4536450" y="2255325"/>
            <a:ext cx="44526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Cross-platform !== hybrid</a:t>
            </a:r>
          </a:p>
          <a:p>
            <a:pPr indent="-33655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Still written in the framework’s language, but...</a:t>
            </a:r>
          </a:p>
          <a:p>
            <a:pPr indent="-33655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Apps are rendered with native components</a:t>
            </a:r>
          </a:p>
          <a:p>
            <a:pPr indent="-33655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 HTML/CSS inside a WebView</a:t>
            </a:r>
          </a:p>
          <a:p>
            <a:pPr indent="-336550" lvl="0" marL="45720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Automatic code converters...just don’t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Cordova and Ionic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rdova_256.png" id="122" name="Shape 1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224" y="514250"/>
            <a:ext cx="1553624" cy="1553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/>
          <p:nvPr/>
        </p:nvCxnSpPr>
        <p:spPr>
          <a:xfrm flipH="1" rot="10800000">
            <a:off x="6450" y="2481500"/>
            <a:ext cx="3282900" cy="1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/>
          <p:nvPr/>
        </p:nvCxnSpPr>
        <p:spPr>
          <a:xfrm flipH="1" rot="10800000">
            <a:off x="3295725" y="2455675"/>
            <a:ext cx="5854800" cy="25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ionic.png" id="125" name="Shape 12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725" y="2879450"/>
            <a:ext cx="1960625" cy="19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424950" y="109850"/>
            <a:ext cx="5577000" cy="22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Apache open-source project</a:t>
            </a:r>
          </a:p>
          <a:p>
            <a:pPr indent="-3302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Provides a JavaScript API to communicate between your web app and the underlying OS</a:t>
            </a:r>
          </a:p>
          <a:p>
            <a:pPr indent="-3302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Plugin system provides access to native components</a:t>
            </a:r>
          </a:p>
          <a:p>
            <a:pPr indent="-330200" lvl="1" marL="9144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○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GPS, Accelerometer, Camera, etc.</a:t>
            </a:r>
          </a:p>
          <a:p>
            <a:pPr indent="-3302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CLI tool to build, package, and deploy to various platforms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434625" y="2584800"/>
            <a:ext cx="5577000" cy="24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Mobile and progressive web app framework</a:t>
            </a:r>
          </a:p>
          <a:p>
            <a:pPr indent="-3302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Built on top of Cordova</a:t>
            </a:r>
          </a:p>
          <a:p>
            <a:pPr indent="-3302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Collection of 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AngularJS directives and components</a:t>
            </a:r>
          </a:p>
          <a:p>
            <a:pPr indent="-3302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Designed to adhere to native UI guidelines of each platform</a:t>
            </a:r>
          </a:p>
          <a:p>
            <a:pPr indent="-3302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single codebase will swap icons, elements, etc., depending on which platform it’s running 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Let’s build something!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