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70" r:id="rId7"/>
    <p:sldId id="295" r:id="rId8"/>
    <p:sldId id="257" r:id="rId9"/>
    <p:sldId id="272" r:id="rId10"/>
    <p:sldId id="268" r:id="rId11"/>
    <p:sldId id="258" r:id="rId12"/>
    <p:sldId id="273" r:id="rId13"/>
    <p:sldId id="280" r:id="rId14"/>
    <p:sldId id="281" r:id="rId15"/>
    <p:sldId id="259" r:id="rId16"/>
    <p:sldId id="279" r:id="rId17"/>
    <p:sldId id="282" r:id="rId18"/>
    <p:sldId id="283" r:id="rId19"/>
    <p:sldId id="260" r:id="rId20"/>
    <p:sldId id="275" r:id="rId21"/>
    <p:sldId id="284" r:id="rId22"/>
    <p:sldId id="285" r:id="rId23"/>
    <p:sldId id="286" r:id="rId24"/>
    <p:sldId id="261" r:id="rId25"/>
    <p:sldId id="276" r:id="rId26"/>
    <p:sldId id="262" r:id="rId27"/>
    <p:sldId id="277" r:id="rId28"/>
    <p:sldId id="289" r:id="rId29"/>
    <p:sldId id="290" r:id="rId30"/>
    <p:sldId id="263" r:id="rId31"/>
    <p:sldId id="278" r:id="rId32"/>
    <p:sldId id="292" r:id="rId33"/>
    <p:sldId id="264" r:id="rId34"/>
    <p:sldId id="293" r:id="rId35"/>
    <p:sldId id="294" r:id="rId36"/>
    <p:sldId id="297" r:id="rId37"/>
    <p:sldId id="265" r:id="rId38"/>
    <p:sldId id="2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8F04E-9834-43E1-A579-6F1BFBFF194F}" v="435" dt="2023-01-03T21:07:06.802"/>
    <p1510:client id="{259FD459-4DF0-4604-A0F7-31362DC9ECF8}" v="12" dt="2023-01-04T20:48:47.613"/>
    <p1510:client id="{6728469B-0BE1-4526-A309-A8F0D41D75E4}" v="32" dt="2023-01-04T16:07:46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, ADAM (Student)" userId="8bbade3b-a4f1-4cb9-922d-02c35229c27f" providerId="ADAL" clId="{0348F04E-9834-43E1-A579-6F1BFBFF194F}"/>
    <pc:docChg chg="undo redo custSel addSld delSld modSld sldOrd">
      <pc:chgData name="DIN, ADAM (Student)" userId="8bbade3b-a4f1-4cb9-922d-02c35229c27f" providerId="ADAL" clId="{0348F04E-9834-43E1-A579-6F1BFBFF194F}" dt="2023-01-03T21:07:35.817" v="3495" actId="403"/>
      <pc:docMkLst>
        <pc:docMk/>
      </pc:docMkLst>
      <pc:sldChg chg="addSp modSp mod setBg">
        <pc:chgData name="DIN, ADAM (Student)" userId="8bbade3b-a4f1-4cb9-922d-02c35229c27f" providerId="ADAL" clId="{0348F04E-9834-43E1-A579-6F1BFBFF194F}" dt="2023-01-02T16:01:05.852" v="1446"/>
        <pc:sldMkLst>
          <pc:docMk/>
          <pc:sldMk cId="2048052211" sldId="257"/>
        </pc:sldMkLst>
        <pc:spChg chg="mod">
          <ac:chgData name="DIN, ADAM (Student)" userId="8bbade3b-a4f1-4cb9-922d-02c35229c27f" providerId="ADAL" clId="{0348F04E-9834-43E1-A579-6F1BFBFF194F}" dt="2023-01-02T15:49:31.207" v="418" actId="26606"/>
          <ac:spMkLst>
            <pc:docMk/>
            <pc:sldMk cId="2048052211" sldId="257"/>
            <ac:spMk id="2" creationId="{A5905A97-BE46-ACC4-F76C-9E98FD92A4FD}"/>
          </ac:spMkLst>
        </pc:spChg>
        <pc:spChg chg="add mod">
          <ac:chgData name="DIN, ADAM (Student)" userId="8bbade3b-a4f1-4cb9-922d-02c35229c27f" providerId="ADAL" clId="{0348F04E-9834-43E1-A579-6F1BFBFF194F}" dt="2023-01-02T15:50:06.347" v="443" actId="20577"/>
          <ac:spMkLst>
            <pc:docMk/>
            <pc:sldMk cId="2048052211" sldId="257"/>
            <ac:spMk id="3" creationId="{E5F470BB-2BAB-EB76-D3EF-E01CCB54DCB5}"/>
          </ac:spMkLst>
        </pc:spChg>
        <pc:spChg chg="add mod">
          <ac:chgData name="DIN, ADAM (Student)" userId="8bbade3b-a4f1-4cb9-922d-02c35229c27f" providerId="ADAL" clId="{0348F04E-9834-43E1-A579-6F1BFBFF194F}" dt="2023-01-02T15:50:46.110" v="517" actId="1036"/>
          <ac:spMkLst>
            <pc:docMk/>
            <pc:sldMk cId="2048052211" sldId="257"/>
            <ac:spMk id="4" creationId="{148FDD76-DE35-95B4-AC26-2E255FB8BA2C}"/>
          </ac:spMkLst>
        </pc:spChg>
        <pc:spChg chg="add">
          <ac:chgData name="DIN, ADAM (Student)" userId="8bbade3b-a4f1-4cb9-922d-02c35229c27f" providerId="ADAL" clId="{0348F04E-9834-43E1-A579-6F1BFBFF194F}" dt="2023-01-02T15:49:31.207" v="418" actId="26606"/>
          <ac:spMkLst>
            <pc:docMk/>
            <pc:sldMk cId="2048052211" sldId="257"/>
            <ac:spMk id="10" creationId="{B775CD93-9DF2-48CB-9F57-1BCA9A46C7FA}"/>
          </ac:spMkLst>
        </pc:spChg>
        <pc:spChg chg="add">
          <ac:chgData name="DIN, ADAM (Student)" userId="8bbade3b-a4f1-4cb9-922d-02c35229c27f" providerId="ADAL" clId="{0348F04E-9834-43E1-A579-6F1BFBFF194F}" dt="2023-01-02T15:49:31.207" v="418" actId="26606"/>
          <ac:spMkLst>
            <pc:docMk/>
            <pc:sldMk cId="2048052211" sldId="257"/>
            <ac:spMk id="12" creationId="{6166C6D1-23AC-49C4-BA07-238E4E9F8CEB}"/>
          </ac:spMkLst>
        </pc:spChg>
        <pc:spChg chg="add">
          <ac:chgData name="DIN, ADAM (Student)" userId="8bbade3b-a4f1-4cb9-922d-02c35229c27f" providerId="ADAL" clId="{0348F04E-9834-43E1-A579-6F1BFBFF194F}" dt="2023-01-02T15:49:31.207" v="418" actId="26606"/>
          <ac:spMkLst>
            <pc:docMk/>
            <pc:sldMk cId="2048052211" sldId="257"/>
            <ac:spMk id="14" creationId="{E186B68C-84BC-4A6E-99D1-EE87483C1349}"/>
          </ac:spMkLst>
        </pc:spChg>
        <pc:spChg chg="add">
          <ac:chgData name="DIN, ADAM (Student)" userId="8bbade3b-a4f1-4cb9-922d-02c35229c27f" providerId="ADAL" clId="{0348F04E-9834-43E1-A579-6F1BFBFF194F}" dt="2023-01-02T15:49:31.207" v="418" actId="26606"/>
          <ac:spMkLst>
            <pc:docMk/>
            <pc:sldMk cId="2048052211" sldId="257"/>
            <ac:spMk id="16" creationId="{1C091803-41C2-48E0-9228-5148460C7479}"/>
          </ac:spMkLst>
        </pc:spChg>
        <pc:graphicFrameChg chg="mod modGraphic">
          <ac:chgData name="DIN, ADAM (Student)" userId="8bbade3b-a4f1-4cb9-922d-02c35229c27f" providerId="ADAL" clId="{0348F04E-9834-43E1-A579-6F1BFBFF194F}" dt="2023-01-02T16:01:05.852" v="1446"/>
          <ac:graphicFrameMkLst>
            <pc:docMk/>
            <pc:sldMk cId="2048052211" sldId="257"/>
            <ac:graphicFrameMk id="5" creationId="{2D1D0BB2-4CFA-E707-AD4F-96CD22EA09A8}"/>
          </ac:graphicFrameMkLst>
        </pc:graphicFrameChg>
      </pc:sldChg>
      <pc:sldChg chg="addSp modSp mod">
        <pc:chgData name="DIN, ADAM (Student)" userId="8bbade3b-a4f1-4cb9-922d-02c35229c27f" providerId="ADAL" clId="{0348F04E-9834-43E1-A579-6F1BFBFF194F}" dt="2022-12-29T12:39:18.306" v="328" actId="14100"/>
        <pc:sldMkLst>
          <pc:docMk/>
          <pc:sldMk cId="3405840631" sldId="258"/>
        </pc:sldMkLst>
        <pc:picChg chg="add mod modCrop">
          <ac:chgData name="DIN, ADAM (Student)" userId="8bbade3b-a4f1-4cb9-922d-02c35229c27f" providerId="ADAL" clId="{0348F04E-9834-43E1-A579-6F1BFBFF194F}" dt="2022-12-29T12:39:18.306" v="328" actId="14100"/>
          <ac:picMkLst>
            <pc:docMk/>
            <pc:sldMk cId="3405840631" sldId="258"/>
            <ac:picMk id="4" creationId="{A95F24FE-160A-1967-3A9A-BF0C213A5167}"/>
          </ac:picMkLst>
        </pc:picChg>
      </pc:sldChg>
      <pc:sldChg chg="addSp modSp mod">
        <pc:chgData name="DIN, ADAM (Student)" userId="8bbade3b-a4f1-4cb9-922d-02c35229c27f" providerId="ADAL" clId="{0348F04E-9834-43E1-A579-6F1BFBFF194F}" dt="2022-12-29T12:40:29.163" v="337" actId="14100"/>
        <pc:sldMkLst>
          <pc:docMk/>
          <pc:sldMk cId="865627765" sldId="259"/>
        </pc:sldMkLst>
        <pc:picChg chg="add mod">
          <ac:chgData name="DIN, ADAM (Student)" userId="8bbade3b-a4f1-4cb9-922d-02c35229c27f" providerId="ADAL" clId="{0348F04E-9834-43E1-A579-6F1BFBFF194F}" dt="2022-12-29T12:40:29.163" v="337" actId="14100"/>
          <ac:picMkLst>
            <pc:docMk/>
            <pc:sldMk cId="865627765" sldId="259"/>
            <ac:picMk id="5" creationId="{B2E48491-AAF0-A77D-E50B-3639364AA6AC}"/>
          </ac:picMkLst>
        </pc:picChg>
      </pc:sldChg>
      <pc:sldChg chg="addSp modSp mod">
        <pc:chgData name="DIN, ADAM (Student)" userId="8bbade3b-a4f1-4cb9-922d-02c35229c27f" providerId="ADAL" clId="{0348F04E-9834-43E1-A579-6F1BFBFF194F}" dt="2022-12-29T12:40:57.898" v="342" actId="1076"/>
        <pc:sldMkLst>
          <pc:docMk/>
          <pc:sldMk cId="270942103" sldId="260"/>
        </pc:sldMkLst>
        <pc:picChg chg="add mod">
          <ac:chgData name="DIN, ADAM (Student)" userId="8bbade3b-a4f1-4cb9-922d-02c35229c27f" providerId="ADAL" clId="{0348F04E-9834-43E1-A579-6F1BFBFF194F}" dt="2022-12-29T12:40:57.898" v="342" actId="1076"/>
          <ac:picMkLst>
            <pc:docMk/>
            <pc:sldMk cId="270942103" sldId="260"/>
            <ac:picMk id="5" creationId="{9479BD43-D844-C2F4-140D-AD520FDE9A5C}"/>
          </ac:picMkLst>
        </pc:picChg>
      </pc:sldChg>
      <pc:sldChg chg="addSp modSp mod">
        <pc:chgData name="DIN, ADAM (Student)" userId="8bbade3b-a4f1-4cb9-922d-02c35229c27f" providerId="ADAL" clId="{0348F04E-9834-43E1-A579-6F1BFBFF194F}" dt="2023-01-03T20:13:33.722" v="3419" actId="1076"/>
        <pc:sldMkLst>
          <pc:docMk/>
          <pc:sldMk cId="3763113837" sldId="261"/>
        </pc:sldMkLst>
        <pc:spChg chg="mod">
          <ac:chgData name="DIN, ADAM (Student)" userId="8bbade3b-a4f1-4cb9-922d-02c35229c27f" providerId="ADAL" clId="{0348F04E-9834-43E1-A579-6F1BFBFF194F}" dt="2023-01-03T20:13:30.438" v="3418" actId="20577"/>
          <ac:spMkLst>
            <pc:docMk/>
            <pc:sldMk cId="3763113837" sldId="261"/>
            <ac:spMk id="3" creationId="{CE1A3B5F-70DB-4DDA-8878-7F669B455A45}"/>
          </ac:spMkLst>
        </pc:spChg>
        <pc:picChg chg="add mod">
          <ac:chgData name="DIN, ADAM (Student)" userId="8bbade3b-a4f1-4cb9-922d-02c35229c27f" providerId="ADAL" clId="{0348F04E-9834-43E1-A579-6F1BFBFF194F}" dt="2023-01-03T20:13:33.722" v="3419" actId="1076"/>
          <ac:picMkLst>
            <pc:docMk/>
            <pc:sldMk cId="3763113837" sldId="261"/>
            <ac:picMk id="5" creationId="{5F726293-4D23-81F3-9629-B3281F92910F}"/>
          </ac:picMkLst>
        </pc:picChg>
      </pc:sldChg>
      <pc:sldChg chg="addSp modSp mod">
        <pc:chgData name="DIN, ADAM (Student)" userId="8bbade3b-a4f1-4cb9-922d-02c35229c27f" providerId="ADAL" clId="{0348F04E-9834-43E1-A579-6F1BFBFF194F}" dt="2022-12-29T12:41:42.155" v="351" actId="1076"/>
        <pc:sldMkLst>
          <pc:docMk/>
          <pc:sldMk cId="409044286" sldId="262"/>
        </pc:sldMkLst>
        <pc:picChg chg="add mod">
          <ac:chgData name="DIN, ADAM (Student)" userId="8bbade3b-a4f1-4cb9-922d-02c35229c27f" providerId="ADAL" clId="{0348F04E-9834-43E1-A579-6F1BFBFF194F}" dt="2022-12-29T12:41:42.155" v="351" actId="1076"/>
          <ac:picMkLst>
            <pc:docMk/>
            <pc:sldMk cId="409044286" sldId="262"/>
            <ac:picMk id="5" creationId="{9B69EFB9-E17E-344C-7E3A-C28EE00FECBB}"/>
          </ac:picMkLst>
        </pc:picChg>
      </pc:sldChg>
      <pc:sldChg chg="addSp delSp modSp mod">
        <pc:chgData name="DIN, ADAM (Student)" userId="8bbade3b-a4f1-4cb9-922d-02c35229c27f" providerId="ADAL" clId="{0348F04E-9834-43E1-A579-6F1BFBFF194F}" dt="2023-01-02T16:18:02.870" v="2696"/>
        <pc:sldMkLst>
          <pc:docMk/>
          <pc:sldMk cId="334479333" sldId="263"/>
        </pc:sldMkLst>
        <pc:graphicFrameChg chg="add del mod">
          <ac:chgData name="DIN, ADAM (Student)" userId="8bbade3b-a4f1-4cb9-922d-02c35229c27f" providerId="ADAL" clId="{0348F04E-9834-43E1-A579-6F1BFBFF194F}" dt="2023-01-02T16:18:02.870" v="2696"/>
          <ac:graphicFrameMkLst>
            <pc:docMk/>
            <pc:sldMk cId="334479333" sldId="263"/>
            <ac:graphicFrameMk id="4" creationId="{1E0B946D-3853-42EA-EDFE-1FEEC78D55F4}"/>
          </ac:graphicFrameMkLst>
        </pc:graphicFrameChg>
        <pc:picChg chg="add mod">
          <ac:chgData name="DIN, ADAM (Student)" userId="8bbade3b-a4f1-4cb9-922d-02c35229c27f" providerId="ADAL" clId="{0348F04E-9834-43E1-A579-6F1BFBFF194F}" dt="2022-12-29T12:42:16.139" v="356" actId="1076"/>
          <ac:picMkLst>
            <pc:docMk/>
            <pc:sldMk cId="334479333" sldId="263"/>
            <ac:picMk id="5" creationId="{27643AB8-5633-21F7-C982-8EC66F168904}"/>
          </ac:picMkLst>
        </pc:picChg>
      </pc:sldChg>
      <pc:sldChg chg="addSp modSp mod">
        <pc:chgData name="DIN, ADAM (Student)" userId="8bbade3b-a4f1-4cb9-922d-02c35229c27f" providerId="ADAL" clId="{0348F04E-9834-43E1-A579-6F1BFBFF194F}" dt="2023-01-02T16:15:08.989" v="2503" actId="20577"/>
        <pc:sldMkLst>
          <pc:docMk/>
          <pc:sldMk cId="2140690616" sldId="264"/>
        </pc:sldMkLst>
        <pc:spChg chg="mod">
          <ac:chgData name="DIN, ADAM (Student)" userId="8bbade3b-a4f1-4cb9-922d-02c35229c27f" providerId="ADAL" clId="{0348F04E-9834-43E1-A579-6F1BFBFF194F}" dt="2023-01-02T16:14:48.765" v="2457" actId="20577"/>
          <ac:spMkLst>
            <pc:docMk/>
            <pc:sldMk cId="2140690616" sldId="264"/>
            <ac:spMk id="2" creationId="{31B96DD6-0D0E-2C8D-2F01-1C2C0541A4EF}"/>
          </ac:spMkLst>
        </pc:spChg>
        <pc:spChg chg="mod">
          <ac:chgData name="DIN, ADAM (Student)" userId="8bbade3b-a4f1-4cb9-922d-02c35229c27f" providerId="ADAL" clId="{0348F04E-9834-43E1-A579-6F1BFBFF194F}" dt="2023-01-02T16:15:08.989" v="2503" actId="20577"/>
          <ac:spMkLst>
            <pc:docMk/>
            <pc:sldMk cId="2140690616" sldId="264"/>
            <ac:spMk id="3" creationId="{1F6E6EA9-0A70-5977-5F98-9317FBBC0235}"/>
          </ac:spMkLst>
        </pc:spChg>
        <pc:picChg chg="add mod">
          <ac:chgData name="DIN, ADAM (Student)" userId="8bbade3b-a4f1-4cb9-922d-02c35229c27f" providerId="ADAL" clId="{0348F04E-9834-43E1-A579-6F1BFBFF194F}" dt="2022-12-29T12:42:59.979" v="360" actId="14100"/>
          <ac:picMkLst>
            <pc:docMk/>
            <pc:sldMk cId="2140690616" sldId="264"/>
            <ac:picMk id="5" creationId="{E73E61B8-DB7D-5667-E81B-0E1ED83E27EE}"/>
          </ac:picMkLst>
        </pc:picChg>
      </pc:sldChg>
      <pc:sldChg chg="addSp modSp mod">
        <pc:chgData name="DIN, ADAM (Student)" userId="8bbade3b-a4f1-4cb9-922d-02c35229c27f" providerId="ADAL" clId="{0348F04E-9834-43E1-A579-6F1BFBFF194F}" dt="2022-12-29T12:43:56.339" v="367" actId="1076"/>
        <pc:sldMkLst>
          <pc:docMk/>
          <pc:sldMk cId="2491421950" sldId="265"/>
        </pc:sldMkLst>
        <pc:spChg chg="mod">
          <ac:chgData name="DIN, ADAM (Student)" userId="8bbade3b-a4f1-4cb9-922d-02c35229c27f" providerId="ADAL" clId="{0348F04E-9834-43E1-A579-6F1BFBFF194F}" dt="2022-12-29T12:43:46.788" v="362" actId="2710"/>
          <ac:spMkLst>
            <pc:docMk/>
            <pc:sldMk cId="2491421950" sldId="265"/>
            <ac:spMk id="3" creationId="{7887A63D-AFC5-A7C3-4F10-A70A3F783E34}"/>
          </ac:spMkLst>
        </pc:spChg>
        <pc:picChg chg="add mod">
          <ac:chgData name="DIN, ADAM (Student)" userId="8bbade3b-a4f1-4cb9-922d-02c35229c27f" providerId="ADAL" clId="{0348F04E-9834-43E1-A579-6F1BFBFF194F}" dt="2022-12-29T12:43:56.339" v="367" actId="1076"/>
          <ac:picMkLst>
            <pc:docMk/>
            <pc:sldMk cId="2491421950" sldId="265"/>
            <ac:picMk id="5" creationId="{210CCF06-D205-6C94-0C7C-CAF2B70E6B61}"/>
          </ac:picMkLst>
        </pc:picChg>
      </pc:sldChg>
      <pc:sldChg chg="addSp delSp modSp mod">
        <pc:chgData name="DIN, ADAM (Student)" userId="8bbade3b-a4f1-4cb9-922d-02c35229c27f" providerId="ADAL" clId="{0348F04E-9834-43E1-A579-6F1BFBFF194F}" dt="2023-01-02T16:18:09.945" v="2701"/>
        <pc:sldMkLst>
          <pc:docMk/>
          <pc:sldMk cId="3456454763" sldId="266"/>
        </pc:sldMkLst>
        <pc:spChg chg="del">
          <ac:chgData name="DIN, ADAM (Student)" userId="8bbade3b-a4f1-4cb9-922d-02c35229c27f" providerId="ADAL" clId="{0348F04E-9834-43E1-A579-6F1BFBFF194F}" dt="2023-01-02T16:15:44.775" v="2557" actId="478"/>
          <ac:spMkLst>
            <pc:docMk/>
            <pc:sldMk cId="3456454763" sldId="266"/>
            <ac:spMk id="2" creationId="{D10880AF-B3F9-CF0E-1916-054BCE3EB981}"/>
          </ac:spMkLst>
        </pc:spChg>
        <pc:spChg chg="del">
          <ac:chgData name="DIN, ADAM (Student)" userId="8bbade3b-a4f1-4cb9-922d-02c35229c27f" providerId="ADAL" clId="{0348F04E-9834-43E1-A579-6F1BFBFF194F}" dt="2023-01-02T16:15:44.775" v="2557" actId="478"/>
          <ac:spMkLst>
            <pc:docMk/>
            <pc:sldMk cId="3456454763" sldId="266"/>
            <ac:spMk id="3" creationId="{51011AC0-ACAB-7771-AB30-DACEEED8440B}"/>
          </ac:spMkLst>
        </pc:spChg>
        <pc:spChg chg="add mod">
          <ac:chgData name="DIN, ADAM (Student)" userId="8bbade3b-a4f1-4cb9-922d-02c35229c27f" providerId="ADAL" clId="{0348F04E-9834-43E1-A579-6F1BFBFF194F}" dt="2023-01-02T16:15:58.352" v="2601" actId="20577"/>
          <ac:spMkLst>
            <pc:docMk/>
            <pc:sldMk cId="3456454763" sldId="266"/>
            <ac:spMk id="4" creationId="{6B4B324D-A514-16F4-A68B-A8BED8963E7D}"/>
          </ac:spMkLst>
        </pc:spChg>
        <pc:graphicFrameChg chg="add mod">
          <ac:chgData name="DIN, ADAM (Student)" userId="8bbade3b-a4f1-4cb9-922d-02c35229c27f" providerId="ADAL" clId="{0348F04E-9834-43E1-A579-6F1BFBFF194F}" dt="2023-01-02T16:18:09.945" v="2701"/>
          <ac:graphicFrameMkLst>
            <pc:docMk/>
            <pc:sldMk cId="3456454763" sldId="266"/>
            <ac:graphicFrameMk id="5" creationId="{5CC166A7-CE5D-7855-7ECF-EEA4D169C0AB}"/>
          </ac:graphicFrameMkLst>
        </pc:graphicFrameChg>
      </pc:sldChg>
      <pc:sldChg chg="addSp delSp modSp mod">
        <pc:chgData name="DIN, ADAM (Student)" userId="8bbade3b-a4f1-4cb9-922d-02c35229c27f" providerId="ADAL" clId="{0348F04E-9834-43E1-A579-6F1BFBFF194F}" dt="2023-01-02T16:18:10.911" v="2702"/>
        <pc:sldMkLst>
          <pc:docMk/>
          <pc:sldMk cId="3820467778" sldId="267"/>
        </pc:sldMkLst>
        <pc:spChg chg="del">
          <ac:chgData name="DIN, ADAM (Student)" userId="8bbade3b-a4f1-4cb9-922d-02c35229c27f" providerId="ADAL" clId="{0348F04E-9834-43E1-A579-6F1BFBFF194F}" dt="2023-01-02T16:16:02.074" v="2602" actId="478"/>
          <ac:spMkLst>
            <pc:docMk/>
            <pc:sldMk cId="3820467778" sldId="267"/>
            <ac:spMk id="2" creationId="{2DFF3DD3-87E9-00E1-8B64-D0CF8FD971F1}"/>
          </ac:spMkLst>
        </pc:spChg>
        <pc:spChg chg="del">
          <ac:chgData name="DIN, ADAM (Student)" userId="8bbade3b-a4f1-4cb9-922d-02c35229c27f" providerId="ADAL" clId="{0348F04E-9834-43E1-A579-6F1BFBFF194F}" dt="2023-01-02T16:16:02.074" v="2602" actId="478"/>
          <ac:spMkLst>
            <pc:docMk/>
            <pc:sldMk cId="3820467778" sldId="267"/>
            <ac:spMk id="3" creationId="{742FCC31-6CAF-29B2-266F-297ECF6F3172}"/>
          </ac:spMkLst>
        </pc:spChg>
        <pc:spChg chg="add mod">
          <ac:chgData name="DIN, ADAM (Student)" userId="8bbade3b-a4f1-4cb9-922d-02c35229c27f" providerId="ADAL" clId="{0348F04E-9834-43E1-A579-6F1BFBFF194F}" dt="2023-01-02T16:16:22.258" v="2668" actId="20577"/>
          <ac:spMkLst>
            <pc:docMk/>
            <pc:sldMk cId="3820467778" sldId="267"/>
            <ac:spMk id="4" creationId="{DA249F7A-9003-6FA3-1C35-17543FA2A23D}"/>
          </ac:spMkLst>
        </pc:spChg>
        <pc:graphicFrameChg chg="add mod">
          <ac:chgData name="DIN, ADAM (Student)" userId="8bbade3b-a4f1-4cb9-922d-02c35229c27f" providerId="ADAL" clId="{0348F04E-9834-43E1-A579-6F1BFBFF194F}" dt="2023-01-02T16:18:10.911" v="2702"/>
          <ac:graphicFrameMkLst>
            <pc:docMk/>
            <pc:sldMk cId="3820467778" sldId="267"/>
            <ac:graphicFrameMk id="5" creationId="{CC12D5F2-5D6D-A700-92E5-EF5ED924E149}"/>
          </ac:graphicFrameMkLst>
        </pc:graphicFrameChg>
      </pc:sldChg>
      <pc:sldChg chg="addSp delSp modSp new mod setBg">
        <pc:chgData name="DIN, ADAM (Student)" userId="8bbade3b-a4f1-4cb9-922d-02c35229c27f" providerId="ADAL" clId="{0348F04E-9834-43E1-A579-6F1BFBFF194F}" dt="2023-01-02T15:57:08.246" v="1079" actId="20577"/>
        <pc:sldMkLst>
          <pc:docMk/>
          <pc:sldMk cId="181873691" sldId="268"/>
        </pc:sldMkLst>
        <pc:spChg chg="mod">
          <ac:chgData name="DIN, ADAM (Student)" userId="8bbade3b-a4f1-4cb9-922d-02c35229c27f" providerId="ADAL" clId="{0348F04E-9834-43E1-A579-6F1BFBFF194F}" dt="2023-01-02T15:52:06.675" v="587" actId="20577"/>
          <ac:spMkLst>
            <pc:docMk/>
            <pc:sldMk cId="181873691" sldId="268"/>
            <ac:spMk id="2" creationId="{34700BDA-A93F-F568-D40F-938E2838A4FA}"/>
          </ac:spMkLst>
        </pc:spChg>
        <pc:spChg chg="del">
          <ac:chgData name="DIN, ADAM (Student)" userId="8bbade3b-a4f1-4cb9-922d-02c35229c27f" providerId="ADAL" clId="{0348F04E-9834-43E1-A579-6F1BFBFF194F}" dt="2022-12-29T12:31:17.769" v="24" actId="478"/>
          <ac:spMkLst>
            <pc:docMk/>
            <pc:sldMk cId="181873691" sldId="268"/>
            <ac:spMk id="3" creationId="{FABBE4AB-4255-07B9-8B0A-8B5C25654DE8}"/>
          </ac:spMkLst>
        </pc:spChg>
        <pc:spChg chg="add mod">
          <ac:chgData name="DIN, ADAM (Student)" userId="8bbade3b-a4f1-4cb9-922d-02c35229c27f" providerId="ADAL" clId="{0348F04E-9834-43E1-A579-6F1BFBFF194F}" dt="2023-01-02T15:54:09.814" v="746" actId="1076"/>
          <ac:spMkLst>
            <pc:docMk/>
            <pc:sldMk cId="181873691" sldId="268"/>
            <ac:spMk id="6" creationId="{2E51DAFF-80A5-5C27-0BB9-3FF3EF2B024F}"/>
          </ac:spMkLst>
        </pc:spChg>
        <pc:spChg chg="add mod">
          <ac:chgData name="DIN, ADAM (Student)" userId="8bbade3b-a4f1-4cb9-922d-02c35229c27f" providerId="ADAL" clId="{0348F04E-9834-43E1-A579-6F1BFBFF194F}" dt="2023-01-02T15:53:52.562" v="733" actId="1076"/>
          <ac:spMkLst>
            <pc:docMk/>
            <pc:sldMk cId="181873691" sldId="268"/>
            <ac:spMk id="7" creationId="{B476307A-8199-9CD5-6C69-5D61590181B0}"/>
          </ac:spMkLst>
        </pc:spChg>
        <pc:spChg chg="add del">
          <ac:chgData name="DIN, ADAM (Student)" userId="8bbade3b-a4f1-4cb9-922d-02c35229c27f" providerId="ADAL" clId="{0348F04E-9834-43E1-A579-6F1BFBFF194F}" dt="2022-12-29T13:09:31.733" v="416" actId="26606"/>
          <ac:spMkLst>
            <pc:docMk/>
            <pc:sldMk cId="181873691" sldId="268"/>
            <ac:spMk id="7" creationId="{D4771268-CB57-404A-9271-370EB28F6090}"/>
          </ac:spMkLst>
        </pc:spChg>
        <pc:spChg chg="add">
          <ac:chgData name="DIN, ADAM (Student)" userId="8bbade3b-a4f1-4cb9-922d-02c35229c27f" providerId="ADAL" clId="{0348F04E-9834-43E1-A579-6F1BFBFF194F}" dt="2023-01-02T15:51:44.612" v="523" actId="26606"/>
          <ac:spMkLst>
            <pc:docMk/>
            <pc:sldMk cId="181873691" sldId="268"/>
            <ac:spMk id="8" creationId="{CDA1A2E9-63FE-408D-A803-8E306ECAB4B3}"/>
          </ac:spMkLst>
        </pc:spChg>
        <pc:spChg chg="add del mod">
          <ac:chgData name="DIN, ADAM (Student)" userId="8bbade3b-a4f1-4cb9-922d-02c35229c27f" providerId="ADAL" clId="{0348F04E-9834-43E1-A579-6F1BFBFF194F}" dt="2023-01-02T15:53:21.635" v="691"/>
          <ac:spMkLst>
            <pc:docMk/>
            <pc:sldMk cId="181873691" sldId="268"/>
            <ac:spMk id="9" creationId="{BA198CBB-808B-7A6B-DF78-928D230776BB}"/>
          </ac:spMkLst>
        </pc:spChg>
        <pc:spChg chg="add del">
          <ac:chgData name="DIN, ADAM (Student)" userId="8bbade3b-a4f1-4cb9-922d-02c35229c27f" providerId="ADAL" clId="{0348F04E-9834-43E1-A579-6F1BFBFF194F}" dt="2022-12-29T13:09:29.894" v="412" actId="26606"/>
          <ac:spMkLst>
            <pc:docMk/>
            <pc:sldMk cId="181873691" sldId="268"/>
            <ac:spMk id="10" creationId="{D4771268-CB57-404A-9271-370EB28F6090}"/>
          </ac:spMkLst>
        </pc:spChg>
        <pc:spChg chg="add mod">
          <ac:chgData name="DIN, ADAM (Student)" userId="8bbade3b-a4f1-4cb9-922d-02c35229c27f" providerId="ADAL" clId="{0348F04E-9834-43E1-A579-6F1BFBFF194F}" dt="2023-01-02T15:55:08.084" v="785" actId="1076"/>
          <ac:spMkLst>
            <pc:docMk/>
            <pc:sldMk cId="181873691" sldId="268"/>
            <ac:spMk id="11" creationId="{B84E8BEE-E880-380F-3BA8-93B8E57E6E84}"/>
          </ac:spMkLst>
        </pc:spChg>
        <pc:spChg chg="add">
          <ac:chgData name="DIN, ADAM (Student)" userId="8bbade3b-a4f1-4cb9-922d-02c35229c27f" providerId="ADAL" clId="{0348F04E-9834-43E1-A579-6F1BFBFF194F}" dt="2023-01-02T15:51:44.612" v="523" actId="26606"/>
          <ac:spMkLst>
            <pc:docMk/>
            <pc:sldMk cId="181873691" sldId="268"/>
            <ac:spMk id="12" creationId="{FB2B6738-30C2-42E0-92BA-500EEE519974}"/>
          </ac:spMkLst>
        </pc:spChg>
        <pc:spChg chg="add mod">
          <ac:chgData name="DIN, ADAM (Student)" userId="8bbade3b-a4f1-4cb9-922d-02c35229c27f" providerId="ADAL" clId="{0348F04E-9834-43E1-A579-6F1BFBFF194F}" dt="2023-01-02T15:57:08.246" v="1079" actId="20577"/>
          <ac:spMkLst>
            <pc:docMk/>
            <pc:sldMk cId="181873691" sldId="268"/>
            <ac:spMk id="13" creationId="{B718B625-EE82-4CD0-11C3-9EE3E6BB264D}"/>
          </ac:spMkLst>
        </pc:spChg>
        <pc:spChg chg="add">
          <ac:chgData name="DIN, ADAM (Student)" userId="8bbade3b-a4f1-4cb9-922d-02c35229c27f" providerId="ADAL" clId="{0348F04E-9834-43E1-A579-6F1BFBFF194F}" dt="2023-01-02T15:51:44.612" v="523" actId="26606"/>
          <ac:spMkLst>
            <pc:docMk/>
            <pc:sldMk cId="181873691" sldId="268"/>
            <ac:spMk id="14" creationId="{FBE9F90C-C163-435B-9A68-D15C92D1CF2B}"/>
          </ac:spMkLst>
        </pc:spChg>
        <pc:spChg chg="add">
          <ac:chgData name="DIN, ADAM (Student)" userId="8bbade3b-a4f1-4cb9-922d-02c35229c27f" providerId="ADAL" clId="{0348F04E-9834-43E1-A579-6F1BFBFF194F}" dt="2023-01-02T15:51:44.612" v="523" actId="26606"/>
          <ac:spMkLst>
            <pc:docMk/>
            <pc:sldMk cId="181873691" sldId="268"/>
            <ac:spMk id="16" creationId="{736FE8F5-3FB3-48E6-995A-0B23EE9E182B}"/>
          </ac:spMkLst>
        </pc:spChg>
        <pc:spChg chg="add">
          <ac:chgData name="DIN, ADAM (Student)" userId="8bbade3b-a4f1-4cb9-922d-02c35229c27f" providerId="ADAL" clId="{0348F04E-9834-43E1-A579-6F1BFBFF194F}" dt="2023-01-02T15:51:44.612" v="523" actId="26606"/>
          <ac:spMkLst>
            <pc:docMk/>
            <pc:sldMk cId="181873691" sldId="268"/>
            <ac:spMk id="18" creationId="{A4977D79-90D9-48E1-B887-CE7ABE7A7E53}"/>
          </ac:spMkLst>
        </pc:spChg>
        <pc:spChg chg="add">
          <ac:chgData name="DIN, ADAM (Student)" userId="8bbade3b-a4f1-4cb9-922d-02c35229c27f" providerId="ADAL" clId="{0348F04E-9834-43E1-A579-6F1BFBFF194F}" dt="2023-01-02T15:51:44.612" v="523" actId="26606"/>
          <ac:spMkLst>
            <pc:docMk/>
            <pc:sldMk cId="181873691" sldId="268"/>
            <ac:spMk id="20" creationId="{1A882A9F-F4E9-4E23-8F0B-20B5DF42EAA9}"/>
          </ac:spMkLst>
        </pc:spChg>
        <pc:spChg chg="add">
          <ac:chgData name="DIN, ADAM (Student)" userId="8bbade3b-a4f1-4cb9-922d-02c35229c27f" providerId="ADAL" clId="{0348F04E-9834-43E1-A579-6F1BFBFF194F}" dt="2023-01-02T15:51:44.612" v="523" actId="26606"/>
          <ac:spMkLst>
            <pc:docMk/>
            <pc:sldMk cId="181873691" sldId="268"/>
            <ac:spMk id="22" creationId="{05B90C22-87CC-4834-9BCA-D90C15710D0F}"/>
          </ac:spMkLst>
        </pc:spChg>
        <pc:picChg chg="add del mod">
          <ac:chgData name="DIN, ADAM (Student)" userId="8bbade3b-a4f1-4cb9-922d-02c35229c27f" providerId="ADAL" clId="{0348F04E-9834-43E1-A579-6F1BFBFF194F}" dt="2023-01-02T15:53:52.594" v="734" actId="478"/>
          <ac:picMkLst>
            <pc:docMk/>
            <pc:sldMk cId="181873691" sldId="268"/>
            <ac:picMk id="3" creationId="{EE707639-D26B-58E7-77FE-49679B713B19}"/>
          </ac:picMkLst>
        </pc:picChg>
        <pc:picChg chg="add mod">
          <ac:chgData name="DIN, ADAM (Student)" userId="8bbade3b-a4f1-4cb9-922d-02c35229c27f" providerId="ADAL" clId="{0348F04E-9834-43E1-A579-6F1BFBFF194F}" dt="2023-01-02T15:54:05.555" v="745" actId="1076"/>
          <ac:picMkLst>
            <pc:docMk/>
            <pc:sldMk cId="181873691" sldId="268"/>
            <ac:picMk id="4" creationId="{E77B2A54-B232-FFA4-83D1-A7DD403617CD}"/>
          </ac:picMkLst>
        </pc:picChg>
        <pc:picChg chg="add del mod ord modCrop">
          <ac:chgData name="DIN, ADAM (Student)" userId="8bbade3b-a4f1-4cb9-922d-02c35229c27f" providerId="ADAL" clId="{0348F04E-9834-43E1-A579-6F1BFBFF194F}" dt="2023-01-02T15:55:04.474" v="784" actId="1035"/>
          <ac:picMkLst>
            <pc:docMk/>
            <pc:sldMk cId="181873691" sldId="268"/>
            <ac:picMk id="5" creationId="{70B0FC06-ACFC-0CA5-DA02-24DF1FCB0E1F}"/>
          </ac:picMkLst>
        </pc:picChg>
        <pc:picChg chg="add mod">
          <ac:chgData name="DIN, ADAM (Student)" userId="8bbade3b-a4f1-4cb9-922d-02c35229c27f" providerId="ADAL" clId="{0348F04E-9834-43E1-A579-6F1BFBFF194F}" dt="2023-01-02T15:54:22.811" v="752" actId="1076"/>
          <ac:picMkLst>
            <pc:docMk/>
            <pc:sldMk cId="181873691" sldId="268"/>
            <ac:picMk id="10" creationId="{97AE56E4-1CFD-E624-5202-F2E4786398F1}"/>
          </ac:picMkLst>
        </pc:picChg>
      </pc:sldChg>
      <pc:sldChg chg="addSp delSp modSp new mod">
        <pc:chgData name="DIN, ADAM (Student)" userId="8bbade3b-a4f1-4cb9-922d-02c35229c27f" providerId="ADAL" clId="{0348F04E-9834-43E1-A579-6F1BFBFF194F}" dt="2023-01-02T16:22:48.468" v="3081" actId="1076"/>
        <pc:sldMkLst>
          <pc:docMk/>
          <pc:sldMk cId="3160120658" sldId="269"/>
        </pc:sldMkLst>
        <pc:spChg chg="mod">
          <ac:chgData name="DIN, ADAM (Student)" userId="8bbade3b-a4f1-4cb9-922d-02c35229c27f" providerId="ADAL" clId="{0348F04E-9834-43E1-A579-6F1BFBFF194F}" dt="2022-12-29T12:33:05.712" v="86" actId="122"/>
          <ac:spMkLst>
            <pc:docMk/>
            <pc:sldMk cId="3160120658" sldId="269"/>
            <ac:spMk id="2" creationId="{2C399386-F7DC-004D-716B-6620E7F44EFD}"/>
          </ac:spMkLst>
        </pc:spChg>
        <pc:spChg chg="del">
          <ac:chgData name="DIN, ADAM (Student)" userId="8bbade3b-a4f1-4cb9-922d-02c35229c27f" providerId="ADAL" clId="{0348F04E-9834-43E1-A579-6F1BFBFF194F}" dt="2022-12-29T12:32:12.116" v="73"/>
          <ac:spMkLst>
            <pc:docMk/>
            <pc:sldMk cId="3160120658" sldId="269"/>
            <ac:spMk id="3" creationId="{16890472-F682-D65D-BAD9-3567756FCB44}"/>
          </ac:spMkLst>
        </pc:spChg>
        <pc:spChg chg="add mod">
          <ac:chgData name="DIN, ADAM (Student)" userId="8bbade3b-a4f1-4cb9-922d-02c35229c27f" providerId="ADAL" clId="{0348F04E-9834-43E1-A579-6F1BFBFF194F}" dt="2023-01-02T16:22:48.468" v="3081" actId="1076"/>
          <ac:spMkLst>
            <pc:docMk/>
            <pc:sldMk cId="3160120658" sldId="269"/>
            <ac:spMk id="5" creationId="{F23FD0F2-4D5E-2A06-7961-2A8501BC3620}"/>
          </ac:spMkLst>
        </pc:spChg>
        <pc:picChg chg="add mod">
          <ac:chgData name="DIN, ADAM (Student)" userId="8bbade3b-a4f1-4cb9-922d-02c35229c27f" providerId="ADAL" clId="{0348F04E-9834-43E1-A579-6F1BFBFF194F}" dt="2022-12-29T12:32:21.627" v="76" actId="1076"/>
          <ac:picMkLst>
            <pc:docMk/>
            <pc:sldMk cId="3160120658" sldId="269"/>
            <ac:picMk id="4" creationId="{3BB86675-26EB-7D95-B59B-ED3C82673993}"/>
          </ac:picMkLst>
        </pc:picChg>
      </pc:sldChg>
      <pc:sldChg chg="modSp new mod">
        <pc:chgData name="DIN, ADAM (Student)" userId="8bbade3b-a4f1-4cb9-922d-02c35229c27f" providerId="ADAL" clId="{0348F04E-9834-43E1-A579-6F1BFBFF194F}" dt="2023-01-02T16:21:36.045" v="3080" actId="20577"/>
        <pc:sldMkLst>
          <pc:docMk/>
          <pc:sldMk cId="1302431942" sldId="270"/>
        </pc:sldMkLst>
        <pc:spChg chg="mod">
          <ac:chgData name="DIN, ADAM (Student)" userId="8bbade3b-a4f1-4cb9-922d-02c35229c27f" providerId="ADAL" clId="{0348F04E-9834-43E1-A579-6F1BFBFF194F}" dt="2022-12-29T12:33:51.724" v="132" actId="122"/>
          <ac:spMkLst>
            <pc:docMk/>
            <pc:sldMk cId="1302431942" sldId="270"/>
            <ac:spMk id="2" creationId="{0CB309A6-7FEA-5811-74A8-B121F11C7563}"/>
          </ac:spMkLst>
        </pc:spChg>
        <pc:spChg chg="mod">
          <ac:chgData name="DIN, ADAM (Student)" userId="8bbade3b-a4f1-4cb9-922d-02c35229c27f" providerId="ADAL" clId="{0348F04E-9834-43E1-A579-6F1BFBFF194F}" dt="2023-01-02T16:21:36.045" v="3080" actId="20577"/>
          <ac:spMkLst>
            <pc:docMk/>
            <pc:sldMk cId="1302431942" sldId="270"/>
            <ac:spMk id="3" creationId="{644E59A5-A9A0-937A-EBDD-2E17A97552E7}"/>
          </ac:spMkLst>
        </pc:spChg>
      </pc:sldChg>
      <pc:sldChg chg="modSp new mod">
        <pc:chgData name="DIN, ADAM (Student)" userId="8bbade3b-a4f1-4cb9-922d-02c35229c27f" providerId="ADAL" clId="{0348F04E-9834-43E1-A579-6F1BFBFF194F}" dt="2023-01-02T16:19:49.653" v="2969" actId="5793"/>
        <pc:sldMkLst>
          <pc:docMk/>
          <pc:sldMk cId="709253049" sldId="271"/>
        </pc:sldMkLst>
        <pc:spChg chg="mod">
          <ac:chgData name="DIN, ADAM (Student)" userId="8bbade3b-a4f1-4cb9-922d-02c35229c27f" providerId="ADAL" clId="{0348F04E-9834-43E1-A579-6F1BFBFF194F}" dt="2022-12-29T12:45:19.260" v="369" actId="122"/>
          <ac:spMkLst>
            <pc:docMk/>
            <pc:sldMk cId="709253049" sldId="271"/>
            <ac:spMk id="2" creationId="{0095420C-A14C-3AB4-B8DB-8917DE5AD158}"/>
          </ac:spMkLst>
        </pc:spChg>
        <pc:spChg chg="mod">
          <ac:chgData name="DIN, ADAM (Student)" userId="8bbade3b-a4f1-4cb9-922d-02c35229c27f" providerId="ADAL" clId="{0348F04E-9834-43E1-A579-6F1BFBFF194F}" dt="2023-01-02T16:19:49.653" v="2969" actId="5793"/>
          <ac:spMkLst>
            <pc:docMk/>
            <pc:sldMk cId="709253049" sldId="271"/>
            <ac:spMk id="3" creationId="{B78BFD8E-E457-2706-7F29-6B06C37C3B54}"/>
          </ac:spMkLst>
        </pc:spChg>
      </pc:sldChg>
      <pc:sldChg chg="modSp new mod">
        <pc:chgData name="DIN, ADAM (Student)" userId="8bbade3b-a4f1-4cb9-922d-02c35229c27f" providerId="ADAL" clId="{0348F04E-9834-43E1-A579-6F1BFBFF194F}" dt="2023-01-02T16:01:25.731" v="1453" actId="20577"/>
        <pc:sldMkLst>
          <pc:docMk/>
          <pc:sldMk cId="4276583558" sldId="272"/>
        </pc:sldMkLst>
        <pc:spChg chg="mod">
          <ac:chgData name="DIN, ADAM (Student)" userId="8bbade3b-a4f1-4cb9-922d-02c35229c27f" providerId="ADAL" clId="{0348F04E-9834-43E1-A579-6F1BFBFF194F}" dt="2022-12-29T12:37:27.645" v="291" actId="122"/>
          <ac:spMkLst>
            <pc:docMk/>
            <pc:sldMk cId="4276583558" sldId="272"/>
            <ac:spMk id="2" creationId="{7CD2A8C4-AA23-CE82-3675-7AF1E875B0D2}"/>
          </ac:spMkLst>
        </pc:spChg>
        <pc:spChg chg="mod">
          <ac:chgData name="DIN, ADAM (Student)" userId="8bbade3b-a4f1-4cb9-922d-02c35229c27f" providerId="ADAL" clId="{0348F04E-9834-43E1-A579-6F1BFBFF194F}" dt="2023-01-02T16:01:25.731" v="1453" actId="20577"/>
          <ac:spMkLst>
            <pc:docMk/>
            <pc:sldMk cId="4276583558" sldId="272"/>
            <ac:spMk id="3" creationId="{258034DF-9203-BC97-5943-C0F96F1C8938}"/>
          </ac:spMkLst>
        </pc:spChg>
      </pc:sldChg>
      <pc:sldChg chg="addSp delSp modSp new mod">
        <pc:chgData name="DIN, ADAM (Student)" userId="8bbade3b-a4f1-4cb9-922d-02c35229c27f" providerId="ADAL" clId="{0348F04E-9834-43E1-A579-6F1BFBFF194F}" dt="2023-01-02T16:03:43.421" v="1564" actId="403"/>
        <pc:sldMkLst>
          <pc:docMk/>
          <pc:sldMk cId="23202857" sldId="273"/>
        </pc:sldMkLst>
        <pc:spChg chg="del">
          <ac:chgData name="DIN, ADAM (Student)" userId="8bbade3b-a4f1-4cb9-922d-02c35229c27f" providerId="ADAL" clId="{0348F04E-9834-43E1-A579-6F1BFBFF194F}" dt="2023-01-02T15:58:12.426" v="1082" actId="478"/>
          <ac:spMkLst>
            <pc:docMk/>
            <pc:sldMk cId="23202857" sldId="273"/>
            <ac:spMk id="2" creationId="{37FD4BE6-0924-BF50-0547-D90730A9A532}"/>
          </ac:spMkLst>
        </pc:spChg>
        <pc:spChg chg="del">
          <ac:chgData name="DIN, ADAM (Student)" userId="8bbade3b-a4f1-4cb9-922d-02c35229c27f" providerId="ADAL" clId="{0348F04E-9834-43E1-A579-6F1BFBFF194F}" dt="2022-12-29T12:38:55.543" v="322" actId="22"/>
          <ac:spMkLst>
            <pc:docMk/>
            <pc:sldMk cId="23202857" sldId="273"/>
            <ac:spMk id="3" creationId="{45E6F537-E916-E1D8-5642-AF2E2D69C935}"/>
          </ac:spMkLst>
        </pc:spChg>
        <pc:spChg chg="add mod">
          <ac:chgData name="DIN, ADAM (Student)" userId="8bbade3b-a4f1-4cb9-922d-02c35229c27f" providerId="ADAL" clId="{0348F04E-9834-43E1-A579-6F1BFBFF194F}" dt="2023-01-02T16:03:43.421" v="1564" actId="403"/>
          <ac:spMkLst>
            <pc:docMk/>
            <pc:sldMk cId="23202857" sldId="273"/>
            <ac:spMk id="5" creationId="{20841C3D-8DC4-DD14-9403-779D7193F5CA}"/>
          </ac:spMkLst>
        </pc:spChg>
        <pc:spChg chg="add del mod">
          <ac:chgData name="DIN, ADAM (Student)" userId="8bbade3b-a4f1-4cb9-922d-02c35229c27f" providerId="ADAL" clId="{0348F04E-9834-43E1-A579-6F1BFBFF194F}" dt="2023-01-02T15:58:06.085" v="1080"/>
          <ac:spMkLst>
            <pc:docMk/>
            <pc:sldMk cId="23202857" sldId="273"/>
            <ac:spMk id="7" creationId="{0956E7ED-F541-31D5-7D06-E9AF56E6ECEE}"/>
          </ac:spMkLst>
        </pc:spChg>
        <pc:graphicFrameChg chg="add mod modGraphic">
          <ac:chgData name="DIN, ADAM (Student)" userId="8bbade3b-a4f1-4cb9-922d-02c35229c27f" providerId="ADAL" clId="{0348F04E-9834-43E1-A579-6F1BFBFF194F}" dt="2023-01-02T16:03:18.540" v="1513" actId="1076"/>
          <ac:graphicFrameMkLst>
            <pc:docMk/>
            <pc:sldMk cId="23202857" sldId="273"/>
            <ac:graphicFrameMk id="4" creationId="{76EE078F-9C36-7D01-EBA3-F1DC1B2876AC}"/>
          </ac:graphicFrameMkLst>
        </pc:graphicFrameChg>
        <pc:picChg chg="add mod">
          <ac:chgData name="DIN, ADAM (Student)" userId="8bbade3b-a4f1-4cb9-922d-02c35229c27f" providerId="ADAL" clId="{0348F04E-9834-43E1-A579-6F1BFBFF194F}" dt="2023-01-02T16:03:10.339" v="1492" actId="1036"/>
          <ac:picMkLst>
            <pc:docMk/>
            <pc:sldMk cId="23202857" sldId="273"/>
            <ac:picMk id="3" creationId="{11F2A4B7-74CB-0057-A227-C933B95F76EA}"/>
          </ac:picMkLst>
        </pc:picChg>
        <pc:picChg chg="add del mod ord">
          <ac:chgData name="DIN, ADAM (Student)" userId="8bbade3b-a4f1-4cb9-922d-02c35229c27f" providerId="ADAL" clId="{0348F04E-9834-43E1-A579-6F1BFBFF194F}" dt="2022-12-29T12:38:57.847" v="323" actId="21"/>
          <ac:picMkLst>
            <pc:docMk/>
            <pc:sldMk cId="23202857" sldId="273"/>
            <ac:picMk id="5" creationId="{32930B87-88A7-4597-CF41-EDE969FA2385}"/>
          </ac:picMkLst>
        </pc:picChg>
      </pc:sldChg>
      <pc:sldChg chg="new del">
        <pc:chgData name="DIN, ADAM (Student)" userId="8bbade3b-a4f1-4cb9-922d-02c35229c27f" providerId="ADAL" clId="{0348F04E-9834-43E1-A579-6F1BFBFF194F}" dt="2023-01-02T16:06:56.585" v="1789" actId="2696"/>
        <pc:sldMkLst>
          <pc:docMk/>
          <pc:sldMk cId="2525851176" sldId="274"/>
        </pc:sldMkLst>
      </pc:sldChg>
      <pc:sldChg chg="addSp delSp modSp new mod">
        <pc:chgData name="DIN, ADAM (Student)" userId="8bbade3b-a4f1-4cb9-922d-02c35229c27f" providerId="ADAL" clId="{0348F04E-9834-43E1-A579-6F1BFBFF194F}" dt="2023-01-02T16:17:48.240" v="2684"/>
        <pc:sldMkLst>
          <pc:docMk/>
          <pc:sldMk cId="1877964847" sldId="275"/>
        </pc:sldMkLst>
        <pc:spChg chg="del">
          <ac:chgData name="DIN, ADAM (Student)" userId="8bbade3b-a4f1-4cb9-922d-02c35229c27f" providerId="ADAL" clId="{0348F04E-9834-43E1-A579-6F1BFBFF194F}" dt="2023-01-02T16:07:20.554" v="1790" actId="478"/>
          <ac:spMkLst>
            <pc:docMk/>
            <pc:sldMk cId="1877964847" sldId="275"/>
            <ac:spMk id="2" creationId="{81F5B6FD-C491-7DC5-33D0-E921B3C636D4}"/>
          </ac:spMkLst>
        </pc:spChg>
        <pc:spChg chg="del">
          <ac:chgData name="DIN, ADAM (Student)" userId="8bbade3b-a4f1-4cb9-922d-02c35229c27f" providerId="ADAL" clId="{0348F04E-9834-43E1-A579-6F1BFBFF194F}" dt="2023-01-02T16:07:20.554" v="1790" actId="478"/>
          <ac:spMkLst>
            <pc:docMk/>
            <pc:sldMk cId="1877964847" sldId="275"/>
            <ac:spMk id="3" creationId="{5673B2FE-5082-C7D6-4237-2DFAA9DA5057}"/>
          </ac:spMkLst>
        </pc:spChg>
        <pc:spChg chg="add mod">
          <ac:chgData name="DIN, ADAM (Student)" userId="8bbade3b-a4f1-4cb9-922d-02c35229c27f" providerId="ADAL" clId="{0348F04E-9834-43E1-A579-6F1BFBFF194F}" dt="2023-01-02T16:07:41.968" v="1805" actId="20577"/>
          <ac:spMkLst>
            <pc:docMk/>
            <pc:sldMk cId="1877964847" sldId="275"/>
            <ac:spMk id="4" creationId="{9BEC96BB-E7C3-5BCC-622B-0A78B7006F3B}"/>
          </ac:spMkLst>
        </pc:spChg>
        <pc:graphicFrameChg chg="add mod">
          <ac:chgData name="DIN, ADAM (Student)" userId="8bbade3b-a4f1-4cb9-922d-02c35229c27f" providerId="ADAL" clId="{0348F04E-9834-43E1-A579-6F1BFBFF194F}" dt="2023-01-02T16:17:48.240" v="2684"/>
          <ac:graphicFrameMkLst>
            <pc:docMk/>
            <pc:sldMk cId="1877964847" sldId="275"/>
            <ac:graphicFrameMk id="5" creationId="{E6D776D5-9C03-29AE-BD04-666838FA3CB9}"/>
          </ac:graphicFrameMkLst>
        </pc:graphicFrameChg>
      </pc:sldChg>
      <pc:sldChg chg="addSp delSp modSp new mod">
        <pc:chgData name="DIN, ADAM (Student)" userId="8bbade3b-a4f1-4cb9-922d-02c35229c27f" providerId="ADAL" clId="{0348F04E-9834-43E1-A579-6F1BFBFF194F}" dt="2023-01-03T20:10:11.913" v="3390" actId="1076"/>
        <pc:sldMkLst>
          <pc:docMk/>
          <pc:sldMk cId="1121071750" sldId="276"/>
        </pc:sldMkLst>
        <pc:spChg chg="del">
          <ac:chgData name="DIN, ADAM (Student)" userId="8bbade3b-a4f1-4cb9-922d-02c35229c27f" providerId="ADAL" clId="{0348F04E-9834-43E1-A579-6F1BFBFF194F}" dt="2023-01-02T16:08:26.268" v="1883" actId="478"/>
          <ac:spMkLst>
            <pc:docMk/>
            <pc:sldMk cId="1121071750" sldId="276"/>
            <ac:spMk id="2" creationId="{CF1A0FF6-D31A-E6BF-985C-E5B812492386}"/>
          </ac:spMkLst>
        </pc:spChg>
        <pc:spChg chg="del">
          <ac:chgData name="DIN, ADAM (Student)" userId="8bbade3b-a4f1-4cb9-922d-02c35229c27f" providerId="ADAL" clId="{0348F04E-9834-43E1-A579-6F1BFBFF194F}" dt="2023-01-02T16:08:26.268" v="1883" actId="478"/>
          <ac:spMkLst>
            <pc:docMk/>
            <pc:sldMk cId="1121071750" sldId="276"/>
            <ac:spMk id="3" creationId="{0290F964-14EF-A66B-8AA5-3E59BD741C30}"/>
          </ac:spMkLst>
        </pc:spChg>
        <pc:spChg chg="add mod">
          <ac:chgData name="DIN, ADAM (Student)" userId="8bbade3b-a4f1-4cb9-922d-02c35229c27f" providerId="ADAL" clId="{0348F04E-9834-43E1-A579-6F1BFBFF194F}" dt="2023-01-02T16:09:15.611" v="1965" actId="20577"/>
          <ac:spMkLst>
            <pc:docMk/>
            <pc:sldMk cId="1121071750" sldId="276"/>
            <ac:spMk id="4" creationId="{B9F7F9D9-1728-D201-9862-3733E269331D}"/>
          </ac:spMkLst>
        </pc:spChg>
        <pc:graphicFrameChg chg="add mod modGraphic">
          <ac:chgData name="DIN, ADAM (Student)" userId="8bbade3b-a4f1-4cb9-922d-02c35229c27f" providerId="ADAL" clId="{0348F04E-9834-43E1-A579-6F1BFBFF194F}" dt="2023-01-03T20:08:43.099" v="3376" actId="14100"/>
          <ac:graphicFrameMkLst>
            <pc:docMk/>
            <pc:sldMk cId="1121071750" sldId="276"/>
            <ac:graphicFrameMk id="5" creationId="{EA648F65-5CE5-B1F6-F092-A09BC9F71E8E}"/>
          </ac:graphicFrameMkLst>
        </pc:graphicFrameChg>
        <pc:picChg chg="add del">
          <ac:chgData name="DIN, ADAM (Student)" userId="8bbade3b-a4f1-4cb9-922d-02c35229c27f" providerId="ADAL" clId="{0348F04E-9834-43E1-A579-6F1BFBFF194F}" dt="2023-01-03T19:51:02.811" v="3374" actId="22"/>
          <ac:picMkLst>
            <pc:docMk/>
            <pc:sldMk cId="1121071750" sldId="276"/>
            <ac:picMk id="3" creationId="{A88426CF-3F66-17C4-9A10-6926721E74DE}"/>
          </ac:picMkLst>
        </pc:picChg>
        <pc:picChg chg="add mod">
          <ac:chgData name="DIN, ADAM (Student)" userId="8bbade3b-a4f1-4cb9-922d-02c35229c27f" providerId="ADAL" clId="{0348F04E-9834-43E1-A579-6F1BFBFF194F}" dt="2023-01-03T20:09:31.226" v="3382" actId="1076"/>
          <ac:picMkLst>
            <pc:docMk/>
            <pc:sldMk cId="1121071750" sldId="276"/>
            <ac:picMk id="7" creationId="{6220F811-AACB-4FDF-2439-9F715319B3DC}"/>
          </ac:picMkLst>
        </pc:picChg>
        <pc:picChg chg="add mod modCrop">
          <ac:chgData name="DIN, ADAM (Student)" userId="8bbade3b-a4f1-4cb9-922d-02c35229c27f" providerId="ADAL" clId="{0348F04E-9834-43E1-A579-6F1BFBFF194F}" dt="2023-01-03T20:10:11.913" v="3390" actId="1076"/>
          <ac:picMkLst>
            <pc:docMk/>
            <pc:sldMk cId="1121071750" sldId="276"/>
            <ac:picMk id="9" creationId="{A3665F00-8E21-C346-7245-1916C1B7F270}"/>
          </ac:picMkLst>
        </pc:picChg>
      </pc:sldChg>
      <pc:sldChg chg="addSp delSp modSp new mod">
        <pc:chgData name="DIN, ADAM (Student)" userId="8bbade3b-a4f1-4cb9-922d-02c35229c27f" providerId="ADAL" clId="{0348F04E-9834-43E1-A579-6F1BFBFF194F}" dt="2023-01-03T21:07:35.817" v="3495" actId="403"/>
        <pc:sldMkLst>
          <pc:docMk/>
          <pc:sldMk cId="716038159" sldId="277"/>
        </pc:sldMkLst>
        <pc:spChg chg="del">
          <ac:chgData name="DIN, ADAM (Student)" userId="8bbade3b-a4f1-4cb9-922d-02c35229c27f" providerId="ADAL" clId="{0348F04E-9834-43E1-A579-6F1BFBFF194F}" dt="2023-01-02T16:09:54.586" v="2032" actId="478"/>
          <ac:spMkLst>
            <pc:docMk/>
            <pc:sldMk cId="716038159" sldId="277"/>
            <ac:spMk id="2" creationId="{FA1B08BB-74B3-7935-931D-907D1061A492}"/>
          </ac:spMkLst>
        </pc:spChg>
        <pc:spChg chg="del">
          <ac:chgData name="DIN, ADAM (Student)" userId="8bbade3b-a4f1-4cb9-922d-02c35229c27f" providerId="ADAL" clId="{0348F04E-9834-43E1-A579-6F1BFBFF194F}" dt="2023-01-02T16:09:54.586" v="2032" actId="478"/>
          <ac:spMkLst>
            <pc:docMk/>
            <pc:sldMk cId="716038159" sldId="277"/>
            <ac:spMk id="3" creationId="{C71B347C-4C7B-946C-87E4-F0AFE83DA688}"/>
          </ac:spMkLst>
        </pc:spChg>
        <pc:spChg chg="add mod">
          <ac:chgData name="DIN, ADAM (Student)" userId="8bbade3b-a4f1-4cb9-922d-02c35229c27f" providerId="ADAL" clId="{0348F04E-9834-43E1-A579-6F1BFBFF194F}" dt="2023-01-02T16:10:23.289" v="2086" actId="20577"/>
          <ac:spMkLst>
            <pc:docMk/>
            <pc:sldMk cId="716038159" sldId="277"/>
            <ac:spMk id="4" creationId="{E7BBA295-B7F7-B4E2-30AA-1F3F4E446505}"/>
          </ac:spMkLst>
        </pc:spChg>
        <pc:graphicFrameChg chg="add mod modGraphic">
          <ac:chgData name="DIN, ADAM (Student)" userId="8bbade3b-a4f1-4cb9-922d-02c35229c27f" providerId="ADAL" clId="{0348F04E-9834-43E1-A579-6F1BFBFF194F}" dt="2023-01-03T21:07:35.817" v="3495" actId="403"/>
          <ac:graphicFrameMkLst>
            <pc:docMk/>
            <pc:sldMk cId="716038159" sldId="277"/>
            <ac:graphicFrameMk id="5" creationId="{E9289501-3B0F-00F5-278D-8E2A0C15795A}"/>
          </ac:graphicFrameMkLst>
        </pc:graphicFrameChg>
      </pc:sldChg>
      <pc:sldChg chg="addSp delSp modSp new mod">
        <pc:chgData name="DIN, ADAM (Student)" userId="8bbade3b-a4f1-4cb9-922d-02c35229c27f" providerId="ADAL" clId="{0348F04E-9834-43E1-A579-6F1BFBFF194F}" dt="2023-01-02T16:18:04.362" v="2697"/>
        <pc:sldMkLst>
          <pc:docMk/>
          <pc:sldMk cId="2841161214" sldId="278"/>
        </pc:sldMkLst>
        <pc:spChg chg="del">
          <ac:chgData name="DIN, ADAM (Student)" userId="8bbade3b-a4f1-4cb9-922d-02c35229c27f" providerId="ADAL" clId="{0348F04E-9834-43E1-A579-6F1BFBFF194F}" dt="2023-01-02T16:11:32.767" v="2221" actId="478"/>
          <ac:spMkLst>
            <pc:docMk/>
            <pc:sldMk cId="2841161214" sldId="278"/>
            <ac:spMk id="2" creationId="{076BDD32-F80B-7073-0092-EAC9F131FB25}"/>
          </ac:spMkLst>
        </pc:spChg>
        <pc:spChg chg="del">
          <ac:chgData name="DIN, ADAM (Student)" userId="8bbade3b-a4f1-4cb9-922d-02c35229c27f" providerId="ADAL" clId="{0348F04E-9834-43E1-A579-6F1BFBFF194F}" dt="2023-01-02T16:11:32.767" v="2221" actId="478"/>
          <ac:spMkLst>
            <pc:docMk/>
            <pc:sldMk cId="2841161214" sldId="278"/>
            <ac:spMk id="3" creationId="{71AA3654-ACA6-A87E-BCA8-F3867BFD9215}"/>
          </ac:spMkLst>
        </pc:spChg>
        <pc:spChg chg="add mod">
          <ac:chgData name="DIN, ADAM (Student)" userId="8bbade3b-a4f1-4cb9-922d-02c35229c27f" providerId="ADAL" clId="{0348F04E-9834-43E1-A579-6F1BFBFF194F}" dt="2023-01-02T16:11:44.078" v="2255" actId="20577"/>
          <ac:spMkLst>
            <pc:docMk/>
            <pc:sldMk cId="2841161214" sldId="278"/>
            <ac:spMk id="4" creationId="{A7098928-3FE1-C396-49CA-7D52040F0C33}"/>
          </ac:spMkLst>
        </pc:spChg>
        <pc:graphicFrameChg chg="add mod">
          <ac:chgData name="DIN, ADAM (Student)" userId="8bbade3b-a4f1-4cb9-922d-02c35229c27f" providerId="ADAL" clId="{0348F04E-9834-43E1-A579-6F1BFBFF194F}" dt="2023-01-02T16:18:04.362" v="2697"/>
          <ac:graphicFrameMkLst>
            <pc:docMk/>
            <pc:sldMk cId="2841161214" sldId="278"/>
            <ac:graphicFrameMk id="5" creationId="{7AE87BAF-685A-2C41-43E4-6F8ED5CBACD5}"/>
          </ac:graphicFrameMkLst>
        </pc:graphicFrameChg>
      </pc:sldChg>
      <pc:sldChg chg="addSp delSp modSp new del mod ord">
        <pc:chgData name="DIN, ADAM (Student)" userId="8bbade3b-a4f1-4cb9-922d-02c35229c27f" providerId="ADAL" clId="{0348F04E-9834-43E1-A579-6F1BFBFF194F}" dt="2023-01-02T16:06:44.042" v="1787" actId="2696"/>
        <pc:sldMkLst>
          <pc:docMk/>
          <pc:sldMk cId="2950651282" sldId="279"/>
        </pc:sldMkLst>
        <pc:spChg chg="del">
          <ac:chgData name="DIN, ADAM (Student)" userId="8bbade3b-a4f1-4cb9-922d-02c35229c27f" providerId="ADAL" clId="{0348F04E-9834-43E1-A579-6F1BFBFF194F}" dt="2023-01-02T16:05:03.034" v="1646" actId="478"/>
          <ac:spMkLst>
            <pc:docMk/>
            <pc:sldMk cId="2950651282" sldId="279"/>
            <ac:spMk id="2" creationId="{FF57684F-F561-E44A-BD0D-EB47DCE8D4B8}"/>
          </ac:spMkLst>
        </pc:spChg>
        <pc:spChg chg="del mod">
          <ac:chgData name="DIN, ADAM (Student)" userId="8bbade3b-a4f1-4cb9-922d-02c35229c27f" providerId="ADAL" clId="{0348F04E-9834-43E1-A579-6F1BFBFF194F}" dt="2023-01-02T16:05:03.034" v="1646" actId="478"/>
          <ac:spMkLst>
            <pc:docMk/>
            <pc:sldMk cId="2950651282" sldId="279"/>
            <ac:spMk id="3" creationId="{D0C4A6DD-A1D3-CC6C-BBE4-F1DB4BF8E2D3}"/>
          </ac:spMkLst>
        </pc:spChg>
        <pc:spChg chg="add mod">
          <ac:chgData name="DIN, ADAM (Student)" userId="8bbade3b-a4f1-4cb9-922d-02c35229c27f" providerId="ADAL" clId="{0348F04E-9834-43E1-A579-6F1BFBFF194F}" dt="2023-01-02T16:05:17.813" v="1689" actId="20577"/>
          <ac:spMkLst>
            <pc:docMk/>
            <pc:sldMk cId="2950651282" sldId="279"/>
            <ac:spMk id="4" creationId="{6E7C0123-8B3B-CC16-40DF-5CE1F8EDFF74}"/>
          </ac:spMkLst>
        </pc:spChg>
      </pc:sldChg>
      <pc:sldChg chg="addSp delSp modSp add mod">
        <pc:chgData name="DIN, ADAM (Student)" userId="8bbade3b-a4f1-4cb9-922d-02c35229c27f" providerId="ADAL" clId="{0348F04E-9834-43E1-A579-6F1BFBFF194F}" dt="2023-01-02T16:27:34.340" v="3138" actId="1076"/>
        <pc:sldMkLst>
          <pc:docMk/>
          <pc:sldMk cId="3894914489" sldId="279"/>
        </pc:sldMkLst>
        <pc:graphicFrameChg chg="add del mod modGraphic">
          <ac:chgData name="DIN, ADAM (Student)" userId="8bbade3b-a4f1-4cb9-922d-02c35229c27f" providerId="ADAL" clId="{0348F04E-9834-43E1-A579-6F1BFBFF194F}" dt="2023-01-02T16:27:12.907" v="3132" actId="20577"/>
          <ac:graphicFrameMkLst>
            <pc:docMk/>
            <pc:sldMk cId="3894914489" sldId="279"/>
            <ac:graphicFrameMk id="2" creationId="{175C04A3-B1FB-8E93-CDA4-E3B1530B4517}"/>
          </ac:graphicFrameMkLst>
        </pc:graphicFrameChg>
        <pc:picChg chg="add mod">
          <ac:chgData name="DIN, ADAM (Student)" userId="8bbade3b-a4f1-4cb9-922d-02c35229c27f" providerId="ADAL" clId="{0348F04E-9834-43E1-A579-6F1BFBFF194F}" dt="2023-01-02T16:27:34.340" v="3138" actId="1076"/>
          <ac:picMkLst>
            <pc:docMk/>
            <pc:sldMk cId="3894914489" sldId="279"/>
            <ac:picMk id="3" creationId="{AC4D26FA-22A2-53DB-C4DE-B31614A768BC}"/>
          </ac:picMkLst>
        </pc:picChg>
      </pc:sldChg>
      <pc:sldChg chg="addSp delSp modSp new mod">
        <pc:chgData name="DIN, ADAM (Student)" userId="8bbade3b-a4f1-4cb9-922d-02c35229c27f" providerId="ADAL" clId="{0348F04E-9834-43E1-A579-6F1BFBFF194F}" dt="2023-01-02T16:24:47.315" v="3098" actId="1076"/>
        <pc:sldMkLst>
          <pc:docMk/>
          <pc:sldMk cId="3692283884" sldId="280"/>
        </pc:sldMkLst>
        <pc:spChg chg="del">
          <ac:chgData name="DIN, ADAM (Student)" userId="8bbade3b-a4f1-4cb9-922d-02c35229c27f" providerId="ADAL" clId="{0348F04E-9834-43E1-A579-6F1BFBFF194F}" dt="2023-01-02T16:03:55.979" v="1566" actId="478"/>
          <ac:spMkLst>
            <pc:docMk/>
            <pc:sldMk cId="3692283884" sldId="280"/>
            <ac:spMk id="2" creationId="{3E474E38-B877-D71A-4B5E-0D702CD5619F}"/>
          </ac:spMkLst>
        </pc:spChg>
        <pc:spChg chg="del">
          <ac:chgData name="DIN, ADAM (Student)" userId="8bbade3b-a4f1-4cb9-922d-02c35229c27f" providerId="ADAL" clId="{0348F04E-9834-43E1-A579-6F1BFBFF194F}" dt="2023-01-02T16:03:57.948" v="1567" actId="478"/>
          <ac:spMkLst>
            <pc:docMk/>
            <pc:sldMk cId="3692283884" sldId="280"/>
            <ac:spMk id="3" creationId="{71CDE94E-9535-04F0-9FF8-CBDE903C1EA1}"/>
          </ac:spMkLst>
        </pc:spChg>
        <pc:spChg chg="add mod">
          <ac:chgData name="DIN, ADAM (Student)" userId="8bbade3b-a4f1-4cb9-922d-02c35229c27f" providerId="ADAL" clId="{0348F04E-9834-43E1-A579-6F1BFBFF194F}" dt="2023-01-02T16:04:17.463" v="1607" actId="20577"/>
          <ac:spMkLst>
            <pc:docMk/>
            <pc:sldMk cId="3692283884" sldId="280"/>
            <ac:spMk id="4" creationId="{7244D9AC-16A3-7580-7E4C-56666DB42046}"/>
          </ac:spMkLst>
        </pc:spChg>
        <pc:graphicFrameChg chg="add mod modGraphic">
          <ac:chgData name="DIN, ADAM (Student)" userId="8bbade3b-a4f1-4cb9-922d-02c35229c27f" providerId="ADAL" clId="{0348F04E-9834-43E1-A579-6F1BFBFF194F}" dt="2023-01-02T16:23:48.871" v="3082"/>
          <ac:graphicFrameMkLst>
            <pc:docMk/>
            <pc:sldMk cId="3692283884" sldId="280"/>
            <ac:graphicFrameMk id="5" creationId="{0ACD0C78-617A-4A6E-1F1E-2808F7923845}"/>
          </ac:graphicFrameMkLst>
        </pc:graphicFrameChg>
        <pc:picChg chg="add mod modCrop">
          <ac:chgData name="DIN, ADAM (Student)" userId="8bbade3b-a4f1-4cb9-922d-02c35229c27f" providerId="ADAL" clId="{0348F04E-9834-43E1-A579-6F1BFBFF194F}" dt="2023-01-02T16:24:45.491" v="3097" actId="1076"/>
          <ac:picMkLst>
            <pc:docMk/>
            <pc:sldMk cId="3692283884" sldId="280"/>
            <ac:picMk id="6" creationId="{18F9D2EC-4743-95C7-49B3-F05851CB1E6B}"/>
          </ac:picMkLst>
        </pc:picChg>
        <pc:picChg chg="add mod">
          <ac:chgData name="DIN, ADAM (Student)" userId="8bbade3b-a4f1-4cb9-922d-02c35229c27f" providerId="ADAL" clId="{0348F04E-9834-43E1-A579-6F1BFBFF194F}" dt="2023-01-02T16:24:47.315" v="3098" actId="1076"/>
          <ac:picMkLst>
            <pc:docMk/>
            <pc:sldMk cId="3692283884" sldId="280"/>
            <ac:picMk id="7" creationId="{ED70CB5F-563F-7628-C91C-8FDD34F41445}"/>
          </ac:picMkLst>
        </pc:picChg>
      </pc:sldChg>
      <pc:sldChg chg="addSp delSp modSp add mod">
        <pc:chgData name="DIN, ADAM (Student)" userId="8bbade3b-a4f1-4cb9-922d-02c35229c27f" providerId="ADAL" clId="{0348F04E-9834-43E1-A579-6F1BFBFF194F}" dt="2023-01-02T16:25:53.460" v="3108" actId="1076"/>
        <pc:sldMkLst>
          <pc:docMk/>
          <pc:sldMk cId="2082051629" sldId="281"/>
        </pc:sldMkLst>
        <pc:spChg chg="del">
          <ac:chgData name="DIN, ADAM (Student)" userId="8bbade3b-a4f1-4cb9-922d-02c35229c27f" providerId="ADAL" clId="{0348F04E-9834-43E1-A579-6F1BFBFF194F}" dt="2023-01-02T16:04:30.882" v="1608" actId="478"/>
          <ac:spMkLst>
            <pc:docMk/>
            <pc:sldMk cId="2082051629" sldId="281"/>
            <ac:spMk id="2" creationId="{3E474E38-B877-D71A-4B5E-0D702CD5619F}"/>
          </ac:spMkLst>
        </pc:spChg>
        <pc:spChg chg="del">
          <ac:chgData name="DIN, ADAM (Student)" userId="8bbade3b-a4f1-4cb9-922d-02c35229c27f" providerId="ADAL" clId="{0348F04E-9834-43E1-A579-6F1BFBFF194F}" dt="2023-01-02T16:04:30.882" v="1608" actId="478"/>
          <ac:spMkLst>
            <pc:docMk/>
            <pc:sldMk cId="2082051629" sldId="281"/>
            <ac:spMk id="3" creationId="{71CDE94E-9535-04F0-9FF8-CBDE903C1EA1}"/>
          </ac:spMkLst>
        </pc:spChg>
        <pc:spChg chg="add mod">
          <ac:chgData name="DIN, ADAM (Student)" userId="8bbade3b-a4f1-4cb9-922d-02c35229c27f" providerId="ADAL" clId="{0348F04E-9834-43E1-A579-6F1BFBFF194F}" dt="2023-01-02T16:04:43.183" v="1644" actId="20577"/>
          <ac:spMkLst>
            <pc:docMk/>
            <pc:sldMk cId="2082051629" sldId="281"/>
            <ac:spMk id="4" creationId="{77D30BF9-88B4-5B92-F689-5B2308644BF3}"/>
          </ac:spMkLst>
        </pc:spChg>
        <pc:graphicFrameChg chg="add del mod">
          <ac:chgData name="DIN, ADAM (Student)" userId="8bbade3b-a4f1-4cb9-922d-02c35229c27f" providerId="ADAL" clId="{0348F04E-9834-43E1-A579-6F1BFBFF194F}" dt="2023-01-02T16:17:22.943" v="2677" actId="478"/>
          <ac:graphicFrameMkLst>
            <pc:docMk/>
            <pc:sldMk cId="2082051629" sldId="281"/>
            <ac:graphicFrameMk id="5" creationId="{D3FCB975-C949-2FF1-438C-8CA5D63A4384}"/>
          </ac:graphicFrameMkLst>
        </pc:graphicFrameChg>
        <pc:graphicFrameChg chg="add del">
          <ac:chgData name="DIN, ADAM (Student)" userId="8bbade3b-a4f1-4cb9-922d-02c35229c27f" providerId="ADAL" clId="{0348F04E-9834-43E1-A579-6F1BFBFF194F}" dt="2023-01-02T16:17:29.597" v="2679"/>
          <ac:graphicFrameMkLst>
            <pc:docMk/>
            <pc:sldMk cId="2082051629" sldId="281"/>
            <ac:graphicFrameMk id="6" creationId="{E3435B7A-9C01-8A2B-E6E9-FE08A23D2441}"/>
          </ac:graphicFrameMkLst>
        </pc:graphicFrameChg>
        <pc:graphicFrameChg chg="add mod">
          <ac:chgData name="DIN, ADAM (Student)" userId="8bbade3b-a4f1-4cb9-922d-02c35229c27f" providerId="ADAL" clId="{0348F04E-9834-43E1-A579-6F1BFBFF194F}" dt="2023-01-02T16:25:16.260" v="3100" actId="1076"/>
          <ac:graphicFrameMkLst>
            <pc:docMk/>
            <pc:sldMk cId="2082051629" sldId="281"/>
            <ac:graphicFrameMk id="7" creationId="{37BC72A2-23A7-A771-A6F1-BBC58A1C120C}"/>
          </ac:graphicFrameMkLst>
        </pc:graphicFrameChg>
        <pc:picChg chg="add mod modCrop">
          <ac:chgData name="DIN, ADAM (Student)" userId="8bbade3b-a4f1-4cb9-922d-02c35229c27f" providerId="ADAL" clId="{0348F04E-9834-43E1-A579-6F1BFBFF194F}" dt="2023-01-02T16:25:49.244" v="3107" actId="14100"/>
          <ac:picMkLst>
            <pc:docMk/>
            <pc:sldMk cId="2082051629" sldId="281"/>
            <ac:picMk id="8" creationId="{4C3F57D0-10C0-3721-4CE8-B1008CCDC83B}"/>
          </ac:picMkLst>
        </pc:picChg>
        <pc:picChg chg="add mod">
          <ac:chgData name="DIN, ADAM (Student)" userId="8bbade3b-a4f1-4cb9-922d-02c35229c27f" providerId="ADAL" clId="{0348F04E-9834-43E1-A579-6F1BFBFF194F}" dt="2023-01-02T16:25:53.460" v="3108" actId="1076"/>
          <ac:picMkLst>
            <pc:docMk/>
            <pc:sldMk cId="2082051629" sldId="281"/>
            <ac:picMk id="9" creationId="{9C07F393-2071-961D-0016-6EFEEEC167BC}"/>
          </ac:picMkLst>
        </pc:picChg>
      </pc:sldChg>
      <pc:sldChg chg="addSp modSp add mod">
        <pc:chgData name="DIN, ADAM (Student)" userId="8bbade3b-a4f1-4cb9-922d-02c35229c27f" providerId="ADAL" clId="{0348F04E-9834-43E1-A579-6F1BFBFF194F}" dt="2023-01-02T16:28:41.616" v="3167" actId="242"/>
        <pc:sldMkLst>
          <pc:docMk/>
          <pc:sldMk cId="325916537" sldId="282"/>
        </pc:sldMkLst>
        <pc:graphicFrameChg chg="add mod modGraphic">
          <ac:chgData name="DIN, ADAM (Student)" userId="8bbade3b-a4f1-4cb9-922d-02c35229c27f" providerId="ADAL" clId="{0348F04E-9834-43E1-A579-6F1BFBFF194F}" dt="2023-01-02T16:28:41.616" v="3167" actId="242"/>
          <ac:graphicFrameMkLst>
            <pc:docMk/>
            <pc:sldMk cId="325916537" sldId="282"/>
            <ac:graphicFrameMk id="2" creationId="{6902ED13-682F-6B16-3653-8D0A0AFA9D73}"/>
          </ac:graphicFrameMkLst>
        </pc:graphicFrameChg>
      </pc:sldChg>
      <pc:sldChg chg="modSp add del mod">
        <pc:chgData name="DIN, ADAM (Student)" userId="8bbade3b-a4f1-4cb9-922d-02c35229c27f" providerId="ADAL" clId="{0348F04E-9834-43E1-A579-6F1BFBFF194F}" dt="2023-01-02T16:06:44.042" v="1787" actId="2696"/>
        <pc:sldMkLst>
          <pc:docMk/>
          <pc:sldMk cId="678229212" sldId="282"/>
        </pc:sldMkLst>
        <pc:spChg chg="mod">
          <ac:chgData name="DIN, ADAM (Student)" userId="8bbade3b-a4f1-4cb9-922d-02c35229c27f" providerId="ADAL" clId="{0348F04E-9834-43E1-A579-6F1BFBFF194F}" dt="2023-01-02T16:05:56.243" v="1728" actId="20577"/>
          <ac:spMkLst>
            <pc:docMk/>
            <pc:sldMk cId="678229212" sldId="282"/>
            <ac:spMk id="4" creationId="{6E7C0123-8B3B-CC16-40DF-5CE1F8EDFF74}"/>
          </ac:spMkLst>
        </pc:spChg>
      </pc:sldChg>
      <pc:sldChg chg="addSp modSp add">
        <pc:chgData name="DIN, ADAM (Student)" userId="8bbade3b-a4f1-4cb9-922d-02c35229c27f" providerId="ADAL" clId="{0348F04E-9834-43E1-A579-6F1BFBFF194F}" dt="2023-01-02T16:17:45.611" v="2683"/>
        <pc:sldMkLst>
          <pc:docMk/>
          <pc:sldMk cId="1303986097" sldId="283"/>
        </pc:sldMkLst>
        <pc:graphicFrameChg chg="add mod">
          <ac:chgData name="DIN, ADAM (Student)" userId="8bbade3b-a4f1-4cb9-922d-02c35229c27f" providerId="ADAL" clId="{0348F04E-9834-43E1-A579-6F1BFBFF194F}" dt="2023-01-02T16:17:45.611" v="2683"/>
          <ac:graphicFrameMkLst>
            <pc:docMk/>
            <pc:sldMk cId="1303986097" sldId="283"/>
            <ac:graphicFrameMk id="2" creationId="{744866E1-A281-F37B-B89E-6AB2D51217CC}"/>
          </ac:graphicFrameMkLst>
        </pc:graphicFrameChg>
      </pc:sldChg>
      <pc:sldChg chg="modSp add del mod">
        <pc:chgData name="DIN, ADAM (Student)" userId="8bbade3b-a4f1-4cb9-922d-02c35229c27f" providerId="ADAL" clId="{0348F04E-9834-43E1-A579-6F1BFBFF194F}" dt="2023-01-02T16:06:44.042" v="1787" actId="2696"/>
        <pc:sldMkLst>
          <pc:docMk/>
          <pc:sldMk cId="1536081449" sldId="283"/>
        </pc:sldMkLst>
        <pc:spChg chg="mod">
          <ac:chgData name="DIN, ADAM (Student)" userId="8bbade3b-a4f1-4cb9-922d-02c35229c27f" providerId="ADAL" clId="{0348F04E-9834-43E1-A579-6F1BFBFF194F}" dt="2023-01-02T16:06:18.479" v="1784" actId="20577"/>
          <ac:spMkLst>
            <pc:docMk/>
            <pc:sldMk cId="1536081449" sldId="283"/>
            <ac:spMk id="4" creationId="{6E7C0123-8B3B-CC16-40DF-5CE1F8EDFF74}"/>
          </ac:spMkLst>
        </pc:spChg>
      </pc:sldChg>
      <pc:sldChg chg="addSp delSp modSp add mod">
        <pc:chgData name="DIN, ADAM (Student)" userId="8bbade3b-a4f1-4cb9-922d-02c35229c27f" providerId="ADAL" clId="{0348F04E-9834-43E1-A579-6F1BFBFF194F}" dt="2023-01-03T17:02:07.041" v="3195"/>
        <pc:sldMkLst>
          <pc:docMk/>
          <pc:sldMk cId="1553122954" sldId="284"/>
        </pc:sldMkLst>
        <pc:spChg chg="mod">
          <ac:chgData name="DIN, ADAM (Student)" userId="8bbade3b-a4f1-4cb9-922d-02c35229c27f" providerId="ADAL" clId="{0348F04E-9834-43E1-A579-6F1BFBFF194F}" dt="2023-01-02T16:07:59.896" v="1828" actId="20577"/>
          <ac:spMkLst>
            <pc:docMk/>
            <pc:sldMk cId="1553122954" sldId="284"/>
            <ac:spMk id="4" creationId="{9BEC96BB-E7C3-5BCC-622B-0A78B7006F3B}"/>
          </ac:spMkLst>
        </pc:spChg>
        <pc:graphicFrameChg chg="add mod">
          <ac:chgData name="DIN, ADAM (Student)" userId="8bbade3b-a4f1-4cb9-922d-02c35229c27f" providerId="ADAL" clId="{0348F04E-9834-43E1-A579-6F1BFBFF194F}" dt="2023-01-03T17:02:07.041" v="3195"/>
          <ac:graphicFrameMkLst>
            <pc:docMk/>
            <pc:sldMk cId="1553122954" sldId="284"/>
            <ac:graphicFrameMk id="2" creationId="{C0A604C0-6C14-EC3D-43A2-AA2C7A77D4D4}"/>
          </ac:graphicFrameMkLst>
        </pc:graphicFrameChg>
        <pc:picChg chg="add mod">
          <ac:chgData name="DIN, ADAM (Student)" userId="8bbade3b-a4f1-4cb9-922d-02c35229c27f" providerId="ADAL" clId="{0348F04E-9834-43E1-A579-6F1BFBFF194F}" dt="2023-01-03T17:01:40.122" v="3188" actId="14100"/>
          <ac:picMkLst>
            <pc:docMk/>
            <pc:sldMk cId="1553122954" sldId="284"/>
            <ac:picMk id="5" creationId="{5F3F9A98-ABFC-D214-CE3C-3025F59D8805}"/>
          </ac:picMkLst>
        </pc:picChg>
        <pc:picChg chg="add del mod">
          <ac:chgData name="DIN, ADAM (Student)" userId="8bbade3b-a4f1-4cb9-922d-02c35229c27f" providerId="ADAL" clId="{0348F04E-9834-43E1-A579-6F1BFBFF194F}" dt="2023-01-03T16:50:06.426" v="3175" actId="478"/>
          <ac:picMkLst>
            <pc:docMk/>
            <pc:sldMk cId="1553122954" sldId="284"/>
            <ac:picMk id="7" creationId="{70C80191-581E-47E4-FB8E-64B7E51DF116}"/>
          </ac:picMkLst>
        </pc:picChg>
        <pc:picChg chg="add mod modCrop">
          <ac:chgData name="DIN, ADAM (Student)" userId="8bbade3b-a4f1-4cb9-922d-02c35229c27f" providerId="ADAL" clId="{0348F04E-9834-43E1-A579-6F1BFBFF194F}" dt="2023-01-03T17:01:50.114" v="3191" actId="1076"/>
          <ac:picMkLst>
            <pc:docMk/>
            <pc:sldMk cId="1553122954" sldId="284"/>
            <ac:picMk id="9" creationId="{D1824406-B0FE-9996-167D-ED4CFA603A94}"/>
          </ac:picMkLst>
        </pc:picChg>
        <pc:picChg chg="add mod">
          <ac:chgData name="DIN, ADAM (Student)" userId="8bbade3b-a4f1-4cb9-922d-02c35229c27f" providerId="ADAL" clId="{0348F04E-9834-43E1-A579-6F1BFBFF194F}" dt="2023-01-03T17:01:56.755" v="3194" actId="1076"/>
          <ac:picMkLst>
            <pc:docMk/>
            <pc:sldMk cId="1553122954" sldId="284"/>
            <ac:picMk id="11" creationId="{1C4C146A-E59A-2AC3-806E-05D95F50353B}"/>
          </ac:picMkLst>
        </pc:picChg>
      </pc:sldChg>
      <pc:sldChg chg="add del">
        <pc:chgData name="DIN, ADAM (Student)" userId="8bbade3b-a4f1-4cb9-922d-02c35229c27f" providerId="ADAL" clId="{0348F04E-9834-43E1-A579-6F1BFBFF194F}" dt="2023-01-02T16:07:25.566" v="1792"/>
        <pc:sldMkLst>
          <pc:docMk/>
          <pc:sldMk cId="3064740881" sldId="284"/>
        </pc:sldMkLst>
      </pc:sldChg>
      <pc:sldChg chg="addSp modSp add mod">
        <pc:chgData name="DIN, ADAM (Student)" userId="8bbade3b-a4f1-4cb9-922d-02c35229c27f" providerId="ADAL" clId="{0348F04E-9834-43E1-A579-6F1BFBFF194F}" dt="2023-01-03T18:56:21" v="3356" actId="20577"/>
        <pc:sldMkLst>
          <pc:docMk/>
          <pc:sldMk cId="2851464720" sldId="285"/>
        </pc:sldMkLst>
        <pc:spChg chg="mod">
          <ac:chgData name="DIN, ADAM (Student)" userId="8bbade3b-a4f1-4cb9-922d-02c35229c27f" providerId="ADAL" clId="{0348F04E-9834-43E1-A579-6F1BFBFF194F}" dt="2023-01-02T16:08:10.748" v="1863" actId="20577"/>
          <ac:spMkLst>
            <pc:docMk/>
            <pc:sldMk cId="2851464720" sldId="285"/>
            <ac:spMk id="4" creationId="{9BEC96BB-E7C3-5BCC-622B-0A78B7006F3B}"/>
          </ac:spMkLst>
        </pc:spChg>
        <pc:spChg chg="add mod">
          <ac:chgData name="DIN, ADAM (Student)" userId="8bbade3b-a4f1-4cb9-922d-02c35229c27f" providerId="ADAL" clId="{0348F04E-9834-43E1-A579-6F1BFBFF194F}" dt="2023-01-03T18:56:21" v="3356" actId="20577"/>
          <ac:spMkLst>
            <pc:docMk/>
            <pc:sldMk cId="2851464720" sldId="285"/>
            <ac:spMk id="6" creationId="{A5C1E495-328F-67A8-B2FB-CFC35D3F647D}"/>
          </ac:spMkLst>
        </pc:spChg>
        <pc:graphicFrameChg chg="add mod">
          <ac:chgData name="DIN, ADAM (Student)" userId="8bbade3b-a4f1-4cb9-922d-02c35229c27f" providerId="ADAL" clId="{0348F04E-9834-43E1-A579-6F1BFBFF194F}" dt="2023-01-03T18:55:32.919" v="3198"/>
          <ac:graphicFrameMkLst>
            <pc:docMk/>
            <pc:sldMk cId="2851464720" sldId="285"/>
            <ac:graphicFrameMk id="2" creationId="{790C85FE-2023-B532-6792-9EFC77D82CA3}"/>
          </ac:graphicFrameMkLst>
        </pc:graphicFrameChg>
        <pc:picChg chg="add mod">
          <ac:chgData name="DIN, ADAM (Student)" userId="8bbade3b-a4f1-4cb9-922d-02c35229c27f" providerId="ADAL" clId="{0348F04E-9834-43E1-A579-6F1BFBFF194F}" dt="2023-01-03T18:55:36.145" v="3199" actId="1076"/>
          <ac:picMkLst>
            <pc:docMk/>
            <pc:sldMk cId="2851464720" sldId="285"/>
            <ac:picMk id="5" creationId="{4F518822-3789-0068-78EB-D9B8F7D8ABD2}"/>
          </ac:picMkLst>
        </pc:picChg>
      </pc:sldChg>
      <pc:sldChg chg="add del">
        <pc:chgData name="DIN, ADAM (Student)" userId="8bbade3b-a4f1-4cb9-922d-02c35229c27f" providerId="ADAL" clId="{0348F04E-9834-43E1-A579-6F1BFBFF194F}" dt="2023-01-02T16:07:25.566" v="1792"/>
        <pc:sldMkLst>
          <pc:docMk/>
          <pc:sldMk cId="3098910833" sldId="285"/>
        </pc:sldMkLst>
      </pc:sldChg>
      <pc:sldChg chg="addSp modSp add mod">
        <pc:chgData name="DIN, ADAM (Student)" userId="8bbade3b-a4f1-4cb9-922d-02c35229c27f" providerId="ADAL" clId="{0348F04E-9834-43E1-A579-6F1BFBFF194F}" dt="2023-01-03T19:48:13.201" v="3369" actId="1076"/>
        <pc:sldMkLst>
          <pc:docMk/>
          <pc:sldMk cId="833517169" sldId="286"/>
        </pc:sldMkLst>
        <pc:spChg chg="mod">
          <ac:chgData name="DIN, ADAM (Student)" userId="8bbade3b-a4f1-4cb9-922d-02c35229c27f" providerId="ADAL" clId="{0348F04E-9834-43E1-A579-6F1BFBFF194F}" dt="2023-01-02T16:08:17.907" v="1882" actId="20577"/>
          <ac:spMkLst>
            <pc:docMk/>
            <pc:sldMk cId="833517169" sldId="286"/>
            <ac:spMk id="4" creationId="{9BEC96BB-E7C3-5BCC-622B-0A78B7006F3B}"/>
          </ac:spMkLst>
        </pc:spChg>
        <pc:graphicFrameChg chg="add mod">
          <ac:chgData name="DIN, ADAM (Student)" userId="8bbade3b-a4f1-4cb9-922d-02c35229c27f" providerId="ADAL" clId="{0348F04E-9834-43E1-A579-6F1BFBFF194F}" dt="2023-01-03T19:46:52.458" v="3357"/>
          <ac:graphicFrameMkLst>
            <pc:docMk/>
            <pc:sldMk cId="833517169" sldId="286"/>
            <ac:graphicFrameMk id="2" creationId="{7C3D01B4-AB9B-4BC1-39DD-8027ED8D92E3}"/>
          </ac:graphicFrameMkLst>
        </pc:graphicFrameChg>
        <pc:picChg chg="add mod">
          <ac:chgData name="DIN, ADAM (Student)" userId="8bbade3b-a4f1-4cb9-922d-02c35229c27f" providerId="ADAL" clId="{0348F04E-9834-43E1-A579-6F1BFBFF194F}" dt="2023-01-03T19:48:08.505" v="3367" actId="1076"/>
          <ac:picMkLst>
            <pc:docMk/>
            <pc:sldMk cId="833517169" sldId="286"/>
            <ac:picMk id="5" creationId="{C9D7CD17-20FB-5C45-96DA-A9769E7F240B}"/>
          </ac:picMkLst>
        </pc:picChg>
        <pc:picChg chg="add mod">
          <ac:chgData name="DIN, ADAM (Student)" userId="8bbade3b-a4f1-4cb9-922d-02c35229c27f" providerId="ADAL" clId="{0348F04E-9834-43E1-A579-6F1BFBFF194F}" dt="2023-01-03T19:48:13.201" v="3369" actId="1076"/>
          <ac:picMkLst>
            <pc:docMk/>
            <pc:sldMk cId="833517169" sldId="286"/>
            <ac:picMk id="7" creationId="{3D4A3F37-581D-CC4B-209D-C1D6B9E56F37}"/>
          </ac:picMkLst>
        </pc:picChg>
      </pc:sldChg>
      <pc:sldChg chg="add del">
        <pc:chgData name="DIN, ADAM (Student)" userId="8bbade3b-a4f1-4cb9-922d-02c35229c27f" providerId="ADAL" clId="{0348F04E-9834-43E1-A579-6F1BFBFF194F}" dt="2023-01-02T16:07:25.566" v="1792"/>
        <pc:sldMkLst>
          <pc:docMk/>
          <pc:sldMk cId="4040876379" sldId="286"/>
        </pc:sldMkLst>
      </pc:sldChg>
      <pc:sldChg chg="addSp modSp add del mod">
        <pc:chgData name="DIN, ADAM (Student)" userId="8bbade3b-a4f1-4cb9-922d-02c35229c27f" providerId="ADAL" clId="{0348F04E-9834-43E1-A579-6F1BFBFF194F}" dt="2023-01-03T19:50:56.528" v="3372" actId="2696"/>
        <pc:sldMkLst>
          <pc:docMk/>
          <pc:sldMk cId="3294242730" sldId="287"/>
        </pc:sldMkLst>
        <pc:spChg chg="mod">
          <ac:chgData name="DIN, ADAM (Student)" userId="8bbade3b-a4f1-4cb9-922d-02c35229c27f" providerId="ADAL" clId="{0348F04E-9834-43E1-A579-6F1BFBFF194F}" dt="2023-01-02T16:09:28.827" v="1990" actId="20577"/>
          <ac:spMkLst>
            <pc:docMk/>
            <pc:sldMk cId="3294242730" sldId="287"/>
            <ac:spMk id="4" creationId="{B9F7F9D9-1728-D201-9862-3733E269331D}"/>
          </ac:spMkLst>
        </pc:spChg>
        <pc:graphicFrameChg chg="add mod">
          <ac:chgData name="DIN, ADAM (Student)" userId="8bbade3b-a4f1-4cb9-922d-02c35229c27f" providerId="ADAL" clId="{0348F04E-9834-43E1-A579-6F1BFBFF194F}" dt="2023-01-02T16:17:54.238" v="2689"/>
          <ac:graphicFrameMkLst>
            <pc:docMk/>
            <pc:sldMk cId="3294242730" sldId="287"/>
            <ac:graphicFrameMk id="2" creationId="{40B7EA7D-D54F-D63E-FA1E-06EDE49F7FDD}"/>
          </ac:graphicFrameMkLst>
        </pc:graphicFrameChg>
      </pc:sldChg>
      <pc:sldChg chg="addSp modSp add del mod">
        <pc:chgData name="DIN, ADAM (Student)" userId="8bbade3b-a4f1-4cb9-922d-02c35229c27f" providerId="ADAL" clId="{0348F04E-9834-43E1-A579-6F1BFBFF194F}" dt="2023-01-03T20:13:38.577" v="3420" actId="2696"/>
        <pc:sldMkLst>
          <pc:docMk/>
          <pc:sldMk cId="928361638" sldId="288"/>
        </pc:sldMkLst>
        <pc:spChg chg="mod">
          <ac:chgData name="DIN, ADAM (Student)" userId="8bbade3b-a4f1-4cb9-922d-02c35229c27f" providerId="ADAL" clId="{0348F04E-9834-43E1-A579-6F1BFBFF194F}" dt="2023-01-02T16:09:46.596" v="2031" actId="20577"/>
          <ac:spMkLst>
            <pc:docMk/>
            <pc:sldMk cId="928361638" sldId="288"/>
            <ac:spMk id="4" creationId="{B9F7F9D9-1728-D201-9862-3733E269331D}"/>
          </ac:spMkLst>
        </pc:spChg>
        <pc:graphicFrameChg chg="add mod">
          <ac:chgData name="DIN, ADAM (Student)" userId="8bbade3b-a4f1-4cb9-922d-02c35229c27f" providerId="ADAL" clId="{0348F04E-9834-43E1-A579-6F1BFBFF194F}" dt="2023-01-02T16:17:55.298" v="2690"/>
          <ac:graphicFrameMkLst>
            <pc:docMk/>
            <pc:sldMk cId="928361638" sldId="288"/>
            <ac:graphicFrameMk id="2" creationId="{B6CDAEEF-9D16-3665-3B45-E5E827F3E17C}"/>
          </ac:graphicFrameMkLst>
        </pc:graphicFrameChg>
      </pc:sldChg>
      <pc:sldChg chg="addSp modSp add mod">
        <pc:chgData name="DIN, ADAM (Student)" userId="8bbade3b-a4f1-4cb9-922d-02c35229c27f" providerId="ADAL" clId="{0348F04E-9834-43E1-A579-6F1BFBFF194F}" dt="2023-01-02T16:17:57.620" v="2692"/>
        <pc:sldMkLst>
          <pc:docMk/>
          <pc:sldMk cId="2411106061" sldId="289"/>
        </pc:sldMkLst>
        <pc:spChg chg="mod">
          <ac:chgData name="DIN, ADAM (Student)" userId="8bbade3b-a4f1-4cb9-922d-02c35229c27f" providerId="ADAL" clId="{0348F04E-9834-43E1-A579-6F1BFBFF194F}" dt="2023-01-02T16:10:39.678" v="2117" actId="20577"/>
          <ac:spMkLst>
            <pc:docMk/>
            <pc:sldMk cId="2411106061" sldId="289"/>
            <ac:spMk id="4" creationId="{E7BBA295-B7F7-B4E2-30AA-1F3F4E446505}"/>
          </ac:spMkLst>
        </pc:spChg>
        <pc:graphicFrameChg chg="add mod">
          <ac:chgData name="DIN, ADAM (Student)" userId="8bbade3b-a4f1-4cb9-922d-02c35229c27f" providerId="ADAL" clId="{0348F04E-9834-43E1-A579-6F1BFBFF194F}" dt="2023-01-02T16:17:57.620" v="2692"/>
          <ac:graphicFrameMkLst>
            <pc:docMk/>
            <pc:sldMk cId="2411106061" sldId="289"/>
            <ac:graphicFrameMk id="2" creationId="{AC050C53-BD6C-D668-C363-C73FC8A5AB48}"/>
          </ac:graphicFrameMkLst>
        </pc:graphicFrameChg>
      </pc:sldChg>
      <pc:sldChg chg="addSp modSp add mod">
        <pc:chgData name="DIN, ADAM (Student)" userId="8bbade3b-a4f1-4cb9-922d-02c35229c27f" providerId="ADAL" clId="{0348F04E-9834-43E1-A579-6F1BFBFF194F}" dt="2023-01-02T16:17:58.639" v="2693"/>
        <pc:sldMkLst>
          <pc:docMk/>
          <pc:sldMk cId="2852582724" sldId="290"/>
        </pc:sldMkLst>
        <pc:spChg chg="mod">
          <ac:chgData name="DIN, ADAM (Student)" userId="8bbade3b-a4f1-4cb9-922d-02c35229c27f" providerId="ADAL" clId="{0348F04E-9834-43E1-A579-6F1BFBFF194F}" dt="2023-01-02T16:11:00.030" v="2158" actId="20577"/>
          <ac:spMkLst>
            <pc:docMk/>
            <pc:sldMk cId="2852582724" sldId="290"/>
            <ac:spMk id="4" creationId="{E7BBA295-B7F7-B4E2-30AA-1F3F4E446505}"/>
          </ac:spMkLst>
        </pc:spChg>
        <pc:graphicFrameChg chg="add mod">
          <ac:chgData name="DIN, ADAM (Student)" userId="8bbade3b-a4f1-4cb9-922d-02c35229c27f" providerId="ADAL" clId="{0348F04E-9834-43E1-A579-6F1BFBFF194F}" dt="2023-01-02T16:17:58.639" v="2693"/>
          <ac:graphicFrameMkLst>
            <pc:docMk/>
            <pc:sldMk cId="2852582724" sldId="290"/>
            <ac:graphicFrameMk id="2" creationId="{28EE3695-4F47-4C49-CBFB-26DDAD9BC46B}"/>
          </ac:graphicFrameMkLst>
        </pc:graphicFrameChg>
      </pc:sldChg>
      <pc:sldChg chg="addSp modSp add mod">
        <pc:chgData name="DIN, ADAM (Student)" userId="8bbade3b-a4f1-4cb9-922d-02c35229c27f" providerId="ADAL" clId="{0348F04E-9834-43E1-A579-6F1BFBFF194F}" dt="2023-01-02T16:17:59.831" v="2694"/>
        <pc:sldMkLst>
          <pc:docMk/>
          <pc:sldMk cId="2025533155" sldId="291"/>
        </pc:sldMkLst>
        <pc:spChg chg="mod">
          <ac:chgData name="DIN, ADAM (Student)" userId="8bbade3b-a4f1-4cb9-922d-02c35229c27f" providerId="ADAL" clId="{0348F04E-9834-43E1-A579-6F1BFBFF194F}" dt="2023-01-02T16:11:20.417" v="2220" actId="20577"/>
          <ac:spMkLst>
            <pc:docMk/>
            <pc:sldMk cId="2025533155" sldId="291"/>
            <ac:spMk id="4" creationId="{E7BBA295-B7F7-B4E2-30AA-1F3F4E446505}"/>
          </ac:spMkLst>
        </pc:spChg>
        <pc:graphicFrameChg chg="add mod">
          <ac:chgData name="DIN, ADAM (Student)" userId="8bbade3b-a4f1-4cb9-922d-02c35229c27f" providerId="ADAL" clId="{0348F04E-9834-43E1-A579-6F1BFBFF194F}" dt="2023-01-02T16:17:59.831" v="2694"/>
          <ac:graphicFrameMkLst>
            <pc:docMk/>
            <pc:sldMk cId="2025533155" sldId="291"/>
            <ac:graphicFrameMk id="2" creationId="{419ADBB3-38CD-0157-8FD8-FE37B7C0EF32}"/>
          </ac:graphicFrameMkLst>
        </pc:graphicFrameChg>
      </pc:sldChg>
      <pc:sldChg chg="addSp modSp add mod">
        <pc:chgData name="DIN, ADAM (Student)" userId="8bbade3b-a4f1-4cb9-922d-02c35229c27f" providerId="ADAL" clId="{0348F04E-9834-43E1-A579-6F1BFBFF194F}" dt="2023-01-02T16:18:05.577" v="2698"/>
        <pc:sldMkLst>
          <pc:docMk/>
          <pc:sldMk cId="3266979135" sldId="292"/>
        </pc:sldMkLst>
        <pc:spChg chg="mod">
          <ac:chgData name="DIN, ADAM (Student)" userId="8bbade3b-a4f1-4cb9-922d-02c35229c27f" providerId="ADAL" clId="{0348F04E-9834-43E1-A579-6F1BFBFF194F}" dt="2023-01-02T16:11:59.948" v="2301" actId="20577"/>
          <ac:spMkLst>
            <pc:docMk/>
            <pc:sldMk cId="3266979135" sldId="292"/>
            <ac:spMk id="4" creationId="{A7098928-3FE1-C396-49CA-7D52040F0C33}"/>
          </ac:spMkLst>
        </pc:spChg>
        <pc:graphicFrameChg chg="add mod">
          <ac:chgData name="DIN, ADAM (Student)" userId="8bbade3b-a4f1-4cb9-922d-02c35229c27f" providerId="ADAL" clId="{0348F04E-9834-43E1-A579-6F1BFBFF194F}" dt="2023-01-02T16:18:05.577" v="2698"/>
          <ac:graphicFrameMkLst>
            <pc:docMk/>
            <pc:sldMk cId="3266979135" sldId="292"/>
            <ac:graphicFrameMk id="2" creationId="{E94D35E7-CA7E-0049-0559-40A352644728}"/>
          </ac:graphicFrameMkLst>
        </pc:graphicFrameChg>
      </pc:sldChg>
      <pc:sldChg chg="addSp delSp modSp new mod">
        <pc:chgData name="DIN, ADAM (Student)" userId="8bbade3b-a4f1-4cb9-922d-02c35229c27f" providerId="ADAL" clId="{0348F04E-9834-43E1-A579-6F1BFBFF194F}" dt="2023-01-03T20:53:17.626" v="3434"/>
        <pc:sldMkLst>
          <pc:docMk/>
          <pc:sldMk cId="3135339623" sldId="293"/>
        </pc:sldMkLst>
        <pc:spChg chg="del">
          <ac:chgData name="DIN, ADAM (Student)" userId="8bbade3b-a4f1-4cb9-922d-02c35229c27f" providerId="ADAL" clId="{0348F04E-9834-43E1-A579-6F1BFBFF194F}" dt="2023-01-02T16:12:12.384" v="2303" actId="478"/>
          <ac:spMkLst>
            <pc:docMk/>
            <pc:sldMk cId="3135339623" sldId="293"/>
            <ac:spMk id="2" creationId="{65EB1ED0-6CEE-0F06-982B-C0DDD13155F6}"/>
          </ac:spMkLst>
        </pc:spChg>
        <pc:spChg chg="del">
          <ac:chgData name="DIN, ADAM (Student)" userId="8bbade3b-a4f1-4cb9-922d-02c35229c27f" providerId="ADAL" clId="{0348F04E-9834-43E1-A579-6F1BFBFF194F}" dt="2023-01-02T16:12:12.384" v="2303" actId="478"/>
          <ac:spMkLst>
            <pc:docMk/>
            <pc:sldMk cId="3135339623" sldId="293"/>
            <ac:spMk id="3" creationId="{C32FCBCC-D70E-FCE2-3E0B-F105ACD89C8C}"/>
          </ac:spMkLst>
        </pc:spChg>
        <pc:spChg chg="add mod">
          <ac:chgData name="DIN, ADAM (Student)" userId="8bbade3b-a4f1-4cb9-922d-02c35229c27f" providerId="ADAL" clId="{0348F04E-9834-43E1-A579-6F1BFBFF194F}" dt="2023-01-02T16:15:17.741" v="2520" actId="20577"/>
          <ac:spMkLst>
            <pc:docMk/>
            <pc:sldMk cId="3135339623" sldId="293"/>
            <ac:spMk id="4" creationId="{5C96E996-328D-8BEB-2BE1-2F99B4FF160C}"/>
          </ac:spMkLst>
        </pc:spChg>
        <pc:graphicFrameChg chg="add mod">
          <ac:chgData name="DIN, ADAM (Student)" userId="8bbade3b-a4f1-4cb9-922d-02c35229c27f" providerId="ADAL" clId="{0348F04E-9834-43E1-A579-6F1BFBFF194F}" dt="2023-01-03T20:53:17.626" v="3434"/>
          <ac:graphicFrameMkLst>
            <pc:docMk/>
            <pc:sldMk cId="3135339623" sldId="293"/>
            <ac:graphicFrameMk id="5" creationId="{FE92D657-AC88-25C6-5A13-75BA8C34DEE9}"/>
          </ac:graphicFrameMkLst>
        </pc:graphicFrameChg>
        <pc:picChg chg="add del mod modCrop">
          <ac:chgData name="DIN, ADAM (Student)" userId="8bbade3b-a4f1-4cb9-922d-02c35229c27f" providerId="ADAL" clId="{0348F04E-9834-43E1-A579-6F1BFBFF194F}" dt="2023-01-03T20:52:15.854" v="3425" actId="478"/>
          <ac:picMkLst>
            <pc:docMk/>
            <pc:sldMk cId="3135339623" sldId="293"/>
            <ac:picMk id="3" creationId="{3D003EA0-C93F-B2E2-AE1F-B5727C3584EB}"/>
          </ac:picMkLst>
        </pc:picChg>
        <pc:picChg chg="add mod">
          <ac:chgData name="DIN, ADAM (Student)" userId="8bbade3b-a4f1-4cb9-922d-02c35229c27f" providerId="ADAL" clId="{0348F04E-9834-43E1-A579-6F1BFBFF194F}" dt="2023-01-03T20:52:18.561" v="3427" actId="1076"/>
          <ac:picMkLst>
            <pc:docMk/>
            <pc:sldMk cId="3135339623" sldId="293"/>
            <ac:picMk id="7" creationId="{889FC0E2-7A62-2A7C-9C4C-43B994AB9B18}"/>
          </ac:picMkLst>
        </pc:picChg>
        <pc:picChg chg="add mod">
          <ac:chgData name="DIN, ADAM (Student)" userId="8bbade3b-a4f1-4cb9-922d-02c35229c27f" providerId="ADAL" clId="{0348F04E-9834-43E1-A579-6F1BFBFF194F}" dt="2023-01-03T20:53:07.409" v="3433" actId="1076"/>
          <ac:picMkLst>
            <pc:docMk/>
            <pc:sldMk cId="3135339623" sldId="293"/>
            <ac:picMk id="9" creationId="{02CB7F8E-7D03-2F7F-6DE8-5B6B3D18DFD5}"/>
          </ac:picMkLst>
        </pc:picChg>
      </pc:sldChg>
      <pc:sldChg chg="addSp modSp add mod">
        <pc:chgData name="DIN, ADAM (Student)" userId="8bbade3b-a4f1-4cb9-922d-02c35229c27f" providerId="ADAL" clId="{0348F04E-9834-43E1-A579-6F1BFBFF194F}" dt="2023-01-03T21:07:06.802" v="3444"/>
        <pc:sldMkLst>
          <pc:docMk/>
          <pc:sldMk cId="4086565098" sldId="294"/>
        </pc:sldMkLst>
        <pc:spChg chg="mod">
          <ac:chgData name="DIN, ADAM (Student)" userId="8bbade3b-a4f1-4cb9-922d-02c35229c27f" providerId="ADAL" clId="{0348F04E-9834-43E1-A579-6F1BFBFF194F}" dt="2023-01-02T16:15:30.653" v="2556" actId="20577"/>
          <ac:spMkLst>
            <pc:docMk/>
            <pc:sldMk cId="4086565098" sldId="294"/>
            <ac:spMk id="4" creationId="{5C96E996-328D-8BEB-2BE1-2F99B4FF160C}"/>
          </ac:spMkLst>
        </pc:spChg>
        <pc:graphicFrameChg chg="add mod">
          <ac:chgData name="DIN, ADAM (Student)" userId="8bbade3b-a4f1-4cb9-922d-02c35229c27f" providerId="ADAL" clId="{0348F04E-9834-43E1-A579-6F1BFBFF194F}" dt="2023-01-03T21:07:06.802" v="3444"/>
          <ac:graphicFrameMkLst>
            <pc:docMk/>
            <pc:sldMk cId="4086565098" sldId="294"/>
            <ac:graphicFrameMk id="2" creationId="{F7DA9EA8-9DDD-E130-FE70-5CD35360FB23}"/>
          </ac:graphicFrameMkLst>
        </pc:graphicFrameChg>
        <pc:picChg chg="add mod modCrop">
          <ac:chgData name="DIN, ADAM (Student)" userId="8bbade3b-a4f1-4cb9-922d-02c35229c27f" providerId="ADAL" clId="{0348F04E-9834-43E1-A579-6F1BFBFF194F}" dt="2023-01-03T21:06:58.561" v="3443" actId="732"/>
          <ac:picMkLst>
            <pc:docMk/>
            <pc:sldMk cId="4086565098" sldId="294"/>
            <ac:picMk id="5" creationId="{CD6C1C52-F073-925D-4CB5-B9A3A01CD311}"/>
          </ac:picMkLst>
        </pc:picChg>
        <pc:picChg chg="add mod modCrop">
          <ac:chgData name="DIN, ADAM (Student)" userId="8bbade3b-a4f1-4cb9-922d-02c35229c27f" providerId="ADAL" clId="{0348F04E-9834-43E1-A579-6F1BFBFF194F}" dt="2023-01-03T21:06:49.730" v="3442" actId="732"/>
          <ac:picMkLst>
            <pc:docMk/>
            <pc:sldMk cId="4086565098" sldId="294"/>
            <ac:picMk id="7" creationId="{CEB90FCC-F24B-E00B-EDA2-BB2F99C42A8A}"/>
          </ac:picMkLst>
        </pc:picChg>
      </pc:sldChg>
    </pc:docChg>
  </pc:docChgLst>
  <pc:docChgLst>
    <pc:chgData name="DIN, ADAM (Student)" userId="8bbade3b-a4f1-4cb9-922d-02c35229c27f" providerId="ADAL" clId="{14A9C7FA-CFB1-4B2A-B4B6-121A60126A55}"/>
    <pc:docChg chg="modSld">
      <pc:chgData name="DIN, ADAM (Student)" userId="8bbade3b-a4f1-4cb9-922d-02c35229c27f" providerId="ADAL" clId="{14A9C7FA-CFB1-4B2A-B4B6-121A60126A55}" dt="2023-01-03T14:09:09.250" v="57" actId="1076"/>
      <pc:docMkLst>
        <pc:docMk/>
      </pc:docMkLst>
      <pc:sldChg chg="addSp modSp mod">
        <pc:chgData name="DIN, ADAM (Student)" userId="8bbade3b-a4f1-4cb9-922d-02c35229c27f" providerId="ADAL" clId="{14A9C7FA-CFB1-4B2A-B4B6-121A60126A55}" dt="2023-01-03T14:09:09.250" v="57" actId="1076"/>
        <pc:sldMkLst>
          <pc:docMk/>
          <pc:sldMk cId="1877964847" sldId="275"/>
        </pc:sldMkLst>
        <pc:graphicFrameChg chg="mod">
          <ac:chgData name="DIN, ADAM (Student)" userId="8bbade3b-a4f1-4cb9-922d-02c35229c27f" providerId="ADAL" clId="{14A9C7FA-CFB1-4B2A-B4B6-121A60126A55}" dt="2023-01-03T14:07:10.029" v="36"/>
          <ac:graphicFrameMkLst>
            <pc:docMk/>
            <pc:sldMk cId="1877964847" sldId="275"/>
            <ac:graphicFrameMk id="5" creationId="{E6D776D5-9C03-29AE-BD04-666838FA3CB9}"/>
          </ac:graphicFrameMkLst>
        </pc:graphicFrameChg>
        <pc:picChg chg="add mod">
          <ac:chgData name="DIN, ADAM (Student)" userId="8bbade3b-a4f1-4cb9-922d-02c35229c27f" providerId="ADAL" clId="{14A9C7FA-CFB1-4B2A-B4B6-121A60126A55}" dt="2023-01-03T14:09:09.250" v="57" actId="1076"/>
          <ac:picMkLst>
            <pc:docMk/>
            <pc:sldMk cId="1877964847" sldId="275"/>
            <ac:picMk id="3" creationId="{EC3DF818-FB14-48D8-8A73-7067901DB773}"/>
          </ac:picMkLst>
        </pc:picChg>
        <pc:picChg chg="add mod">
          <ac:chgData name="DIN, ADAM (Student)" userId="8bbade3b-a4f1-4cb9-922d-02c35229c27f" providerId="ADAL" clId="{14A9C7FA-CFB1-4B2A-B4B6-121A60126A55}" dt="2023-01-03T14:08:26.122" v="49" actId="14100"/>
          <ac:picMkLst>
            <pc:docMk/>
            <pc:sldMk cId="1877964847" sldId="275"/>
            <ac:picMk id="7" creationId="{FED13F01-6FD2-4C71-896A-9D0BEABD50C4}"/>
          </ac:picMkLst>
        </pc:picChg>
        <pc:picChg chg="add mod">
          <ac:chgData name="DIN, ADAM (Student)" userId="8bbade3b-a4f1-4cb9-922d-02c35229c27f" providerId="ADAL" clId="{14A9C7FA-CFB1-4B2A-B4B6-121A60126A55}" dt="2023-01-03T14:08:27.979" v="50" actId="1076"/>
          <ac:picMkLst>
            <pc:docMk/>
            <pc:sldMk cId="1877964847" sldId="275"/>
            <ac:picMk id="9" creationId="{DCAF293C-82A3-451A-B6C1-CFBD8588CA8B}"/>
          </ac:picMkLst>
        </pc:picChg>
        <pc:picChg chg="add mod">
          <ac:chgData name="DIN, ADAM (Student)" userId="8bbade3b-a4f1-4cb9-922d-02c35229c27f" providerId="ADAL" clId="{14A9C7FA-CFB1-4B2A-B4B6-121A60126A55}" dt="2023-01-03T14:09:00.074" v="54" actId="14100"/>
          <ac:picMkLst>
            <pc:docMk/>
            <pc:sldMk cId="1877964847" sldId="275"/>
            <ac:picMk id="11" creationId="{5CB04E62-ED94-4E37-AC07-44B24B8264D0}"/>
          </ac:picMkLst>
        </pc:picChg>
      </pc:sldChg>
      <pc:sldChg chg="addSp modSp mod">
        <pc:chgData name="DIN, ADAM (Student)" userId="8bbade3b-a4f1-4cb9-922d-02c35229c27f" providerId="ADAL" clId="{14A9C7FA-CFB1-4B2A-B4B6-121A60126A55}" dt="2023-01-03T13:14:50.500" v="25" actId="1076"/>
        <pc:sldMkLst>
          <pc:docMk/>
          <pc:sldMk cId="325916537" sldId="282"/>
        </pc:sldMkLst>
        <pc:graphicFrameChg chg="mod modGraphic">
          <ac:chgData name="DIN, ADAM (Student)" userId="8bbade3b-a4f1-4cb9-922d-02c35229c27f" providerId="ADAL" clId="{14A9C7FA-CFB1-4B2A-B4B6-121A60126A55}" dt="2023-01-03T13:11:41.030" v="14" actId="1076"/>
          <ac:graphicFrameMkLst>
            <pc:docMk/>
            <pc:sldMk cId="325916537" sldId="282"/>
            <ac:graphicFrameMk id="2" creationId="{6902ED13-682F-6B16-3653-8D0A0AFA9D73}"/>
          </ac:graphicFrameMkLst>
        </pc:graphicFrameChg>
        <pc:picChg chg="add mod">
          <ac:chgData name="DIN, ADAM (Student)" userId="8bbade3b-a4f1-4cb9-922d-02c35229c27f" providerId="ADAL" clId="{14A9C7FA-CFB1-4B2A-B4B6-121A60126A55}" dt="2023-01-03T13:14:50.500" v="25" actId="1076"/>
          <ac:picMkLst>
            <pc:docMk/>
            <pc:sldMk cId="325916537" sldId="282"/>
            <ac:picMk id="5" creationId="{2BF123D0-A065-4875-BACE-C41D8E0D5E7A}"/>
          </ac:picMkLst>
        </pc:picChg>
        <pc:picChg chg="add mod">
          <ac:chgData name="DIN, ADAM (Student)" userId="8bbade3b-a4f1-4cb9-922d-02c35229c27f" providerId="ADAL" clId="{14A9C7FA-CFB1-4B2A-B4B6-121A60126A55}" dt="2023-01-03T13:14:46.860" v="23" actId="1076"/>
          <ac:picMkLst>
            <pc:docMk/>
            <pc:sldMk cId="325916537" sldId="282"/>
            <ac:picMk id="7" creationId="{E0BF0101-5B01-4E89-A6D0-4EF6A9BC5C3B}"/>
          </ac:picMkLst>
        </pc:picChg>
      </pc:sldChg>
      <pc:sldChg chg="addSp modSp mod">
        <pc:chgData name="DIN, ADAM (Student)" userId="8bbade3b-a4f1-4cb9-922d-02c35229c27f" providerId="ADAL" clId="{14A9C7FA-CFB1-4B2A-B4B6-121A60126A55}" dt="2023-01-03T13:39:37.874" v="33" actId="1076"/>
        <pc:sldMkLst>
          <pc:docMk/>
          <pc:sldMk cId="1303986097" sldId="283"/>
        </pc:sldMkLst>
        <pc:graphicFrameChg chg="mod">
          <ac:chgData name="DIN, ADAM (Student)" userId="8bbade3b-a4f1-4cb9-922d-02c35229c27f" providerId="ADAL" clId="{14A9C7FA-CFB1-4B2A-B4B6-121A60126A55}" dt="2023-01-03T13:38:39.754" v="26"/>
          <ac:graphicFrameMkLst>
            <pc:docMk/>
            <pc:sldMk cId="1303986097" sldId="283"/>
            <ac:graphicFrameMk id="2" creationId="{744866E1-A281-F37B-B89E-6AB2D51217CC}"/>
          </ac:graphicFrameMkLst>
        </pc:graphicFrameChg>
        <pc:picChg chg="add mod modCrop">
          <ac:chgData name="DIN, ADAM (Student)" userId="8bbade3b-a4f1-4cb9-922d-02c35229c27f" providerId="ADAL" clId="{14A9C7FA-CFB1-4B2A-B4B6-121A60126A55}" dt="2023-01-03T13:39:34.762" v="32" actId="732"/>
          <ac:picMkLst>
            <pc:docMk/>
            <pc:sldMk cId="1303986097" sldId="283"/>
            <ac:picMk id="5" creationId="{BFC23070-87D5-4D32-893D-BC4371D7676C}"/>
          </ac:picMkLst>
        </pc:picChg>
        <pc:picChg chg="add mod">
          <ac:chgData name="DIN, ADAM (Student)" userId="8bbade3b-a4f1-4cb9-922d-02c35229c27f" providerId="ADAL" clId="{14A9C7FA-CFB1-4B2A-B4B6-121A60126A55}" dt="2023-01-03T13:39:37.874" v="33" actId="1076"/>
          <ac:picMkLst>
            <pc:docMk/>
            <pc:sldMk cId="1303986097" sldId="283"/>
            <ac:picMk id="7" creationId="{4F118220-B788-4FDA-867E-C26353A76B87}"/>
          </ac:picMkLst>
        </pc:picChg>
      </pc:sldChg>
    </pc:docChg>
  </pc:docChgLst>
  <pc:docChgLst>
    <pc:chgData name="DIN, ADAM (Student)" userId="8bbade3b-a4f1-4cb9-922d-02c35229c27f" providerId="ADAL" clId="{6728469B-0BE1-4526-A309-A8F0D41D75E4}"/>
    <pc:docChg chg="undo custSel addSld delSld modSld">
      <pc:chgData name="DIN, ADAM (Student)" userId="8bbade3b-a4f1-4cb9-922d-02c35229c27f" providerId="ADAL" clId="{6728469B-0BE1-4526-A309-A8F0D41D75E4}" dt="2023-01-04T16:09:52.868" v="3202" actId="1076"/>
      <pc:docMkLst>
        <pc:docMk/>
      </pc:docMkLst>
      <pc:sldChg chg="addSp modSp mod">
        <pc:chgData name="DIN, ADAM (Student)" userId="8bbade3b-a4f1-4cb9-922d-02c35229c27f" providerId="ADAL" clId="{6728469B-0BE1-4526-A309-A8F0D41D75E4}" dt="2023-01-04T16:01:14.172" v="2180" actId="1076"/>
        <pc:sldMkLst>
          <pc:docMk/>
          <pc:sldMk cId="3405840631" sldId="258"/>
        </pc:sldMkLst>
        <pc:graphicFrameChg chg="add mod modGraphic">
          <ac:chgData name="DIN, ADAM (Student)" userId="8bbade3b-a4f1-4cb9-922d-02c35229c27f" providerId="ADAL" clId="{6728469B-0BE1-4526-A309-A8F0D41D75E4}" dt="2023-01-04T16:01:14.172" v="2180" actId="1076"/>
          <ac:graphicFrameMkLst>
            <pc:docMk/>
            <pc:sldMk cId="3405840631" sldId="258"/>
            <ac:graphicFrameMk id="5" creationId="{973AFA81-2A84-4A98-A977-2EF2112DEA6D}"/>
          </ac:graphicFrameMkLst>
        </pc:graphicFrameChg>
      </pc:sldChg>
      <pc:sldChg chg="addSp modSp mod">
        <pc:chgData name="DIN, ADAM (Student)" userId="8bbade3b-a4f1-4cb9-922d-02c35229c27f" providerId="ADAL" clId="{6728469B-0BE1-4526-A309-A8F0D41D75E4}" dt="2023-01-04T16:01:35.765" v="2186" actId="20577"/>
        <pc:sldMkLst>
          <pc:docMk/>
          <pc:sldMk cId="865627765" sldId="259"/>
        </pc:sldMkLst>
        <pc:graphicFrameChg chg="add mod modGraphic">
          <ac:chgData name="DIN, ADAM (Student)" userId="8bbade3b-a4f1-4cb9-922d-02c35229c27f" providerId="ADAL" clId="{6728469B-0BE1-4526-A309-A8F0D41D75E4}" dt="2023-01-04T16:01:35.765" v="2186" actId="20577"/>
          <ac:graphicFrameMkLst>
            <pc:docMk/>
            <pc:sldMk cId="865627765" sldId="259"/>
            <ac:graphicFrameMk id="6" creationId="{F8AD47B9-97AD-4CB7-94D5-86527F9A995E}"/>
          </ac:graphicFrameMkLst>
        </pc:graphicFrameChg>
      </pc:sldChg>
      <pc:sldChg chg="addSp modSp mod">
        <pc:chgData name="DIN, ADAM (Student)" userId="8bbade3b-a4f1-4cb9-922d-02c35229c27f" providerId="ADAL" clId="{6728469B-0BE1-4526-A309-A8F0D41D75E4}" dt="2023-01-04T16:00:35.676" v="2164" actId="1076"/>
        <pc:sldMkLst>
          <pc:docMk/>
          <pc:sldMk cId="270942103" sldId="260"/>
        </pc:sldMkLst>
        <pc:graphicFrameChg chg="add mod modGraphic">
          <ac:chgData name="DIN, ADAM (Student)" userId="8bbade3b-a4f1-4cb9-922d-02c35229c27f" providerId="ADAL" clId="{6728469B-0BE1-4526-A309-A8F0D41D75E4}" dt="2023-01-04T16:00:35.676" v="2164" actId="1076"/>
          <ac:graphicFrameMkLst>
            <pc:docMk/>
            <pc:sldMk cId="270942103" sldId="260"/>
            <ac:graphicFrameMk id="6" creationId="{D9C6C1B5-2A0D-4242-9EA8-936C23E5AD93}"/>
          </ac:graphicFrameMkLst>
        </pc:graphicFrameChg>
      </pc:sldChg>
      <pc:sldChg chg="addSp modSp mod">
        <pc:chgData name="DIN, ADAM (Student)" userId="8bbade3b-a4f1-4cb9-922d-02c35229c27f" providerId="ADAL" clId="{6728469B-0BE1-4526-A309-A8F0D41D75E4}" dt="2023-01-04T16:01:49.974" v="2191" actId="20577"/>
        <pc:sldMkLst>
          <pc:docMk/>
          <pc:sldMk cId="3763113837" sldId="261"/>
        </pc:sldMkLst>
        <pc:spChg chg="mod">
          <ac:chgData name="DIN, ADAM (Student)" userId="8bbade3b-a4f1-4cb9-922d-02c35229c27f" providerId="ADAL" clId="{6728469B-0BE1-4526-A309-A8F0D41D75E4}" dt="2023-01-04T15:27:21.911" v="1568"/>
          <ac:spMkLst>
            <pc:docMk/>
            <pc:sldMk cId="3763113837" sldId="261"/>
            <ac:spMk id="2" creationId="{7D59B989-26C4-F7D6-3408-BFA45F9D84F3}"/>
          </ac:spMkLst>
        </pc:spChg>
        <pc:spChg chg="mod">
          <ac:chgData name="DIN, ADAM (Student)" userId="8bbade3b-a4f1-4cb9-922d-02c35229c27f" providerId="ADAL" clId="{6728469B-0BE1-4526-A309-A8F0D41D75E4}" dt="2023-01-04T15:27:18.616" v="1565"/>
          <ac:spMkLst>
            <pc:docMk/>
            <pc:sldMk cId="3763113837" sldId="261"/>
            <ac:spMk id="3" creationId="{CE1A3B5F-70DB-4DDA-8878-7F669B455A45}"/>
          </ac:spMkLst>
        </pc:spChg>
        <pc:graphicFrameChg chg="add mod modGraphic">
          <ac:chgData name="DIN, ADAM (Student)" userId="8bbade3b-a4f1-4cb9-922d-02c35229c27f" providerId="ADAL" clId="{6728469B-0BE1-4526-A309-A8F0D41D75E4}" dt="2023-01-04T16:01:49.974" v="2191" actId="20577"/>
          <ac:graphicFrameMkLst>
            <pc:docMk/>
            <pc:sldMk cId="3763113837" sldId="261"/>
            <ac:graphicFrameMk id="6" creationId="{474C9D1C-95A6-4427-9B54-DF559922C505}"/>
          </ac:graphicFrameMkLst>
        </pc:graphicFrameChg>
      </pc:sldChg>
      <pc:sldChg chg="addSp modSp mod">
        <pc:chgData name="DIN, ADAM (Student)" userId="8bbade3b-a4f1-4cb9-922d-02c35229c27f" providerId="ADAL" clId="{6728469B-0BE1-4526-A309-A8F0D41D75E4}" dt="2023-01-04T16:02:01.206" v="2196" actId="20577"/>
        <pc:sldMkLst>
          <pc:docMk/>
          <pc:sldMk cId="409044286" sldId="262"/>
        </pc:sldMkLst>
        <pc:spChg chg="add mod">
          <ac:chgData name="DIN, ADAM (Student)" userId="8bbade3b-a4f1-4cb9-922d-02c35229c27f" providerId="ADAL" clId="{6728469B-0BE1-4526-A309-A8F0D41D75E4}" dt="2023-01-04T15:17:34.489" v="1177" actId="1076"/>
          <ac:spMkLst>
            <pc:docMk/>
            <pc:sldMk cId="409044286" sldId="262"/>
            <ac:spMk id="6" creationId="{8B7E621D-A6E6-4E04-81C0-F1EB7F991960}"/>
          </ac:spMkLst>
        </pc:spChg>
        <pc:graphicFrameChg chg="add mod modGraphic">
          <ac:chgData name="DIN, ADAM (Student)" userId="8bbade3b-a4f1-4cb9-922d-02c35229c27f" providerId="ADAL" clId="{6728469B-0BE1-4526-A309-A8F0D41D75E4}" dt="2023-01-04T16:02:01.206" v="2196" actId="20577"/>
          <ac:graphicFrameMkLst>
            <pc:docMk/>
            <pc:sldMk cId="409044286" sldId="262"/>
            <ac:graphicFrameMk id="7" creationId="{F860112F-A394-4259-84D7-193A32F210D5}"/>
          </ac:graphicFrameMkLst>
        </pc:graphicFrameChg>
      </pc:sldChg>
      <pc:sldChg chg="addSp modSp mod">
        <pc:chgData name="DIN, ADAM (Student)" userId="8bbade3b-a4f1-4cb9-922d-02c35229c27f" providerId="ADAL" clId="{6728469B-0BE1-4526-A309-A8F0D41D75E4}" dt="2023-01-04T15:56:05.384" v="1952" actId="404"/>
        <pc:sldMkLst>
          <pc:docMk/>
          <pc:sldMk cId="334479333" sldId="263"/>
        </pc:sldMkLst>
        <pc:spChg chg="add mod">
          <ac:chgData name="DIN, ADAM (Student)" userId="8bbade3b-a4f1-4cb9-922d-02c35229c27f" providerId="ADAL" clId="{6728469B-0BE1-4526-A309-A8F0D41D75E4}" dt="2023-01-04T15:15:02.395" v="897" actId="1076"/>
          <ac:spMkLst>
            <pc:docMk/>
            <pc:sldMk cId="334479333" sldId="263"/>
            <ac:spMk id="4" creationId="{BC775EE4-A08D-411C-BC14-A58C9E85C802}"/>
          </ac:spMkLst>
        </pc:spChg>
        <pc:graphicFrameChg chg="add mod modGraphic">
          <ac:chgData name="DIN, ADAM (Student)" userId="8bbade3b-a4f1-4cb9-922d-02c35229c27f" providerId="ADAL" clId="{6728469B-0BE1-4526-A309-A8F0D41D75E4}" dt="2023-01-04T15:56:05.384" v="1952" actId="404"/>
          <ac:graphicFrameMkLst>
            <pc:docMk/>
            <pc:sldMk cId="334479333" sldId="263"/>
            <ac:graphicFrameMk id="6" creationId="{18CF3B82-1139-4D21-86AC-5059F451BB82}"/>
          </ac:graphicFrameMkLst>
        </pc:graphicFrameChg>
      </pc:sldChg>
      <pc:sldChg chg="addSp modSp mod">
        <pc:chgData name="DIN, ADAM (Student)" userId="8bbade3b-a4f1-4cb9-922d-02c35229c27f" providerId="ADAL" clId="{6728469B-0BE1-4526-A309-A8F0D41D75E4}" dt="2023-01-04T16:02:22.670" v="2205" actId="113"/>
        <pc:sldMkLst>
          <pc:docMk/>
          <pc:sldMk cId="2140690616" sldId="264"/>
        </pc:sldMkLst>
        <pc:graphicFrameChg chg="add mod modGraphic">
          <ac:chgData name="DIN, ADAM (Student)" userId="8bbade3b-a4f1-4cb9-922d-02c35229c27f" providerId="ADAL" clId="{6728469B-0BE1-4526-A309-A8F0D41D75E4}" dt="2023-01-04T16:02:22.670" v="2205" actId="113"/>
          <ac:graphicFrameMkLst>
            <pc:docMk/>
            <pc:sldMk cId="2140690616" sldId="264"/>
            <ac:graphicFrameMk id="6" creationId="{1BBA1BCC-C0B3-47C3-8CC8-EF1447DC7F60}"/>
          </ac:graphicFrameMkLst>
        </pc:graphicFrameChg>
      </pc:sldChg>
      <pc:sldChg chg="addSp modSp mod">
        <pc:chgData name="DIN, ADAM (Student)" userId="8bbade3b-a4f1-4cb9-922d-02c35229c27f" providerId="ADAL" clId="{6728469B-0BE1-4526-A309-A8F0D41D75E4}" dt="2023-01-04T16:02:31.766" v="2210" actId="20577"/>
        <pc:sldMkLst>
          <pc:docMk/>
          <pc:sldMk cId="2491421950" sldId="265"/>
        </pc:sldMkLst>
        <pc:spChg chg="add mod">
          <ac:chgData name="DIN, ADAM (Student)" userId="8bbade3b-a4f1-4cb9-922d-02c35229c27f" providerId="ADAL" clId="{6728469B-0BE1-4526-A309-A8F0D41D75E4}" dt="2023-01-04T15:16:49.500" v="1101" actId="20577"/>
          <ac:spMkLst>
            <pc:docMk/>
            <pc:sldMk cId="2491421950" sldId="265"/>
            <ac:spMk id="4" creationId="{6456FBE3-1246-43DB-88BE-0A585D77256B}"/>
          </ac:spMkLst>
        </pc:spChg>
        <pc:graphicFrameChg chg="add mod modGraphic">
          <ac:chgData name="DIN, ADAM (Student)" userId="8bbade3b-a4f1-4cb9-922d-02c35229c27f" providerId="ADAL" clId="{6728469B-0BE1-4526-A309-A8F0D41D75E4}" dt="2023-01-04T16:02:31.766" v="2210" actId="20577"/>
          <ac:graphicFrameMkLst>
            <pc:docMk/>
            <pc:sldMk cId="2491421950" sldId="265"/>
            <ac:graphicFrameMk id="6" creationId="{32826302-6B30-4D7F-87CF-347642C4D0C2}"/>
          </ac:graphicFrameMkLst>
        </pc:graphicFrameChg>
      </pc:sldChg>
      <pc:sldChg chg="addSp delSp modSp mod">
        <pc:chgData name="DIN, ADAM (Student)" userId="8bbade3b-a4f1-4cb9-922d-02c35229c27f" providerId="ADAL" clId="{6728469B-0BE1-4526-A309-A8F0D41D75E4}" dt="2023-01-04T13:45:42.318" v="481" actId="20577"/>
        <pc:sldMkLst>
          <pc:docMk/>
          <pc:sldMk cId="3456454763" sldId="266"/>
        </pc:sldMkLst>
        <pc:spChg chg="mod">
          <ac:chgData name="DIN, ADAM (Student)" userId="8bbade3b-a4f1-4cb9-922d-02c35229c27f" providerId="ADAL" clId="{6728469B-0BE1-4526-A309-A8F0D41D75E4}" dt="2023-01-04T13:42:18.487" v="53" actId="20577"/>
          <ac:spMkLst>
            <pc:docMk/>
            <pc:sldMk cId="3456454763" sldId="266"/>
            <ac:spMk id="4" creationId="{6B4B324D-A514-16F4-A68B-A8BED8963E7D}"/>
          </ac:spMkLst>
        </pc:spChg>
        <pc:graphicFrameChg chg="mod modGraphic">
          <ac:chgData name="DIN, ADAM (Student)" userId="8bbade3b-a4f1-4cb9-922d-02c35229c27f" providerId="ADAL" clId="{6728469B-0BE1-4526-A309-A8F0D41D75E4}" dt="2023-01-04T13:45:42.318" v="481" actId="20577"/>
          <ac:graphicFrameMkLst>
            <pc:docMk/>
            <pc:sldMk cId="3456454763" sldId="266"/>
            <ac:graphicFrameMk id="5" creationId="{5CC166A7-CE5D-7855-7ECF-EEA4D169C0AB}"/>
          </ac:graphicFrameMkLst>
        </pc:graphicFrameChg>
        <pc:picChg chg="add del mod">
          <ac:chgData name="DIN, ADAM (Student)" userId="8bbade3b-a4f1-4cb9-922d-02c35229c27f" providerId="ADAL" clId="{6728469B-0BE1-4526-A309-A8F0D41D75E4}" dt="2023-01-04T13:33:00.779" v="21" actId="478"/>
          <ac:picMkLst>
            <pc:docMk/>
            <pc:sldMk cId="3456454763" sldId="266"/>
            <ac:picMk id="3" creationId="{0235E59B-AE83-4C66-ACDB-867D95CA6F5E}"/>
          </ac:picMkLst>
        </pc:picChg>
        <pc:picChg chg="add mod">
          <ac:chgData name="DIN, ADAM (Student)" userId="8bbade3b-a4f1-4cb9-922d-02c35229c27f" providerId="ADAL" clId="{6728469B-0BE1-4526-A309-A8F0D41D75E4}" dt="2023-01-04T13:33:04.185" v="22" actId="1076"/>
          <ac:picMkLst>
            <pc:docMk/>
            <pc:sldMk cId="3456454763" sldId="266"/>
            <ac:picMk id="7" creationId="{77BC7551-1661-4B66-B79F-68B5541BE553}"/>
          </ac:picMkLst>
        </pc:picChg>
        <pc:picChg chg="add mod">
          <ac:chgData name="DIN, ADAM (Student)" userId="8bbade3b-a4f1-4cb9-922d-02c35229c27f" providerId="ADAL" clId="{6728469B-0BE1-4526-A309-A8F0D41D75E4}" dt="2023-01-04T13:33:24.057" v="25" actId="1076"/>
          <ac:picMkLst>
            <pc:docMk/>
            <pc:sldMk cId="3456454763" sldId="266"/>
            <ac:picMk id="9" creationId="{8D18A44C-6EF4-460F-A9A5-90B772B50B3F}"/>
          </ac:picMkLst>
        </pc:picChg>
      </pc:sldChg>
      <pc:sldChg chg="del">
        <pc:chgData name="DIN, ADAM (Student)" userId="8bbade3b-a4f1-4cb9-922d-02c35229c27f" providerId="ADAL" clId="{6728469B-0BE1-4526-A309-A8F0D41D75E4}" dt="2023-01-04T13:42:23.363" v="54" actId="2696"/>
        <pc:sldMkLst>
          <pc:docMk/>
          <pc:sldMk cId="3820467778" sldId="267"/>
        </pc:sldMkLst>
      </pc:sldChg>
      <pc:sldChg chg="modSp mod">
        <pc:chgData name="DIN, ADAM (Student)" userId="8bbade3b-a4f1-4cb9-922d-02c35229c27f" providerId="ADAL" clId="{6728469B-0BE1-4526-A309-A8F0D41D75E4}" dt="2023-01-03T14:47:18.524" v="10" actId="20577"/>
        <pc:sldMkLst>
          <pc:docMk/>
          <pc:sldMk cId="181873691" sldId="268"/>
        </pc:sldMkLst>
        <pc:spChg chg="mod">
          <ac:chgData name="DIN, ADAM (Student)" userId="8bbade3b-a4f1-4cb9-922d-02c35229c27f" providerId="ADAL" clId="{6728469B-0BE1-4526-A309-A8F0D41D75E4}" dt="2023-01-03T14:47:18.524" v="10" actId="20577"/>
          <ac:spMkLst>
            <pc:docMk/>
            <pc:sldMk cId="181873691" sldId="268"/>
            <ac:spMk id="13" creationId="{B718B625-EE82-4CD0-11C3-9EE3E6BB264D}"/>
          </ac:spMkLst>
        </pc:spChg>
      </pc:sldChg>
      <pc:sldChg chg="addSp modSp mod">
        <pc:chgData name="DIN, ADAM (Student)" userId="8bbade3b-a4f1-4cb9-922d-02c35229c27f" providerId="ADAL" clId="{6728469B-0BE1-4526-A309-A8F0D41D75E4}" dt="2023-01-04T16:09:52.868" v="3202" actId="1076"/>
        <pc:sldMkLst>
          <pc:docMk/>
          <pc:sldMk cId="3160120658" sldId="269"/>
        </pc:sldMkLst>
        <pc:spChg chg="add mod">
          <ac:chgData name="DIN, ADAM (Student)" userId="8bbade3b-a4f1-4cb9-922d-02c35229c27f" providerId="ADAL" clId="{6728469B-0BE1-4526-A309-A8F0D41D75E4}" dt="2023-01-04T16:09:52.868" v="3202" actId="1076"/>
          <ac:spMkLst>
            <pc:docMk/>
            <pc:sldMk cId="3160120658" sldId="269"/>
            <ac:spMk id="3" creationId="{00E93E6E-F843-4D73-8D62-79DE822D29F9}"/>
          </ac:spMkLst>
        </pc:spChg>
        <pc:spChg chg="mod">
          <ac:chgData name="DIN, ADAM (Student)" userId="8bbade3b-a4f1-4cb9-922d-02c35229c27f" providerId="ADAL" clId="{6728469B-0BE1-4526-A309-A8F0D41D75E4}" dt="2023-01-04T15:57:02.284" v="1955" actId="1076"/>
          <ac:spMkLst>
            <pc:docMk/>
            <pc:sldMk cId="3160120658" sldId="269"/>
            <ac:spMk id="5" creationId="{F23FD0F2-4D5E-2A06-7961-2A8501BC3620}"/>
          </ac:spMkLst>
        </pc:spChg>
      </pc:sldChg>
      <pc:sldChg chg="addSp modSp mod setBg">
        <pc:chgData name="DIN, ADAM (Student)" userId="8bbade3b-a4f1-4cb9-922d-02c35229c27f" providerId="ADAL" clId="{6728469B-0BE1-4526-A309-A8F0D41D75E4}" dt="2023-01-04T16:05:08.744" v="2506" actId="404"/>
        <pc:sldMkLst>
          <pc:docMk/>
          <pc:sldMk cId="1302431942" sldId="270"/>
        </pc:sldMkLst>
        <pc:spChg chg="mod">
          <ac:chgData name="DIN, ADAM (Student)" userId="8bbade3b-a4f1-4cb9-922d-02c35229c27f" providerId="ADAL" clId="{6728469B-0BE1-4526-A309-A8F0D41D75E4}" dt="2023-01-04T15:23:44.717" v="1473" actId="26606"/>
          <ac:spMkLst>
            <pc:docMk/>
            <pc:sldMk cId="1302431942" sldId="270"/>
            <ac:spMk id="2" creationId="{0CB309A6-7FEA-5811-74A8-B121F11C7563}"/>
          </ac:spMkLst>
        </pc:spChg>
        <pc:spChg chg="mod">
          <ac:chgData name="DIN, ADAM (Student)" userId="8bbade3b-a4f1-4cb9-922d-02c35229c27f" providerId="ADAL" clId="{6728469B-0BE1-4526-A309-A8F0D41D75E4}" dt="2023-01-04T16:05:08.744" v="2506" actId="404"/>
          <ac:spMkLst>
            <pc:docMk/>
            <pc:sldMk cId="1302431942" sldId="270"/>
            <ac:spMk id="3" creationId="{644E59A5-A9A0-937A-EBDD-2E17A97552E7}"/>
          </ac:spMkLst>
        </pc:spChg>
        <pc:spChg chg="add">
          <ac:chgData name="DIN, ADAM (Student)" userId="8bbade3b-a4f1-4cb9-922d-02c35229c27f" providerId="ADAL" clId="{6728469B-0BE1-4526-A309-A8F0D41D75E4}" dt="2023-01-04T15:23:44.717" v="1473" actId="26606"/>
          <ac:spMkLst>
            <pc:docMk/>
            <pc:sldMk cId="1302431942" sldId="270"/>
            <ac:spMk id="10" creationId="{59A309A7-1751-4ABE-A3C1-EEC40366AD89}"/>
          </ac:spMkLst>
        </pc:spChg>
        <pc:spChg chg="add">
          <ac:chgData name="DIN, ADAM (Student)" userId="8bbade3b-a4f1-4cb9-922d-02c35229c27f" providerId="ADAL" clId="{6728469B-0BE1-4526-A309-A8F0D41D75E4}" dt="2023-01-04T15:23:44.717" v="1473" actId="26606"/>
          <ac:spMkLst>
            <pc:docMk/>
            <pc:sldMk cId="1302431942" sldId="270"/>
            <ac:spMk id="12" creationId="{967D8EB6-EAE1-4F9C-B398-83321E287204}"/>
          </ac:spMkLst>
        </pc:spChg>
        <pc:picChg chg="add">
          <ac:chgData name="DIN, ADAM (Student)" userId="8bbade3b-a4f1-4cb9-922d-02c35229c27f" providerId="ADAL" clId="{6728469B-0BE1-4526-A309-A8F0D41D75E4}" dt="2023-01-04T15:23:44.717" v="1473" actId="26606"/>
          <ac:picMkLst>
            <pc:docMk/>
            <pc:sldMk cId="1302431942" sldId="270"/>
            <ac:picMk id="7" creationId="{A3B5001E-6774-51C4-98D4-40A75B3FE19C}"/>
          </ac:picMkLst>
        </pc:picChg>
      </pc:sldChg>
      <pc:sldChg chg="modSp del mod">
        <pc:chgData name="DIN, ADAM (Student)" userId="8bbade3b-a4f1-4cb9-922d-02c35229c27f" providerId="ADAL" clId="{6728469B-0BE1-4526-A309-A8F0D41D75E4}" dt="2023-01-04T15:24:13.313" v="1477" actId="2696"/>
        <pc:sldMkLst>
          <pc:docMk/>
          <pc:sldMk cId="709253049" sldId="271"/>
        </pc:sldMkLst>
        <pc:spChg chg="mod">
          <ac:chgData name="DIN, ADAM (Student)" userId="8bbade3b-a4f1-4cb9-922d-02c35229c27f" providerId="ADAL" clId="{6728469B-0BE1-4526-A309-A8F0D41D75E4}" dt="2023-01-04T15:23:25.844" v="1472" actId="404"/>
          <ac:spMkLst>
            <pc:docMk/>
            <pc:sldMk cId="709253049" sldId="271"/>
            <ac:spMk id="3" creationId="{B78BFD8E-E457-2706-7F29-6B06C37C3B54}"/>
          </ac:spMkLst>
        </pc:spChg>
      </pc:sldChg>
      <pc:sldChg chg="addSp modSp mod">
        <pc:chgData name="DIN, ADAM (Student)" userId="8bbade3b-a4f1-4cb9-922d-02c35229c27f" providerId="ADAL" clId="{6728469B-0BE1-4526-A309-A8F0D41D75E4}" dt="2023-01-04T14:32:08.916" v="566" actId="1076"/>
        <pc:sldMkLst>
          <pc:docMk/>
          <pc:sldMk cId="716038159" sldId="277"/>
        </pc:sldMkLst>
        <pc:graphicFrameChg chg="mod modGraphic">
          <ac:chgData name="DIN, ADAM (Student)" userId="8bbade3b-a4f1-4cb9-922d-02c35229c27f" providerId="ADAL" clId="{6728469B-0BE1-4526-A309-A8F0D41D75E4}" dt="2023-01-04T14:30:35.657" v="553"/>
          <ac:graphicFrameMkLst>
            <pc:docMk/>
            <pc:sldMk cId="716038159" sldId="277"/>
            <ac:graphicFrameMk id="5" creationId="{E9289501-3B0F-00F5-278D-8E2A0C15795A}"/>
          </ac:graphicFrameMkLst>
        </pc:graphicFrameChg>
        <pc:picChg chg="add mod">
          <ac:chgData name="DIN, ADAM (Student)" userId="8bbade3b-a4f1-4cb9-922d-02c35229c27f" providerId="ADAL" clId="{6728469B-0BE1-4526-A309-A8F0D41D75E4}" dt="2023-01-04T14:31:32.381" v="560" actId="1076"/>
          <ac:picMkLst>
            <pc:docMk/>
            <pc:sldMk cId="716038159" sldId="277"/>
            <ac:picMk id="3" creationId="{06A13DD3-11F9-43E2-9B78-FD48CDC04D60}"/>
          </ac:picMkLst>
        </pc:picChg>
        <pc:picChg chg="add mod">
          <ac:chgData name="DIN, ADAM (Student)" userId="8bbade3b-a4f1-4cb9-922d-02c35229c27f" providerId="ADAL" clId="{6728469B-0BE1-4526-A309-A8F0D41D75E4}" dt="2023-01-04T14:32:08.916" v="566" actId="1076"/>
          <ac:picMkLst>
            <pc:docMk/>
            <pc:sldMk cId="716038159" sldId="277"/>
            <ac:picMk id="7" creationId="{938BF549-BB27-40B6-8F46-9D8737B13D90}"/>
          </ac:picMkLst>
        </pc:picChg>
      </pc:sldChg>
      <pc:sldChg chg="addSp modSp mod">
        <pc:chgData name="DIN, ADAM (Student)" userId="8bbade3b-a4f1-4cb9-922d-02c35229c27f" providerId="ADAL" clId="{6728469B-0BE1-4526-A309-A8F0D41D75E4}" dt="2023-01-04T15:48:57.690" v="1769" actId="20577"/>
        <pc:sldMkLst>
          <pc:docMk/>
          <pc:sldMk cId="2841161214" sldId="278"/>
        </pc:sldMkLst>
        <pc:spChg chg="add mod">
          <ac:chgData name="DIN, ADAM (Student)" userId="8bbade3b-a4f1-4cb9-922d-02c35229c27f" providerId="ADAL" clId="{6728469B-0BE1-4526-A309-A8F0D41D75E4}" dt="2023-01-04T15:48:57.690" v="1769" actId="20577"/>
          <ac:spMkLst>
            <pc:docMk/>
            <pc:sldMk cId="2841161214" sldId="278"/>
            <ac:spMk id="6" creationId="{11D74B8E-9DF4-4600-A9DE-64CA8434ED78}"/>
          </ac:spMkLst>
        </pc:spChg>
        <pc:graphicFrameChg chg="mod">
          <ac:chgData name="DIN, ADAM (Student)" userId="8bbade3b-a4f1-4cb9-922d-02c35229c27f" providerId="ADAL" clId="{6728469B-0BE1-4526-A309-A8F0D41D75E4}" dt="2023-01-04T15:47:08.156" v="1583"/>
          <ac:graphicFrameMkLst>
            <pc:docMk/>
            <pc:sldMk cId="2841161214" sldId="278"/>
            <ac:graphicFrameMk id="5" creationId="{7AE87BAF-685A-2C41-43E4-6F8ED5CBACD5}"/>
          </ac:graphicFrameMkLst>
        </pc:graphicFrameChg>
        <pc:picChg chg="add mod">
          <ac:chgData name="DIN, ADAM (Student)" userId="8bbade3b-a4f1-4cb9-922d-02c35229c27f" providerId="ADAL" clId="{6728469B-0BE1-4526-A309-A8F0D41D75E4}" dt="2023-01-04T15:47:51.560" v="1588" actId="1076"/>
          <ac:picMkLst>
            <pc:docMk/>
            <pc:sldMk cId="2841161214" sldId="278"/>
            <ac:picMk id="3" creationId="{EC8C8A46-B705-4AF4-9AEC-2F85A2C34E0C}"/>
          </ac:picMkLst>
        </pc:picChg>
      </pc:sldChg>
      <pc:sldChg chg="addSp modSp mod">
        <pc:chgData name="DIN, ADAM (Student)" userId="8bbade3b-a4f1-4cb9-922d-02c35229c27f" providerId="ADAL" clId="{6728469B-0BE1-4526-A309-A8F0D41D75E4}" dt="2023-01-04T14:53:20.781" v="580" actId="1076"/>
        <pc:sldMkLst>
          <pc:docMk/>
          <pc:sldMk cId="2411106061" sldId="289"/>
        </pc:sldMkLst>
        <pc:graphicFrameChg chg="mod">
          <ac:chgData name="DIN, ADAM (Student)" userId="8bbade3b-a4f1-4cb9-922d-02c35229c27f" providerId="ADAL" clId="{6728469B-0BE1-4526-A309-A8F0D41D75E4}" dt="2023-01-04T14:52:17.184" v="567"/>
          <ac:graphicFrameMkLst>
            <pc:docMk/>
            <pc:sldMk cId="2411106061" sldId="289"/>
            <ac:graphicFrameMk id="2" creationId="{AC050C53-BD6C-D668-C363-C73FC8A5AB48}"/>
          </ac:graphicFrameMkLst>
        </pc:graphicFrameChg>
        <pc:picChg chg="add mod">
          <ac:chgData name="DIN, ADAM (Student)" userId="8bbade3b-a4f1-4cb9-922d-02c35229c27f" providerId="ADAL" clId="{6728469B-0BE1-4526-A309-A8F0D41D75E4}" dt="2023-01-04T14:52:51.542" v="573" actId="1076"/>
          <ac:picMkLst>
            <pc:docMk/>
            <pc:sldMk cId="2411106061" sldId="289"/>
            <ac:picMk id="5" creationId="{111083B2-CB82-48CF-B5F1-3DE2EBDCE25B}"/>
          </ac:picMkLst>
        </pc:picChg>
        <pc:picChg chg="add mod">
          <ac:chgData name="DIN, ADAM (Student)" userId="8bbade3b-a4f1-4cb9-922d-02c35229c27f" providerId="ADAL" clId="{6728469B-0BE1-4526-A309-A8F0D41D75E4}" dt="2023-01-04T14:53:20.781" v="580" actId="1076"/>
          <ac:picMkLst>
            <pc:docMk/>
            <pc:sldMk cId="2411106061" sldId="289"/>
            <ac:picMk id="7" creationId="{A3C0C452-9769-4D85-BF1C-BEEAE96C5D72}"/>
          </ac:picMkLst>
        </pc:picChg>
      </pc:sldChg>
      <pc:sldChg chg="addSp modSp mod">
        <pc:chgData name="DIN, ADAM (Student)" userId="8bbade3b-a4f1-4cb9-922d-02c35229c27f" providerId="ADAL" clId="{6728469B-0BE1-4526-A309-A8F0D41D75E4}" dt="2023-01-04T15:13:45.852" v="671" actId="1076"/>
        <pc:sldMkLst>
          <pc:docMk/>
          <pc:sldMk cId="2852582724" sldId="290"/>
        </pc:sldMkLst>
        <pc:spChg chg="mod">
          <ac:chgData name="DIN, ADAM (Student)" userId="8bbade3b-a4f1-4cb9-922d-02c35229c27f" providerId="ADAL" clId="{6728469B-0BE1-4526-A309-A8F0D41D75E4}" dt="2023-01-04T15:11:19.751" v="640" actId="20577"/>
          <ac:spMkLst>
            <pc:docMk/>
            <pc:sldMk cId="2852582724" sldId="290"/>
            <ac:spMk id="4" creationId="{E7BBA295-B7F7-B4E2-30AA-1F3F4E446505}"/>
          </ac:spMkLst>
        </pc:spChg>
        <pc:graphicFrameChg chg="mod modGraphic">
          <ac:chgData name="DIN, ADAM (Student)" userId="8bbade3b-a4f1-4cb9-922d-02c35229c27f" providerId="ADAL" clId="{6728469B-0BE1-4526-A309-A8F0D41D75E4}" dt="2023-01-04T15:12:12.306" v="652"/>
          <ac:graphicFrameMkLst>
            <pc:docMk/>
            <pc:sldMk cId="2852582724" sldId="290"/>
            <ac:graphicFrameMk id="2" creationId="{28EE3695-4F47-4C49-CBFB-26DDAD9BC46B}"/>
          </ac:graphicFrameMkLst>
        </pc:graphicFrameChg>
        <pc:picChg chg="add mod">
          <ac:chgData name="DIN, ADAM (Student)" userId="8bbade3b-a4f1-4cb9-922d-02c35229c27f" providerId="ADAL" clId="{6728469B-0BE1-4526-A309-A8F0D41D75E4}" dt="2023-01-04T15:13:39.924" v="668" actId="1076"/>
          <ac:picMkLst>
            <pc:docMk/>
            <pc:sldMk cId="2852582724" sldId="290"/>
            <ac:picMk id="5" creationId="{56C8DF14-F681-4999-B9FB-EDBB65E9C91C}"/>
          </ac:picMkLst>
        </pc:picChg>
        <pc:picChg chg="add mod">
          <ac:chgData name="DIN, ADAM (Student)" userId="8bbade3b-a4f1-4cb9-922d-02c35229c27f" providerId="ADAL" clId="{6728469B-0BE1-4526-A309-A8F0D41D75E4}" dt="2023-01-04T15:13:21.580" v="665" actId="14100"/>
          <ac:picMkLst>
            <pc:docMk/>
            <pc:sldMk cId="2852582724" sldId="290"/>
            <ac:picMk id="7" creationId="{55F23AE2-7738-4206-8FB3-4B2D280E2308}"/>
          </ac:picMkLst>
        </pc:picChg>
        <pc:picChg chg="add mod">
          <ac:chgData name="DIN, ADAM (Student)" userId="8bbade3b-a4f1-4cb9-922d-02c35229c27f" providerId="ADAL" clId="{6728469B-0BE1-4526-A309-A8F0D41D75E4}" dt="2023-01-04T15:13:45.852" v="671" actId="1076"/>
          <ac:picMkLst>
            <pc:docMk/>
            <pc:sldMk cId="2852582724" sldId="290"/>
            <ac:picMk id="9" creationId="{654B2BBE-EF17-4D3F-87BF-A7DEEA2D900B}"/>
          </ac:picMkLst>
        </pc:picChg>
      </pc:sldChg>
      <pc:sldChg chg="del">
        <pc:chgData name="DIN, ADAM (Student)" userId="8bbade3b-a4f1-4cb9-922d-02c35229c27f" providerId="ADAL" clId="{6728469B-0BE1-4526-A309-A8F0D41D75E4}" dt="2023-01-04T15:11:22.559" v="641" actId="2696"/>
        <pc:sldMkLst>
          <pc:docMk/>
          <pc:sldMk cId="2025533155" sldId="291"/>
        </pc:sldMkLst>
      </pc:sldChg>
      <pc:sldChg chg="addSp modSp mod">
        <pc:chgData name="DIN, ADAM (Student)" userId="8bbade3b-a4f1-4cb9-922d-02c35229c27f" providerId="ADAL" clId="{6728469B-0BE1-4526-A309-A8F0D41D75E4}" dt="2023-01-04T15:54:38.360" v="1778"/>
        <pc:sldMkLst>
          <pc:docMk/>
          <pc:sldMk cId="3266979135" sldId="292"/>
        </pc:sldMkLst>
        <pc:spChg chg="add mod">
          <ac:chgData name="DIN, ADAM (Student)" userId="8bbade3b-a4f1-4cb9-922d-02c35229c27f" providerId="ADAL" clId="{6728469B-0BE1-4526-A309-A8F0D41D75E4}" dt="2023-01-04T15:49:04.888" v="1771" actId="1076"/>
          <ac:spMkLst>
            <pc:docMk/>
            <pc:sldMk cId="3266979135" sldId="292"/>
            <ac:spMk id="5" creationId="{BCF964E2-8565-4179-8BF5-522371777C6A}"/>
          </ac:spMkLst>
        </pc:spChg>
        <pc:graphicFrameChg chg="mod">
          <ac:chgData name="DIN, ADAM (Student)" userId="8bbade3b-a4f1-4cb9-922d-02c35229c27f" providerId="ADAL" clId="{6728469B-0BE1-4526-A309-A8F0D41D75E4}" dt="2023-01-04T15:54:38.360" v="1778"/>
          <ac:graphicFrameMkLst>
            <pc:docMk/>
            <pc:sldMk cId="3266979135" sldId="292"/>
            <ac:graphicFrameMk id="2" creationId="{E94D35E7-CA7E-0049-0559-40A352644728}"/>
          </ac:graphicFrameMkLst>
        </pc:graphicFrameChg>
        <pc:picChg chg="add mod">
          <ac:chgData name="DIN, ADAM (Student)" userId="8bbade3b-a4f1-4cb9-922d-02c35229c27f" providerId="ADAL" clId="{6728469B-0BE1-4526-A309-A8F0D41D75E4}" dt="2023-01-04T15:54:29.078" v="1777" actId="1076"/>
          <ac:picMkLst>
            <pc:docMk/>
            <pc:sldMk cId="3266979135" sldId="292"/>
            <ac:picMk id="6" creationId="{FA8F8307-85F0-4228-BC55-9A192EB212A0}"/>
          </ac:picMkLst>
        </pc:picChg>
      </pc:sldChg>
      <pc:sldChg chg="modSp add mod">
        <pc:chgData name="DIN, ADAM (Student)" userId="8bbade3b-a4f1-4cb9-922d-02c35229c27f" providerId="ADAL" clId="{6728469B-0BE1-4526-A309-A8F0D41D75E4}" dt="2023-01-04T16:07:15.707" v="2727" actId="122"/>
        <pc:sldMkLst>
          <pc:docMk/>
          <pc:sldMk cId="2034102112" sldId="295"/>
        </pc:sldMkLst>
        <pc:spChg chg="mod">
          <ac:chgData name="DIN, ADAM (Student)" userId="8bbade3b-a4f1-4cb9-922d-02c35229c27f" providerId="ADAL" clId="{6728469B-0BE1-4526-A309-A8F0D41D75E4}" dt="2023-01-04T16:07:15.707" v="2727" actId="122"/>
          <ac:spMkLst>
            <pc:docMk/>
            <pc:sldMk cId="2034102112" sldId="295"/>
            <ac:spMk id="3" creationId="{644E59A5-A9A0-937A-EBDD-2E17A97552E7}"/>
          </ac:spMkLst>
        </pc:spChg>
      </pc:sldChg>
    </pc:docChg>
  </pc:docChgLst>
  <pc:docChgLst>
    <pc:chgData name="DIN, ADAM (Student)" userId="8bbade3b-a4f1-4cb9-922d-02c35229c27f" providerId="ADAL" clId="{259FD459-4DF0-4604-A0F7-31362DC9ECF8}"/>
    <pc:docChg chg="custSel addSld delSld modSld">
      <pc:chgData name="DIN, ADAM (Student)" userId="8bbade3b-a4f1-4cb9-922d-02c35229c27f" providerId="ADAL" clId="{259FD459-4DF0-4604-A0F7-31362DC9ECF8}" dt="2023-01-04T20:59:50.691" v="359" actId="2696"/>
      <pc:docMkLst>
        <pc:docMk/>
      </pc:docMkLst>
      <pc:sldChg chg="modSp mod">
        <pc:chgData name="DIN, ADAM (Student)" userId="8bbade3b-a4f1-4cb9-922d-02c35229c27f" providerId="ADAL" clId="{259FD459-4DF0-4604-A0F7-31362DC9ECF8}" dt="2023-01-04T20:15:18.426" v="346" actId="20577"/>
        <pc:sldMkLst>
          <pc:docMk/>
          <pc:sldMk cId="3763113837" sldId="261"/>
        </pc:sldMkLst>
        <pc:spChg chg="mod">
          <ac:chgData name="DIN, ADAM (Student)" userId="8bbade3b-a4f1-4cb9-922d-02c35229c27f" providerId="ADAL" clId="{259FD459-4DF0-4604-A0F7-31362DC9ECF8}" dt="2023-01-04T19:59:08.358" v="9" actId="20577"/>
          <ac:spMkLst>
            <pc:docMk/>
            <pc:sldMk cId="3763113837" sldId="261"/>
            <ac:spMk id="2" creationId="{7D59B989-26C4-F7D6-3408-BFA45F9D84F3}"/>
          </ac:spMkLst>
        </pc:spChg>
        <pc:spChg chg="mod">
          <ac:chgData name="DIN, ADAM (Student)" userId="8bbade3b-a4f1-4cb9-922d-02c35229c27f" providerId="ADAL" clId="{259FD459-4DF0-4604-A0F7-31362DC9ECF8}" dt="2023-01-04T20:15:18.426" v="346" actId="20577"/>
          <ac:spMkLst>
            <pc:docMk/>
            <pc:sldMk cId="3763113837" sldId="261"/>
            <ac:spMk id="3" creationId="{CE1A3B5F-70DB-4DDA-8878-7F669B455A45}"/>
          </ac:spMkLst>
        </pc:spChg>
      </pc:sldChg>
      <pc:sldChg chg="modSp mod">
        <pc:chgData name="DIN, ADAM (Student)" userId="8bbade3b-a4f1-4cb9-922d-02c35229c27f" providerId="ADAL" clId="{259FD459-4DF0-4604-A0F7-31362DC9ECF8}" dt="2023-01-04T20:08:31.676" v="316" actId="1076"/>
        <pc:sldMkLst>
          <pc:docMk/>
          <pc:sldMk cId="2140690616" sldId="264"/>
        </pc:sldMkLst>
        <pc:spChg chg="mod">
          <ac:chgData name="DIN, ADAM (Student)" userId="8bbade3b-a4f1-4cb9-922d-02c35229c27f" providerId="ADAL" clId="{259FD459-4DF0-4604-A0F7-31362DC9ECF8}" dt="2023-01-04T20:08:29.679" v="315" actId="2710"/>
          <ac:spMkLst>
            <pc:docMk/>
            <pc:sldMk cId="2140690616" sldId="264"/>
            <ac:spMk id="3" creationId="{1F6E6EA9-0A70-5977-5F98-9317FBBC0235}"/>
          </ac:spMkLst>
        </pc:spChg>
        <pc:picChg chg="mod">
          <ac:chgData name="DIN, ADAM (Student)" userId="8bbade3b-a4f1-4cb9-922d-02c35229c27f" providerId="ADAL" clId="{259FD459-4DF0-4604-A0F7-31362DC9ECF8}" dt="2023-01-04T20:08:31.676" v="316" actId="1076"/>
          <ac:picMkLst>
            <pc:docMk/>
            <pc:sldMk cId="2140690616" sldId="264"/>
            <ac:picMk id="5" creationId="{E73E61B8-DB7D-5667-E81B-0E1ED83E27EE}"/>
          </ac:picMkLst>
        </pc:picChg>
      </pc:sldChg>
      <pc:sldChg chg="addSp delSp modSp new del mod">
        <pc:chgData name="DIN, ADAM (Student)" userId="8bbade3b-a4f1-4cb9-922d-02c35229c27f" providerId="ADAL" clId="{259FD459-4DF0-4604-A0F7-31362DC9ECF8}" dt="2023-01-04T20:15:15.597" v="345" actId="2696"/>
        <pc:sldMkLst>
          <pc:docMk/>
          <pc:sldMk cId="2513849947" sldId="296"/>
        </pc:sldMkLst>
        <pc:spChg chg="del">
          <ac:chgData name="DIN, ADAM (Student)" userId="8bbade3b-a4f1-4cb9-922d-02c35229c27f" providerId="ADAL" clId="{259FD459-4DF0-4604-A0F7-31362DC9ECF8}" dt="2023-01-04T19:59:36.377" v="13" actId="478"/>
          <ac:spMkLst>
            <pc:docMk/>
            <pc:sldMk cId="2513849947" sldId="296"/>
            <ac:spMk id="2" creationId="{B3DB977C-D514-93B1-7C78-FDE816C64109}"/>
          </ac:spMkLst>
        </pc:spChg>
        <pc:spChg chg="del mod">
          <ac:chgData name="DIN, ADAM (Student)" userId="8bbade3b-a4f1-4cb9-922d-02c35229c27f" providerId="ADAL" clId="{259FD459-4DF0-4604-A0F7-31362DC9ECF8}" dt="2023-01-04T19:59:40.903" v="16" actId="478"/>
          <ac:spMkLst>
            <pc:docMk/>
            <pc:sldMk cId="2513849947" sldId="296"/>
            <ac:spMk id="3" creationId="{090076ED-5DFF-4260-742E-A1309A3403DD}"/>
          </ac:spMkLst>
        </pc:spChg>
        <pc:spChg chg="add mod">
          <ac:chgData name="DIN, ADAM (Student)" userId="8bbade3b-a4f1-4cb9-922d-02c35229c27f" providerId="ADAL" clId="{259FD459-4DF0-4604-A0F7-31362DC9ECF8}" dt="2023-01-04T19:59:58.155" v="37" actId="20577"/>
          <ac:spMkLst>
            <pc:docMk/>
            <pc:sldMk cId="2513849947" sldId="296"/>
            <ac:spMk id="4" creationId="{BBB167E8-2E1B-280D-59FE-EF1DD9016093}"/>
          </ac:spMkLst>
        </pc:spChg>
      </pc:sldChg>
      <pc:sldChg chg="addSp delSp modSp new mod">
        <pc:chgData name="DIN, ADAM (Student)" userId="8bbade3b-a4f1-4cb9-922d-02c35229c27f" providerId="ADAL" clId="{259FD459-4DF0-4604-A0F7-31362DC9ECF8}" dt="2023-01-04T20:49:34.839" v="358" actId="1076"/>
        <pc:sldMkLst>
          <pc:docMk/>
          <pc:sldMk cId="3348920879" sldId="297"/>
        </pc:sldMkLst>
        <pc:spChg chg="del">
          <ac:chgData name="DIN, ADAM (Student)" userId="8bbade3b-a4f1-4cb9-922d-02c35229c27f" providerId="ADAL" clId="{259FD459-4DF0-4604-A0F7-31362DC9ECF8}" dt="2023-01-04T20:01:11.598" v="40" actId="478"/>
          <ac:spMkLst>
            <pc:docMk/>
            <pc:sldMk cId="3348920879" sldId="297"/>
            <ac:spMk id="2" creationId="{C55A071E-B6D4-D9AB-1CA8-6F2B03833BFB}"/>
          </ac:spMkLst>
        </pc:spChg>
        <pc:spChg chg="del">
          <ac:chgData name="DIN, ADAM (Student)" userId="8bbade3b-a4f1-4cb9-922d-02c35229c27f" providerId="ADAL" clId="{259FD459-4DF0-4604-A0F7-31362DC9ECF8}" dt="2023-01-04T20:01:10.280" v="39" actId="478"/>
          <ac:spMkLst>
            <pc:docMk/>
            <pc:sldMk cId="3348920879" sldId="297"/>
            <ac:spMk id="3" creationId="{F0EF7124-4A1B-A86D-9A0C-AC2BFD30A4A4}"/>
          </ac:spMkLst>
        </pc:spChg>
        <pc:spChg chg="add mod">
          <ac:chgData name="DIN, ADAM (Student)" userId="8bbade3b-a4f1-4cb9-922d-02c35229c27f" providerId="ADAL" clId="{259FD459-4DF0-4604-A0F7-31362DC9ECF8}" dt="2023-01-04T20:01:28.061" v="108" actId="20577"/>
          <ac:spMkLst>
            <pc:docMk/>
            <pc:sldMk cId="3348920879" sldId="297"/>
            <ac:spMk id="4" creationId="{B25FA7EA-84BF-A3BA-A3A2-61F32B152EBD}"/>
          </ac:spMkLst>
        </pc:spChg>
        <pc:graphicFrameChg chg="add mod modGraphic">
          <ac:chgData name="DIN, ADAM (Student)" userId="8bbade3b-a4f1-4cb9-922d-02c35229c27f" providerId="ADAL" clId="{259FD459-4DF0-4604-A0F7-31362DC9ECF8}" dt="2023-01-04T20:48:47.613" v="351"/>
          <ac:graphicFrameMkLst>
            <pc:docMk/>
            <pc:sldMk cId="3348920879" sldId="297"/>
            <ac:graphicFrameMk id="5" creationId="{F6D5596D-3EF6-8FB8-B1F9-EC65E737A2B4}"/>
          </ac:graphicFrameMkLst>
        </pc:graphicFrameChg>
        <pc:picChg chg="add mod">
          <ac:chgData name="DIN, ADAM (Student)" userId="8bbade3b-a4f1-4cb9-922d-02c35229c27f" providerId="ADAL" clId="{259FD459-4DF0-4604-A0F7-31362DC9ECF8}" dt="2023-01-04T20:49:08.095" v="355" actId="14100"/>
          <ac:picMkLst>
            <pc:docMk/>
            <pc:sldMk cId="3348920879" sldId="297"/>
            <ac:picMk id="7" creationId="{8906E6A6-672A-FE57-0076-8CA08961D2B5}"/>
          </ac:picMkLst>
        </pc:picChg>
        <pc:picChg chg="add mod">
          <ac:chgData name="DIN, ADAM (Student)" userId="8bbade3b-a4f1-4cb9-922d-02c35229c27f" providerId="ADAL" clId="{259FD459-4DF0-4604-A0F7-31362DC9ECF8}" dt="2023-01-04T20:49:34.839" v="358" actId="1076"/>
          <ac:picMkLst>
            <pc:docMk/>
            <pc:sldMk cId="3348920879" sldId="297"/>
            <ac:picMk id="9" creationId="{5A4AD74F-DA2A-D0EB-2704-36BF97C7A5B5}"/>
          </ac:picMkLst>
        </pc:picChg>
      </pc:sldChg>
      <pc:sldChg chg="addSp delSp modSp new del mod">
        <pc:chgData name="DIN, ADAM (Student)" userId="8bbade3b-a4f1-4cb9-922d-02c35229c27f" providerId="ADAL" clId="{259FD459-4DF0-4604-A0F7-31362DC9ECF8}" dt="2023-01-04T20:59:50.691" v="359" actId="2696"/>
        <pc:sldMkLst>
          <pc:docMk/>
          <pc:sldMk cId="1658315912" sldId="298"/>
        </pc:sldMkLst>
        <pc:spChg chg="del mod">
          <ac:chgData name="DIN, ADAM (Student)" userId="8bbade3b-a4f1-4cb9-922d-02c35229c27f" providerId="ADAL" clId="{259FD459-4DF0-4604-A0F7-31362DC9ECF8}" dt="2023-01-04T20:02:15.228" v="113" actId="478"/>
          <ac:spMkLst>
            <pc:docMk/>
            <pc:sldMk cId="1658315912" sldId="298"/>
            <ac:spMk id="2" creationId="{1597C358-1331-F967-D9A3-E18695CDEA05}"/>
          </ac:spMkLst>
        </pc:spChg>
        <pc:spChg chg="del">
          <ac:chgData name="DIN, ADAM (Student)" userId="8bbade3b-a4f1-4cb9-922d-02c35229c27f" providerId="ADAL" clId="{259FD459-4DF0-4604-A0F7-31362DC9ECF8}" dt="2023-01-04T20:02:17.630" v="114" actId="478"/>
          <ac:spMkLst>
            <pc:docMk/>
            <pc:sldMk cId="1658315912" sldId="298"/>
            <ac:spMk id="3" creationId="{7EDBF91F-585B-ABB7-94C7-2C104E3D30D6}"/>
          </ac:spMkLst>
        </pc:spChg>
        <pc:spChg chg="add mod">
          <ac:chgData name="DIN, ADAM (Student)" userId="8bbade3b-a4f1-4cb9-922d-02c35229c27f" providerId="ADAL" clId="{259FD459-4DF0-4604-A0F7-31362DC9ECF8}" dt="2023-01-04T20:04:42.297" v="137" actId="20577"/>
          <ac:spMkLst>
            <pc:docMk/>
            <pc:sldMk cId="1658315912" sldId="298"/>
            <ac:spMk id="4" creationId="{0BC20B90-0A01-77BB-B731-B80AA1600637}"/>
          </ac:spMkLst>
        </pc:spChg>
        <pc:spChg chg="add mod">
          <ac:chgData name="DIN, ADAM (Student)" userId="8bbade3b-a4f1-4cb9-922d-02c35229c27f" providerId="ADAL" clId="{259FD459-4DF0-4604-A0F7-31362DC9ECF8}" dt="2023-01-04T20:06:53.582" v="229" actId="2710"/>
          <ac:spMkLst>
            <pc:docMk/>
            <pc:sldMk cId="1658315912" sldId="298"/>
            <ac:spMk id="8" creationId="{14F5EABD-F58C-8B4D-4269-CEC2A148BABB}"/>
          </ac:spMkLst>
        </pc:spChg>
        <pc:graphicFrameChg chg="add mod">
          <ac:chgData name="DIN, ADAM (Student)" userId="8bbade3b-a4f1-4cb9-922d-02c35229c27f" providerId="ADAL" clId="{259FD459-4DF0-4604-A0F7-31362DC9ECF8}" dt="2023-01-04T20:07:00.084" v="232" actId="1076"/>
          <ac:graphicFrameMkLst>
            <pc:docMk/>
            <pc:sldMk cId="1658315912" sldId="298"/>
            <ac:graphicFrameMk id="5" creationId="{847AFA0E-2F03-69D8-A417-907C03BB6F8F}"/>
          </ac:graphicFrameMkLst>
        </pc:graphicFrameChg>
        <pc:picChg chg="add mod">
          <ac:chgData name="DIN, ADAM (Student)" userId="8bbade3b-a4f1-4cb9-922d-02c35229c27f" providerId="ADAL" clId="{259FD459-4DF0-4604-A0F7-31362DC9ECF8}" dt="2023-01-04T20:06:56.948" v="230" actId="1076"/>
          <ac:picMkLst>
            <pc:docMk/>
            <pc:sldMk cId="1658315912" sldId="298"/>
            <ac:picMk id="7" creationId="{B4E57C8A-FBB6-0B22-7A5B-56C3C478BC01}"/>
          </ac:picMkLst>
        </pc:picChg>
      </pc:sldChg>
      <pc:sldChg chg="new del">
        <pc:chgData name="DIN, ADAM (Student)" userId="8bbade3b-a4f1-4cb9-922d-02c35229c27f" providerId="ADAL" clId="{259FD459-4DF0-4604-A0F7-31362DC9ECF8}" dt="2023-01-04T20:02:02.379" v="110" actId="2696"/>
        <pc:sldMkLst>
          <pc:docMk/>
          <pc:sldMk cId="3071893747" sldId="298"/>
        </pc:sldMkLst>
      </pc:sldChg>
      <pc:sldChg chg="addSp delSp modSp new del mod">
        <pc:chgData name="DIN, ADAM (Student)" userId="8bbade3b-a4f1-4cb9-922d-02c35229c27f" providerId="ADAL" clId="{259FD459-4DF0-4604-A0F7-31362DC9ECF8}" dt="2023-01-04T20:59:50.691" v="359" actId="2696"/>
        <pc:sldMkLst>
          <pc:docMk/>
          <pc:sldMk cId="2327883732" sldId="299"/>
        </pc:sldMkLst>
        <pc:spChg chg="del">
          <ac:chgData name="DIN, ADAM (Student)" userId="8bbade3b-a4f1-4cb9-922d-02c35229c27f" providerId="ADAL" clId="{259FD459-4DF0-4604-A0F7-31362DC9ECF8}" dt="2023-01-04T20:07:20.848" v="237" actId="478"/>
          <ac:spMkLst>
            <pc:docMk/>
            <pc:sldMk cId="2327883732" sldId="299"/>
            <ac:spMk id="2" creationId="{392636E6-E300-D926-15FF-4D6DF97255CD}"/>
          </ac:spMkLst>
        </pc:spChg>
        <pc:spChg chg="del">
          <ac:chgData name="DIN, ADAM (Student)" userId="8bbade3b-a4f1-4cb9-922d-02c35229c27f" providerId="ADAL" clId="{259FD459-4DF0-4604-A0F7-31362DC9ECF8}" dt="2023-01-04T20:07:21.910" v="238" actId="478"/>
          <ac:spMkLst>
            <pc:docMk/>
            <pc:sldMk cId="2327883732" sldId="299"/>
            <ac:spMk id="3" creationId="{E3CFCB26-E1EF-0888-9A4F-710136E0ABD4}"/>
          </ac:spMkLst>
        </pc:spChg>
        <pc:spChg chg="add del mod">
          <ac:chgData name="DIN, ADAM (Student)" userId="8bbade3b-a4f1-4cb9-922d-02c35229c27f" providerId="ADAL" clId="{259FD459-4DF0-4604-A0F7-31362DC9ECF8}" dt="2023-01-04T20:07:34.710" v="240" actId="478"/>
          <ac:spMkLst>
            <pc:docMk/>
            <pc:sldMk cId="2327883732" sldId="299"/>
            <ac:spMk id="4" creationId="{BA54DA64-C495-9DED-6009-3A18B2202CE0}"/>
          </ac:spMkLst>
        </pc:spChg>
        <pc:spChg chg="add del mod">
          <ac:chgData name="DIN, ADAM (Student)" userId="8bbade3b-a4f1-4cb9-922d-02c35229c27f" providerId="ADAL" clId="{259FD459-4DF0-4604-A0F7-31362DC9ECF8}" dt="2023-01-04T20:07:37.183" v="242" actId="478"/>
          <ac:spMkLst>
            <pc:docMk/>
            <pc:sldMk cId="2327883732" sldId="299"/>
            <ac:spMk id="6" creationId="{6E2570E9-8C86-58CC-C86D-09E84C7FEE5F}"/>
          </ac:spMkLst>
        </pc:spChg>
        <pc:spChg chg="add del mod">
          <ac:chgData name="DIN, ADAM (Student)" userId="8bbade3b-a4f1-4cb9-922d-02c35229c27f" providerId="ADAL" clId="{259FD459-4DF0-4604-A0F7-31362DC9ECF8}" dt="2023-01-04T20:07:38.055" v="243" actId="478"/>
          <ac:spMkLst>
            <pc:docMk/>
            <pc:sldMk cId="2327883732" sldId="299"/>
            <ac:spMk id="8" creationId="{CE7469FE-B2F3-D890-DA32-C7A7996EF949}"/>
          </ac:spMkLst>
        </pc:spChg>
        <pc:spChg chg="add mod">
          <ac:chgData name="DIN, ADAM (Student)" userId="8bbade3b-a4f1-4cb9-922d-02c35229c27f" providerId="ADAL" clId="{259FD459-4DF0-4604-A0F7-31362DC9ECF8}" dt="2023-01-04T20:07:50.935" v="279" actId="20577"/>
          <ac:spMkLst>
            <pc:docMk/>
            <pc:sldMk cId="2327883732" sldId="299"/>
            <ac:spMk id="9" creationId="{F255310A-6901-EB80-B272-F40B29502E2A}"/>
          </ac:spMkLst>
        </pc:spChg>
        <pc:graphicFrameChg chg="add mod">
          <ac:chgData name="DIN, ADAM (Student)" userId="8bbade3b-a4f1-4cb9-922d-02c35229c27f" providerId="ADAL" clId="{259FD459-4DF0-4604-A0F7-31362DC9ECF8}" dt="2023-01-04T20:28:51.111" v="349"/>
          <ac:graphicFrameMkLst>
            <pc:docMk/>
            <pc:sldMk cId="2327883732" sldId="299"/>
            <ac:graphicFrameMk id="10" creationId="{C77D3B54-1B02-0075-D0C6-6CA9D42C680A}"/>
          </ac:graphicFrameMkLst>
        </pc:graphicFrameChg>
      </pc:sldChg>
      <pc:sldChg chg="addSp delSp modSp new del mod">
        <pc:chgData name="DIN, ADAM (Student)" userId="8bbade3b-a4f1-4cb9-922d-02c35229c27f" providerId="ADAL" clId="{259FD459-4DF0-4604-A0F7-31362DC9ECF8}" dt="2023-01-04T20:59:50.691" v="359" actId="2696"/>
        <pc:sldMkLst>
          <pc:docMk/>
          <pc:sldMk cId="1410726440" sldId="300"/>
        </pc:sldMkLst>
        <pc:spChg chg="del">
          <ac:chgData name="DIN, ADAM (Student)" userId="8bbade3b-a4f1-4cb9-922d-02c35229c27f" providerId="ADAL" clId="{259FD459-4DF0-4604-A0F7-31362DC9ECF8}" dt="2023-01-04T20:07:13.087" v="236" actId="478"/>
          <ac:spMkLst>
            <pc:docMk/>
            <pc:sldMk cId="1410726440" sldId="300"/>
            <ac:spMk id="2" creationId="{F92FAB9D-2859-7AFC-C540-226B09EF9DBA}"/>
          </ac:spMkLst>
        </pc:spChg>
        <pc:spChg chg="del">
          <ac:chgData name="DIN, ADAM (Student)" userId="8bbade3b-a4f1-4cb9-922d-02c35229c27f" providerId="ADAL" clId="{259FD459-4DF0-4604-A0F7-31362DC9ECF8}" dt="2023-01-04T20:07:11.494" v="235" actId="478"/>
          <ac:spMkLst>
            <pc:docMk/>
            <pc:sldMk cId="1410726440" sldId="300"/>
            <ac:spMk id="3" creationId="{1EDCF6DF-E55C-DC6D-BBBE-47B7ACAFBCC0}"/>
          </ac:spMkLst>
        </pc:spChg>
        <pc:spChg chg="add mod">
          <ac:chgData name="DIN, ADAM (Student)" userId="8bbade3b-a4f1-4cb9-922d-02c35229c27f" providerId="ADAL" clId="{259FD459-4DF0-4604-A0F7-31362DC9ECF8}" dt="2023-01-04T20:08:03.878" v="309" actId="20577"/>
          <ac:spMkLst>
            <pc:docMk/>
            <pc:sldMk cId="1410726440" sldId="300"/>
            <ac:spMk id="4" creationId="{2B599104-439B-C427-8076-BA30A8D4AC2F}"/>
          </ac:spMkLst>
        </pc:spChg>
        <pc:graphicFrameChg chg="add mod">
          <ac:chgData name="DIN, ADAM (Student)" userId="8bbade3b-a4f1-4cb9-922d-02c35229c27f" providerId="ADAL" clId="{259FD459-4DF0-4604-A0F7-31362DC9ECF8}" dt="2023-01-04T20:28:52.757" v="350"/>
          <ac:graphicFrameMkLst>
            <pc:docMk/>
            <pc:sldMk cId="1410726440" sldId="300"/>
            <ac:graphicFrameMk id="5" creationId="{5DC8FA9E-5DC8-0D13-6A61-609CC4D6352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7757-015D-4E6C-A279-BB118F251EE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2ED787-0A26-4859-BF96-35D8A49CE451}">
      <dgm:prSet/>
      <dgm:spPr/>
      <dgm:t>
        <a:bodyPr/>
        <a:lstStyle/>
        <a:p>
          <a:r>
            <a:rPr lang="en-GB" dirty="0"/>
            <a:t>The portfolio structure will follow:</a:t>
          </a:r>
          <a:endParaRPr lang="en-US" dirty="0"/>
        </a:p>
      </dgm:t>
    </dgm:pt>
    <dgm:pt modelId="{615339D2-36D7-4468-A1F2-BD4167FB5CE8}" type="parTrans" cxnId="{6EA36B8C-3432-4D09-88AD-BAEC45083624}">
      <dgm:prSet/>
      <dgm:spPr/>
      <dgm:t>
        <a:bodyPr/>
        <a:lstStyle/>
        <a:p>
          <a:endParaRPr lang="en-US"/>
        </a:p>
      </dgm:t>
    </dgm:pt>
    <dgm:pt modelId="{915ED8D5-C78C-4C28-B9F0-B4B3B25387F3}" type="sibTrans" cxnId="{6EA36B8C-3432-4D09-88AD-BAEC45083624}">
      <dgm:prSet/>
      <dgm:spPr/>
      <dgm:t>
        <a:bodyPr/>
        <a:lstStyle/>
        <a:p>
          <a:endParaRPr lang="en-US"/>
        </a:p>
      </dgm:t>
    </dgm:pt>
    <dgm:pt modelId="{A5203861-EAF9-4E25-8BE0-2DA416BE24EB}">
      <dgm:prSet/>
      <dgm:spPr/>
      <dgm:t>
        <a:bodyPr/>
        <a:lstStyle/>
        <a:p>
          <a:r>
            <a:rPr lang="en-GB" dirty="0"/>
            <a:t>TSQL module name with tasks given.</a:t>
          </a:r>
          <a:endParaRPr lang="en-US" dirty="0"/>
        </a:p>
      </dgm:t>
    </dgm:pt>
    <dgm:pt modelId="{AD3E4325-5B73-45AD-B741-2DB4FFC7FE70}" type="parTrans" cxnId="{1F47B5DD-EC3B-4175-95B9-701BF6090691}">
      <dgm:prSet/>
      <dgm:spPr/>
      <dgm:t>
        <a:bodyPr/>
        <a:lstStyle/>
        <a:p>
          <a:endParaRPr lang="en-US"/>
        </a:p>
      </dgm:t>
    </dgm:pt>
    <dgm:pt modelId="{7DAC72E9-383C-47CC-AD13-74E77B765EBD}" type="sibTrans" cxnId="{1F47B5DD-EC3B-4175-95B9-701BF6090691}">
      <dgm:prSet/>
      <dgm:spPr/>
      <dgm:t>
        <a:bodyPr/>
        <a:lstStyle/>
        <a:p>
          <a:endParaRPr lang="en-US"/>
        </a:p>
      </dgm:t>
    </dgm:pt>
    <dgm:pt modelId="{CD6DAFD5-2363-44CF-BBE6-D9A88D4200D4}">
      <dgm:prSet/>
      <dgm:spPr/>
      <dgm:t>
        <a:bodyPr/>
        <a:lstStyle/>
        <a:p>
          <a:r>
            <a:rPr lang="en-US" dirty="0"/>
            <a:t>Screenshot of outputted query for evidence.</a:t>
          </a:r>
        </a:p>
      </dgm:t>
    </dgm:pt>
    <dgm:pt modelId="{E6E97F0D-F561-4522-92CD-E6C56A12E044}" type="parTrans" cxnId="{7E99D3FA-F22F-4FFC-B187-A53E298FC36F}">
      <dgm:prSet/>
      <dgm:spPr/>
      <dgm:t>
        <a:bodyPr/>
        <a:lstStyle/>
        <a:p>
          <a:endParaRPr lang="en-US"/>
        </a:p>
      </dgm:t>
    </dgm:pt>
    <dgm:pt modelId="{AF4F0C32-D530-4ED7-8C53-1C7EA578DF86}" type="sibTrans" cxnId="{7E99D3FA-F22F-4FFC-B187-A53E298FC36F}">
      <dgm:prSet/>
      <dgm:spPr/>
      <dgm:t>
        <a:bodyPr/>
        <a:lstStyle/>
        <a:p>
          <a:endParaRPr lang="en-US"/>
        </a:p>
      </dgm:t>
    </dgm:pt>
    <dgm:pt modelId="{8EDAA159-30A8-4CFB-A8F5-10A620B2E972}">
      <dgm:prSet/>
      <dgm:spPr/>
      <dgm:t>
        <a:bodyPr/>
        <a:lstStyle/>
        <a:p>
          <a:r>
            <a:rPr lang="en-US" dirty="0"/>
            <a:t>The code for the query will either be on the same slide or the next depending on screenshot size.</a:t>
          </a:r>
        </a:p>
      </dgm:t>
    </dgm:pt>
    <dgm:pt modelId="{8CB6D533-6A15-40E5-B503-EB145D6A7F17}" type="parTrans" cxnId="{2A601AD3-0C52-4D7B-B02D-79CBD0B56EA3}">
      <dgm:prSet/>
      <dgm:spPr/>
      <dgm:t>
        <a:bodyPr/>
        <a:lstStyle/>
        <a:p>
          <a:endParaRPr lang="en-US"/>
        </a:p>
      </dgm:t>
    </dgm:pt>
    <dgm:pt modelId="{1DB00B45-4967-48C1-9CF2-21FDF9933FE6}" type="sibTrans" cxnId="{2A601AD3-0C52-4D7B-B02D-79CBD0B56EA3}">
      <dgm:prSet/>
      <dgm:spPr/>
      <dgm:t>
        <a:bodyPr/>
        <a:lstStyle/>
        <a:p>
          <a:endParaRPr lang="en-US"/>
        </a:p>
      </dgm:t>
    </dgm:pt>
    <dgm:pt modelId="{D73E927A-8EDB-4302-B4C8-4A876A30DDDF}">
      <dgm:prSet/>
      <dgm:spPr/>
      <dgm:t>
        <a:bodyPr/>
        <a:lstStyle/>
        <a:p>
          <a:r>
            <a:rPr lang="en-US" dirty="0"/>
            <a:t>Repeat for each module.</a:t>
          </a:r>
        </a:p>
      </dgm:t>
    </dgm:pt>
    <dgm:pt modelId="{22183545-AAD4-49EE-BB9B-43ABDDD1B0BE}" type="parTrans" cxnId="{E014338A-CB2F-4BE6-8979-65C96587A2F2}">
      <dgm:prSet/>
      <dgm:spPr/>
      <dgm:t>
        <a:bodyPr/>
        <a:lstStyle/>
        <a:p>
          <a:endParaRPr lang="en-US"/>
        </a:p>
      </dgm:t>
    </dgm:pt>
    <dgm:pt modelId="{348A11D6-FA22-4CFB-B6E3-954236437B33}" type="sibTrans" cxnId="{E014338A-CB2F-4BE6-8979-65C96587A2F2}">
      <dgm:prSet/>
      <dgm:spPr/>
      <dgm:t>
        <a:bodyPr/>
        <a:lstStyle/>
        <a:p>
          <a:endParaRPr lang="en-US"/>
        </a:p>
      </dgm:t>
    </dgm:pt>
    <dgm:pt modelId="{47B592FF-341A-4451-B2AE-421EA991FC14}" type="pres">
      <dgm:prSet presAssocID="{BE8A7757-015D-4E6C-A279-BB118F251EEA}" presName="Name0" presStyleCnt="0">
        <dgm:presLayoutVars>
          <dgm:dir/>
          <dgm:resizeHandles val="exact"/>
        </dgm:presLayoutVars>
      </dgm:prSet>
      <dgm:spPr/>
    </dgm:pt>
    <dgm:pt modelId="{894D6176-D785-4A7E-A717-C60772C13837}" type="pres">
      <dgm:prSet presAssocID="{092ED787-0A26-4859-BF96-35D8A49CE451}" presName="node" presStyleLbl="node1" presStyleIdx="0" presStyleCnt="5">
        <dgm:presLayoutVars>
          <dgm:bulletEnabled val="1"/>
        </dgm:presLayoutVars>
      </dgm:prSet>
      <dgm:spPr/>
    </dgm:pt>
    <dgm:pt modelId="{F4BDED63-2C9B-4437-AD5C-E216AA441A71}" type="pres">
      <dgm:prSet presAssocID="{915ED8D5-C78C-4C28-B9F0-B4B3B25387F3}" presName="sibTrans" presStyleLbl="sibTrans1D1" presStyleIdx="0" presStyleCnt="4"/>
      <dgm:spPr/>
    </dgm:pt>
    <dgm:pt modelId="{F0646C4E-E76B-4290-925E-1E289EFE7118}" type="pres">
      <dgm:prSet presAssocID="{915ED8D5-C78C-4C28-B9F0-B4B3B25387F3}" presName="connectorText" presStyleLbl="sibTrans1D1" presStyleIdx="0" presStyleCnt="4"/>
      <dgm:spPr/>
    </dgm:pt>
    <dgm:pt modelId="{D8F33D17-9354-4C72-A33E-E480B4F8756A}" type="pres">
      <dgm:prSet presAssocID="{A5203861-EAF9-4E25-8BE0-2DA416BE24EB}" presName="node" presStyleLbl="node1" presStyleIdx="1" presStyleCnt="5">
        <dgm:presLayoutVars>
          <dgm:bulletEnabled val="1"/>
        </dgm:presLayoutVars>
      </dgm:prSet>
      <dgm:spPr/>
    </dgm:pt>
    <dgm:pt modelId="{11F1BD14-17EE-40F7-A1CE-0D9B13427494}" type="pres">
      <dgm:prSet presAssocID="{7DAC72E9-383C-47CC-AD13-74E77B765EBD}" presName="sibTrans" presStyleLbl="sibTrans1D1" presStyleIdx="1" presStyleCnt="4"/>
      <dgm:spPr/>
    </dgm:pt>
    <dgm:pt modelId="{1A79EA12-15FF-460D-A6DF-3D0755DE5E48}" type="pres">
      <dgm:prSet presAssocID="{7DAC72E9-383C-47CC-AD13-74E77B765EBD}" presName="connectorText" presStyleLbl="sibTrans1D1" presStyleIdx="1" presStyleCnt="4"/>
      <dgm:spPr/>
    </dgm:pt>
    <dgm:pt modelId="{88A82F83-E596-4006-A69E-8C7411BA5964}" type="pres">
      <dgm:prSet presAssocID="{CD6DAFD5-2363-44CF-BBE6-D9A88D4200D4}" presName="node" presStyleLbl="node1" presStyleIdx="2" presStyleCnt="5">
        <dgm:presLayoutVars>
          <dgm:bulletEnabled val="1"/>
        </dgm:presLayoutVars>
      </dgm:prSet>
      <dgm:spPr/>
    </dgm:pt>
    <dgm:pt modelId="{45B81194-90ED-46EF-91E3-EDAA193235FD}" type="pres">
      <dgm:prSet presAssocID="{AF4F0C32-D530-4ED7-8C53-1C7EA578DF86}" presName="sibTrans" presStyleLbl="sibTrans1D1" presStyleIdx="2" presStyleCnt="4"/>
      <dgm:spPr/>
    </dgm:pt>
    <dgm:pt modelId="{A7C7BF03-1403-430E-8A64-1F77D804D05B}" type="pres">
      <dgm:prSet presAssocID="{AF4F0C32-D530-4ED7-8C53-1C7EA578DF86}" presName="connectorText" presStyleLbl="sibTrans1D1" presStyleIdx="2" presStyleCnt="4"/>
      <dgm:spPr/>
    </dgm:pt>
    <dgm:pt modelId="{0CBBB1AD-427C-4D68-BF40-3941E5604429}" type="pres">
      <dgm:prSet presAssocID="{8EDAA159-30A8-4CFB-A8F5-10A620B2E972}" presName="node" presStyleLbl="node1" presStyleIdx="3" presStyleCnt="5" custLinFactNeighborX="59570" custLinFactNeighborY="3288">
        <dgm:presLayoutVars>
          <dgm:bulletEnabled val="1"/>
        </dgm:presLayoutVars>
      </dgm:prSet>
      <dgm:spPr/>
    </dgm:pt>
    <dgm:pt modelId="{35257CBE-0AA4-4255-962D-D543A188C3FB}" type="pres">
      <dgm:prSet presAssocID="{1DB00B45-4967-48C1-9CF2-21FDF9933FE6}" presName="sibTrans" presStyleLbl="sibTrans1D1" presStyleIdx="3" presStyleCnt="4"/>
      <dgm:spPr/>
    </dgm:pt>
    <dgm:pt modelId="{3FA8932F-3CB9-47D2-AF80-8CE81205E160}" type="pres">
      <dgm:prSet presAssocID="{1DB00B45-4967-48C1-9CF2-21FDF9933FE6}" presName="connectorText" presStyleLbl="sibTrans1D1" presStyleIdx="3" presStyleCnt="4"/>
      <dgm:spPr/>
    </dgm:pt>
    <dgm:pt modelId="{9F213D98-4677-44F5-AD8D-8B283810100A}" type="pres">
      <dgm:prSet presAssocID="{D73E927A-8EDB-4302-B4C8-4A876A30DDDF}" presName="node" presStyleLbl="node1" presStyleIdx="4" presStyleCnt="5" custLinFactNeighborX="81954" custLinFactNeighborY="3288">
        <dgm:presLayoutVars>
          <dgm:bulletEnabled val="1"/>
        </dgm:presLayoutVars>
      </dgm:prSet>
      <dgm:spPr/>
    </dgm:pt>
  </dgm:ptLst>
  <dgm:cxnLst>
    <dgm:cxn modelId="{C716851A-2365-4E6C-9122-36C5698C4208}" type="presOf" srcId="{1DB00B45-4967-48C1-9CF2-21FDF9933FE6}" destId="{3FA8932F-3CB9-47D2-AF80-8CE81205E160}" srcOrd="1" destOrd="0" presId="urn:microsoft.com/office/officeart/2016/7/layout/RepeatingBendingProcessNew"/>
    <dgm:cxn modelId="{59F16E61-3121-4B1B-BF17-BACA23DF3662}" type="presOf" srcId="{AF4F0C32-D530-4ED7-8C53-1C7EA578DF86}" destId="{45B81194-90ED-46EF-91E3-EDAA193235FD}" srcOrd="0" destOrd="0" presId="urn:microsoft.com/office/officeart/2016/7/layout/RepeatingBendingProcessNew"/>
    <dgm:cxn modelId="{51AAA44E-DCEA-42F5-AF62-917C266A83D8}" type="presOf" srcId="{BE8A7757-015D-4E6C-A279-BB118F251EEA}" destId="{47B592FF-341A-4451-B2AE-421EA991FC14}" srcOrd="0" destOrd="0" presId="urn:microsoft.com/office/officeart/2016/7/layout/RepeatingBendingProcessNew"/>
    <dgm:cxn modelId="{ACDE0F6F-9EC1-42BE-ABC8-85527E926093}" type="presOf" srcId="{915ED8D5-C78C-4C28-B9F0-B4B3B25387F3}" destId="{F4BDED63-2C9B-4437-AD5C-E216AA441A71}" srcOrd="0" destOrd="0" presId="urn:microsoft.com/office/officeart/2016/7/layout/RepeatingBendingProcessNew"/>
    <dgm:cxn modelId="{057CF36F-7B92-4EF3-87AC-B52B64F804D8}" type="presOf" srcId="{A5203861-EAF9-4E25-8BE0-2DA416BE24EB}" destId="{D8F33D17-9354-4C72-A33E-E480B4F8756A}" srcOrd="0" destOrd="0" presId="urn:microsoft.com/office/officeart/2016/7/layout/RepeatingBendingProcessNew"/>
    <dgm:cxn modelId="{5909D871-80D1-4741-8510-BC5D61F69D70}" type="presOf" srcId="{092ED787-0A26-4859-BF96-35D8A49CE451}" destId="{894D6176-D785-4A7E-A717-C60772C13837}" srcOrd="0" destOrd="0" presId="urn:microsoft.com/office/officeart/2016/7/layout/RepeatingBendingProcessNew"/>
    <dgm:cxn modelId="{E014338A-CB2F-4BE6-8979-65C96587A2F2}" srcId="{BE8A7757-015D-4E6C-A279-BB118F251EEA}" destId="{D73E927A-8EDB-4302-B4C8-4A876A30DDDF}" srcOrd="4" destOrd="0" parTransId="{22183545-AAD4-49EE-BB9B-43ABDDD1B0BE}" sibTransId="{348A11D6-FA22-4CFB-B6E3-954236437B33}"/>
    <dgm:cxn modelId="{6EA36B8C-3432-4D09-88AD-BAEC45083624}" srcId="{BE8A7757-015D-4E6C-A279-BB118F251EEA}" destId="{092ED787-0A26-4859-BF96-35D8A49CE451}" srcOrd="0" destOrd="0" parTransId="{615339D2-36D7-4468-A1F2-BD4167FB5CE8}" sibTransId="{915ED8D5-C78C-4C28-B9F0-B4B3B25387F3}"/>
    <dgm:cxn modelId="{6E0C0D9F-3513-49C2-97DC-E790D5978C75}" type="presOf" srcId="{8EDAA159-30A8-4CFB-A8F5-10A620B2E972}" destId="{0CBBB1AD-427C-4D68-BF40-3941E5604429}" srcOrd="0" destOrd="0" presId="urn:microsoft.com/office/officeart/2016/7/layout/RepeatingBendingProcessNew"/>
    <dgm:cxn modelId="{E03395B2-096E-430B-BBAD-839392BA5247}" type="presOf" srcId="{915ED8D5-C78C-4C28-B9F0-B4B3B25387F3}" destId="{F0646C4E-E76B-4290-925E-1E289EFE7118}" srcOrd="1" destOrd="0" presId="urn:microsoft.com/office/officeart/2016/7/layout/RepeatingBendingProcessNew"/>
    <dgm:cxn modelId="{F7E03DB7-036D-41BF-BC89-27547C6CC800}" type="presOf" srcId="{1DB00B45-4967-48C1-9CF2-21FDF9933FE6}" destId="{35257CBE-0AA4-4255-962D-D543A188C3FB}" srcOrd="0" destOrd="0" presId="urn:microsoft.com/office/officeart/2016/7/layout/RepeatingBendingProcessNew"/>
    <dgm:cxn modelId="{A44F46CC-AF67-428A-ADD9-525EB3A2D5D4}" type="presOf" srcId="{AF4F0C32-D530-4ED7-8C53-1C7EA578DF86}" destId="{A7C7BF03-1403-430E-8A64-1F77D804D05B}" srcOrd="1" destOrd="0" presId="urn:microsoft.com/office/officeart/2016/7/layout/RepeatingBendingProcessNew"/>
    <dgm:cxn modelId="{AC1539CE-6C1E-497C-BE02-74AC840E611E}" type="presOf" srcId="{D73E927A-8EDB-4302-B4C8-4A876A30DDDF}" destId="{9F213D98-4677-44F5-AD8D-8B283810100A}" srcOrd="0" destOrd="0" presId="urn:microsoft.com/office/officeart/2016/7/layout/RepeatingBendingProcessNew"/>
    <dgm:cxn modelId="{2A601AD3-0C52-4D7B-B02D-79CBD0B56EA3}" srcId="{BE8A7757-015D-4E6C-A279-BB118F251EEA}" destId="{8EDAA159-30A8-4CFB-A8F5-10A620B2E972}" srcOrd="3" destOrd="0" parTransId="{8CB6D533-6A15-40E5-B503-EB145D6A7F17}" sibTransId="{1DB00B45-4967-48C1-9CF2-21FDF9933FE6}"/>
    <dgm:cxn modelId="{1F47B5DD-EC3B-4175-95B9-701BF6090691}" srcId="{BE8A7757-015D-4E6C-A279-BB118F251EEA}" destId="{A5203861-EAF9-4E25-8BE0-2DA416BE24EB}" srcOrd="1" destOrd="0" parTransId="{AD3E4325-5B73-45AD-B741-2DB4FFC7FE70}" sibTransId="{7DAC72E9-383C-47CC-AD13-74E77B765EBD}"/>
    <dgm:cxn modelId="{4D69E3F2-FF08-4244-BED8-7EE2CF85D57A}" type="presOf" srcId="{7DAC72E9-383C-47CC-AD13-74E77B765EBD}" destId="{1A79EA12-15FF-460D-A6DF-3D0755DE5E48}" srcOrd="1" destOrd="0" presId="urn:microsoft.com/office/officeart/2016/7/layout/RepeatingBendingProcessNew"/>
    <dgm:cxn modelId="{7E99D3FA-F22F-4FFC-B187-A53E298FC36F}" srcId="{BE8A7757-015D-4E6C-A279-BB118F251EEA}" destId="{CD6DAFD5-2363-44CF-BBE6-D9A88D4200D4}" srcOrd="2" destOrd="0" parTransId="{E6E97F0D-F561-4522-92CD-E6C56A12E044}" sibTransId="{AF4F0C32-D530-4ED7-8C53-1C7EA578DF86}"/>
    <dgm:cxn modelId="{9911FCFE-33AF-4E23-B376-684B1B7CEFCD}" type="presOf" srcId="{CD6DAFD5-2363-44CF-BBE6-D9A88D4200D4}" destId="{88A82F83-E596-4006-A69E-8C7411BA5964}" srcOrd="0" destOrd="0" presId="urn:microsoft.com/office/officeart/2016/7/layout/RepeatingBendingProcessNew"/>
    <dgm:cxn modelId="{FFC4FFFE-EC97-45D0-BCD7-71AE2CDB80E6}" type="presOf" srcId="{7DAC72E9-383C-47CC-AD13-74E77B765EBD}" destId="{11F1BD14-17EE-40F7-A1CE-0D9B13427494}" srcOrd="0" destOrd="0" presId="urn:microsoft.com/office/officeart/2016/7/layout/RepeatingBendingProcessNew"/>
    <dgm:cxn modelId="{B4699E63-DA76-461A-8649-813ADC6040E4}" type="presParOf" srcId="{47B592FF-341A-4451-B2AE-421EA991FC14}" destId="{894D6176-D785-4A7E-A717-C60772C13837}" srcOrd="0" destOrd="0" presId="urn:microsoft.com/office/officeart/2016/7/layout/RepeatingBendingProcessNew"/>
    <dgm:cxn modelId="{F1C4011A-E66D-40FC-8DDB-C5A81C6E3EF8}" type="presParOf" srcId="{47B592FF-341A-4451-B2AE-421EA991FC14}" destId="{F4BDED63-2C9B-4437-AD5C-E216AA441A71}" srcOrd="1" destOrd="0" presId="urn:microsoft.com/office/officeart/2016/7/layout/RepeatingBendingProcessNew"/>
    <dgm:cxn modelId="{F65A5C47-65DB-47B9-9739-77DA207E34C2}" type="presParOf" srcId="{F4BDED63-2C9B-4437-AD5C-E216AA441A71}" destId="{F0646C4E-E76B-4290-925E-1E289EFE7118}" srcOrd="0" destOrd="0" presId="urn:microsoft.com/office/officeart/2016/7/layout/RepeatingBendingProcessNew"/>
    <dgm:cxn modelId="{3C66CDAA-EE02-4021-BE20-CD2B7C42354E}" type="presParOf" srcId="{47B592FF-341A-4451-B2AE-421EA991FC14}" destId="{D8F33D17-9354-4C72-A33E-E480B4F8756A}" srcOrd="2" destOrd="0" presId="urn:microsoft.com/office/officeart/2016/7/layout/RepeatingBendingProcessNew"/>
    <dgm:cxn modelId="{6434B36E-4C26-42FE-A754-B418262687A5}" type="presParOf" srcId="{47B592FF-341A-4451-B2AE-421EA991FC14}" destId="{11F1BD14-17EE-40F7-A1CE-0D9B13427494}" srcOrd="3" destOrd="0" presId="urn:microsoft.com/office/officeart/2016/7/layout/RepeatingBendingProcessNew"/>
    <dgm:cxn modelId="{AFAE914C-D50A-4425-ADBB-A7681C693AA4}" type="presParOf" srcId="{11F1BD14-17EE-40F7-A1CE-0D9B13427494}" destId="{1A79EA12-15FF-460D-A6DF-3D0755DE5E48}" srcOrd="0" destOrd="0" presId="urn:microsoft.com/office/officeart/2016/7/layout/RepeatingBendingProcessNew"/>
    <dgm:cxn modelId="{7430B7DE-D871-4AA5-9291-4446258C6180}" type="presParOf" srcId="{47B592FF-341A-4451-B2AE-421EA991FC14}" destId="{88A82F83-E596-4006-A69E-8C7411BA5964}" srcOrd="4" destOrd="0" presId="urn:microsoft.com/office/officeart/2016/7/layout/RepeatingBendingProcessNew"/>
    <dgm:cxn modelId="{66EB5954-7822-4BD5-BE80-632C57FC0B1B}" type="presParOf" srcId="{47B592FF-341A-4451-B2AE-421EA991FC14}" destId="{45B81194-90ED-46EF-91E3-EDAA193235FD}" srcOrd="5" destOrd="0" presId="urn:microsoft.com/office/officeart/2016/7/layout/RepeatingBendingProcessNew"/>
    <dgm:cxn modelId="{97042A93-95B0-4042-BF36-79DF3AC82C74}" type="presParOf" srcId="{45B81194-90ED-46EF-91E3-EDAA193235FD}" destId="{A7C7BF03-1403-430E-8A64-1F77D804D05B}" srcOrd="0" destOrd="0" presId="urn:microsoft.com/office/officeart/2016/7/layout/RepeatingBendingProcessNew"/>
    <dgm:cxn modelId="{88E949F3-986B-489D-A690-187DF4D8CC01}" type="presParOf" srcId="{47B592FF-341A-4451-B2AE-421EA991FC14}" destId="{0CBBB1AD-427C-4D68-BF40-3941E5604429}" srcOrd="6" destOrd="0" presId="urn:microsoft.com/office/officeart/2016/7/layout/RepeatingBendingProcessNew"/>
    <dgm:cxn modelId="{C6B7788B-4417-4117-8D7C-301C63B9DA62}" type="presParOf" srcId="{47B592FF-341A-4451-B2AE-421EA991FC14}" destId="{35257CBE-0AA4-4255-962D-D543A188C3FB}" srcOrd="7" destOrd="0" presId="urn:microsoft.com/office/officeart/2016/7/layout/RepeatingBendingProcessNew"/>
    <dgm:cxn modelId="{8145895C-D331-4A12-ACAA-BC03A50C62DD}" type="presParOf" srcId="{35257CBE-0AA4-4255-962D-D543A188C3FB}" destId="{3FA8932F-3CB9-47D2-AF80-8CE81205E160}" srcOrd="0" destOrd="0" presId="urn:microsoft.com/office/officeart/2016/7/layout/RepeatingBendingProcessNew"/>
    <dgm:cxn modelId="{7C44FDEA-DE23-4BC8-9CEF-FC7A8B8698B3}" type="presParOf" srcId="{47B592FF-341A-4451-B2AE-421EA991FC14}" destId="{9F213D98-4677-44F5-AD8D-8B283810100A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DED63-2C9B-4437-AD5C-E216AA441A71}">
      <dsp:nvSpPr>
        <dsp:cNvPr id="0" name=""/>
        <dsp:cNvSpPr/>
      </dsp:nvSpPr>
      <dsp:spPr>
        <a:xfrm>
          <a:off x="3621882" y="643305"/>
          <a:ext cx="497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26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7317" y="686386"/>
        <a:ext cx="26393" cy="5278"/>
      </dsp:txXfrm>
    </dsp:sp>
    <dsp:sp modelId="{894D6176-D785-4A7E-A717-C60772C13837}">
      <dsp:nvSpPr>
        <dsp:cNvPr id="0" name=""/>
        <dsp:cNvSpPr/>
      </dsp:nvSpPr>
      <dsp:spPr>
        <a:xfrm>
          <a:off x="1328624" y="508"/>
          <a:ext cx="2295058" cy="1377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60" tIns="118046" rIns="112460" bIns="11804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portfolio structure will follow:</a:t>
          </a:r>
          <a:endParaRPr lang="en-US" sz="1600" kern="1200" dirty="0"/>
        </a:p>
      </dsp:txBody>
      <dsp:txXfrm>
        <a:off x="1328624" y="508"/>
        <a:ext cx="2295058" cy="1377035"/>
      </dsp:txXfrm>
    </dsp:sp>
    <dsp:sp modelId="{11F1BD14-17EE-40F7-A1CE-0D9B13427494}">
      <dsp:nvSpPr>
        <dsp:cNvPr id="0" name=""/>
        <dsp:cNvSpPr/>
      </dsp:nvSpPr>
      <dsp:spPr>
        <a:xfrm>
          <a:off x="6444804" y="643305"/>
          <a:ext cx="497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26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80239" y="686386"/>
        <a:ext cx="26393" cy="5278"/>
      </dsp:txXfrm>
    </dsp:sp>
    <dsp:sp modelId="{D8F33D17-9354-4C72-A33E-E480B4F8756A}">
      <dsp:nvSpPr>
        <dsp:cNvPr id="0" name=""/>
        <dsp:cNvSpPr/>
      </dsp:nvSpPr>
      <dsp:spPr>
        <a:xfrm>
          <a:off x="4151545" y="508"/>
          <a:ext cx="2295058" cy="13770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60" tIns="118046" rIns="112460" bIns="11804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TSQL module name with tasks given.</a:t>
          </a:r>
          <a:endParaRPr lang="en-US" sz="1600" kern="1200" dirty="0"/>
        </a:p>
      </dsp:txBody>
      <dsp:txXfrm>
        <a:off x="4151545" y="508"/>
        <a:ext cx="2295058" cy="1377035"/>
      </dsp:txXfrm>
    </dsp:sp>
    <dsp:sp modelId="{45B81194-90ED-46EF-91E3-EDAA193235FD}">
      <dsp:nvSpPr>
        <dsp:cNvPr id="0" name=""/>
        <dsp:cNvSpPr/>
      </dsp:nvSpPr>
      <dsp:spPr>
        <a:xfrm>
          <a:off x="3843319" y="1375743"/>
          <a:ext cx="4278677" cy="497771"/>
        </a:xfrm>
        <a:custGeom>
          <a:avLst/>
          <a:gdLst/>
          <a:ahLst/>
          <a:cxnLst/>
          <a:rect l="0" t="0" r="0" b="0"/>
          <a:pathLst>
            <a:path>
              <a:moveTo>
                <a:pt x="4278677" y="0"/>
              </a:moveTo>
              <a:lnTo>
                <a:pt x="4278677" y="265985"/>
              </a:lnTo>
              <a:lnTo>
                <a:pt x="0" y="265985"/>
              </a:lnTo>
              <a:lnTo>
                <a:pt x="0" y="49777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4878" y="1621989"/>
        <a:ext cx="215558" cy="5278"/>
      </dsp:txXfrm>
    </dsp:sp>
    <dsp:sp modelId="{88A82F83-E596-4006-A69E-8C7411BA5964}">
      <dsp:nvSpPr>
        <dsp:cNvPr id="0" name=""/>
        <dsp:cNvSpPr/>
      </dsp:nvSpPr>
      <dsp:spPr>
        <a:xfrm>
          <a:off x="6974467" y="508"/>
          <a:ext cx="2295058" cy="13770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60" tIns="118046" rIns="112460" bIns="11804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Screenshot of outputted query for evidence.</a:t>
          </a:r>
        </a:p>
      </dsp:txBody>
      <dsp:txXfrm>
        <a:off x="6974467" y="508"/>
        <a:ext cx="2295058" cy="1377035"/>
      </dsp:txXfrm>
    </dsp:sp>
    <dsp:sp modelId="{35257CBE-0AA4-4255-962D-D543A188C3FB}">
      <dsp:nvSpPr>
        <dsp:cNvPr id="0" name=""/>
        <dsp:cNvSpPr/>
      </dsp:nvSpPr>
      <dsp:spPr>
        <a:xfrm>
          <a:off x="4989048" y="2548712"/>
          <a:ext cx="10109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098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8503" y="2591793"/>
        <a:ext cx="52079" cy="5278"/>
      </dsp:txXfrm>
    </dsp:sp>
    <dsp:sp modelId="{0CBBB1AD-427C-4D68-BF40-3941E5604429}">
      <dsp:nvSpPr>
        <dsp:cNvPr id="0" name=""/>
        <dsp:cNvSpPr/>
      </dsp:nvSpPr>
      <dsp:spPr>
        <a:xfrm>
          <a:off x="2695790" y="1905914"/>
          <a:ext cx="2295058" cy="13770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60" tIns="118046" rIns="112460" bIns="11804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code for the query will either be on the same slide or the next depending on screenshot size.</a:t>
          </a:r>
        </a:p>
      </dsp:txBody>
      <dsp:txXfrm>
        <a:off x="2695790" y="1905914"/>
        <a:ext cx="2295058" cy="1377035"/>
      </dsp:txXfrm>
    </dsp:sp>
    <dsp:sp modelId="{9F213D98-4677-44F5-AD8D-8B283810100A}">
      <dsp:nvSpPr>
        <dsp:cNvPr id="0" name=""/>
        <dsp:cNvSpPr/>
      </dsp:nvSpPr>
      <dsp:spPr>
        <a:xfrm>
          <a:off x="6032437" y="1905914"/>
          <a:ext cx="2295058" cy="13770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60" tIns="118046" rIns="112460" bIns="11804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Repeat for each module.</a:t>
          </a:r>
        </a:p>
      </dsp:txBody>
      <dsp:txXfrm>
        <a:off x="6032437" y="1905914"/>
        <a:ext cx="2295058" cy="1377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8D5A-C14E-C034-BB18-718F4EA44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ECC5D-793B-EB89-FD1E-B986889A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24E1-7B08-37EE-53D6-D82FC642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0979-BDDE-DC43-08EE-2515C5C7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891C-B9CF-A822-A3EE-C259D1BB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3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53A0-F90E-983C-858A-4F5DC044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7436E-D4D1-FC1F-43FE-C7BEFF411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FFE4-AEFC-2111-A374-6673CC83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06DB-A734-335B-81C4-8FCF0697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106A-E5F2-9BE0-34F6-D3F16E6A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2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74445-0D16-4276-0570-8FF5E98B5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83A62-A876-6C51-7DFB-598967A33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4BB2-6287-4696-E9FF-B7B53513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9025-F6C8-C267-5CBA-3FB98AED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63C1-584F-8F87-54EB-0519B677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9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686D-34DA-85D5-9069-B37E44D2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1DF0-99D3-8957-56C8-B9D56EAD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6BE8-8883-C356-2D73-AD9F752B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BD4A2-4499-412F-7760-4E3DBFD3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6507-1161-35E6-0BDD-F933C90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33CA-0BE7-F687-B791-3B5A2EE5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4E222-C317-EF91-1B46-B6AD9D48F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3956-C8D6-3D0C-0A0A-A0CE6F63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2E51-8F0D-2E42-8DE9-47DF816B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2B0A-E307-09B9-3528-CCCBD117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03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51FD-7FBE-C539-54BC-7177C03E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0631-7D10-5891-A396-036FDB40E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EFE0A-2349-9EC0-8DA9-37A499A2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E68A4-3138-950C-77A0-2D77F151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607D-4043-E77F-FDD2-454D8CD1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C87FF-B3E4-C586-C6D8-D935DA23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6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28D1-E108-8D40-D03F-62FB6C9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7563-E8A8-886C-27FD-34040C67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DB7F-8223-DC07-1413-F4F4F35D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97346-CFEC-3E14-6E87-B5435A31F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E7F9A-66AC-224A-36E4-4232EC2BB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62F83-F413-B0D6-B991-21635B00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FB5D0-9D75-6D3D-FF50-8DB0B5D1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F7A61-F657-57AB-8E38-614791BC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59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85DD-B3A6-BC3B-C905-A576FC5F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F1F81-26C6-8D2A-85BD-39D8432C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732C5-3C44-B166-30EC-25E63126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0146C-FD44-2466-CE84-D8414880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84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86DCD-DA10-C031-5CD3-44A32585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6BEB2-9E82-B8B8-F68F-AC009525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0D47F-6D73-CBDC-4073-66B54C16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6BFC-B8C9-A0EA-52CE-05C3AE41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50AF-0DF7-AB2E-6524-160BC943F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2A095-2CE7-3F4C-5283-A1A9737AA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4F44-418F-788E-B679-8C398D63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5EAC0-F0C4-6DC0-5B99-28487886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0BDE6-83E6-0702-680D-38B580C0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4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AED6-D24C-51A8-AFA8-2C3B519A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47D97-E913-D1F3-372C-E8675C3DE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1C815-1925-3BE5-904C-A40AE6ECF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1FEDC-A5B4-5677-34C4-CFBDE902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62775-D5F9-22CC-B67E-9F8C0FE1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8CB09-6F5A-38B9-5224-D5848E6B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F1AB9-DD69-7EEC-885D-C83AB2DF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33000-AB82-EED0-A32E-98723E966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094D-F3FA-F679-9098-ABAEBA5E9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EA8C-D5C5-465E-B6EE-5219F9C90A48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BA26-DD41-A827-DB6B-EEFF264F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31EE9-AC2E-641D-F339-F01430E12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CA7F-8164-470A-9DCB-715D77167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7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1035351@live.tees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5F057-F258-121C-8889-931711020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Relational and NOSQL Databases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88AAF9F-0A87-8ECC-EBF3-D3654E35E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dirty="0"/>
              <a:t>SQL Server – TSQL Queries Using the FleetFactors Database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451D7-7D65-6C09-E453-2BBE471BAB65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Author: Adam Din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Course: Information Technology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linkClick r:id="rId2"/>
              </a:rPr>
              <a:t>B1035351@live.tees.ac.uk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91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4D9AC-16A3-7580-7E4C-56666DB42046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Using the GROUP BY Clause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CD0C78-617A-4A6E-1F1E-2808F7923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81047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This example uses the function GROUP BY.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The GROUP BY function groups rows that have the same values into summary rows.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In this example I have selected the platform ID from the table 'Game Platform' -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and grouped the results by the year of release.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COUNT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platform_id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game_platform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52525" algn="l"/>
                        </a:tabLst>
                      </a:pP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GROUP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release_year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;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52525" algn="l"/>
                        </a:tabLst>
                      </a:pPr>
                      <a:r>
                        <a:rPr lang="en-GB" sz="1050" b="1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This example uses the function GROUP BY.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The GROUP BY function groups rows that have the same values into summary rows.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In this example I have selected the average number of sales from the table 'Region Sales ' -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and grouped the results by the Region ID.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AVG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num_sales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region_sales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GROUP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region_id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8F9D2EC-4743-95C7-49B3-F05851CB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61"/>
          <a:stretch/>
        </p:blipFill>
        <p:spPr bwMode="auto">
          <a:xfrm>
            <a:off x="419514" y="3544092"/>
            <a:ext cx="3619825" cy="3200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0CB5F-563F-7628-C91C-8FDD34F4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14" y="824472"/>
            <a:ext cx="5581650" cy="2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D30BF9-88B4-5B92-F689-5B2308644BF3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Filtering Groups with HAVING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BC72A2-23A7-A771-A6F1-BBC58A1C1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84972"/>
              </p:ext>
            </p:extLst>
          </p:nvPr>
        </p:nvGraphicFramePr>
        <p:xfrm>
          <a:off x="7503364" y="725918"/>
          <a:ext cx="4488056" cy="6048892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This example uses the HAVING function which is used to use with AGGREGATE </a:t>
                      </a:r>
                      <a:r>
                        <a:rPr lang="en-GB" sz="105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fucntions</a:t>
                      </a: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In this example I selected the '</a:t>
                      </a:r>
                      <a:r>
                        <a:rPr lang="en-GB" sz="105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PLatform</a:t>
                      </a: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ID' from the 'Game Platform' table.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I then grouped the data by the 'Game Publisher ID' and then used the HAVING function -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which I filtered the results by the maximum release year od 2000.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COUNT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platform_id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game_platform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GROUP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game_publisher_id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00100" algn="l"/>
                        </a:tabLst>
                      </a:pP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HAVING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release_year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'2000'</a:t>
                      </a:r>
                      <a:r>
                        <a:rPr lang="en-ID" sz="105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00100" algn="l"/>
                        </a:tabLst>
                      </a:pPr>
                      <a:r>
                        <a:rPr lang="en-ID" sz="105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This example uses the HAVING function which is used to use with AGGREGATE </a:t>
                      </a:r>
                      <a:r>
                        <a:rPr lang="en-GB" sz="105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fucntions</a:t>
                      </a: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In this example I selected the 'Season' from the 'Games' table.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I then grouped the data by the 'Games Year' and then used the HAVING function -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-- which I filtered the results by the maximum year of 2004.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COUNT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season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games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GROUP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games_year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HAVING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games_year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Consolas" panose="020B0609020204030204" pitchFamily="49" charset="0"/>
                        </a:rPr>
                        <a:t>'2004'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C3F57D0-10C0-3721-4CE8-B1008CCDC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55"/>
          <a:stretch/>
        </p:blipFill>
        <p:spPr>
          <a:xfrm>
            <a:off x="80315" y="824472"/>
            <a:ext cx="4155487" cy="3720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7F393-2071-961D-0016-6EFEEEC16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5" y="4564375"/>
            <a:ext cx="5731510" cy="22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266D-2C96-5038-D7CC-5F1FBCF8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TSQL Module 2: Using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2A47-F1B5-3831-EDB3-75EA727F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Writing Self-Contained Subqueries</a:t>
            </a:r>
          </a:p>
          <a:p>
            <a:pPr>
              <a:lnSpc>
                <a:spcPct val="250000"/>
              </a:lnSpc>
            </a:pPr>
            <a:r>
              <a:rPr lang="en-GB" dirty="0"/>
              <a:t>Writing Correlated Subqueries</a:t>
            </a:r>
          </a:p>
          <a:p>
            <a:pPr>
              <a:lnSpc>
                <a:spcPct val="250000"/>
              </a:lnSpc>
            </a:pPr>
            <a:r>
              <a:rPr lang="en-GB" dirty="0"/>
              <a:t>Using the EXISTS Predicate with Subqueries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48491-AAF0-A77D-E50B-3639364A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779" y="3071654"/>
            <a:ext cx="5987296" cy="10907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AD47B9-97AD-4CB7-94D5-86527F9A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31138"/>
              </p:ext>
            </p:extLst>
          </p:nvPr>
        </p:nvGraphicFramePr>
        <p:xfrm>
          <a:off x="7124859" y="5649132"/>
          <a:ext cx="490521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608">
                  <a:extLst>
                    <a:ext uri="{9D8B030D-6E8A-4147-A177-3AD203B41FA5}">
                      <a16:colId xmlns:a16="http://schemas.microsoft.com/office/drawing/2014/main" val="715701133"/>
                    </a:ext>
                  </a:extLst>
                </a:gridCol>
                <a:gridCol w="2452608">
                  <a:extLst>
                    <a:ext uri="{9D8B030D-6E8A-4147-A177-3AD203B41FA5}">
                      <a16:colId xmlns:a16="http://schemas.microsoft.com/office/drawing/2014/main" val="2182226401"/>
                    </a:ext>
                  </a:extLst>
                </a:gridCol>
              </a:tblGrid>
              <a:tr h="60310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Self Assessment Rating for this Module (1-5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66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62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C0123-8B3B-CC16-40DF-5CE1F8EDFF74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Writing Self-Contained Subqueries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5C04A3-B1FB-8E93-CDA4-E3B1530B4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12581"/>
              </p:ext>
            </p:extLst>
          </p:nvPr>
        </p:nvGraphicFramePr>
        <p:xfrm>
          <a:off x="7467853" y="824472"/>
          <a:ext cx="4488056" cy="5884531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18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759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A subquery that is embedded within another query and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can be used to return a set of values that can be used within the outer query.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In this example, I am selecting weight from the 'Person' table and then doing another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embedded query inside to return the average weight using the AVG aggregate function.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weight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person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weight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AVG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weight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person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);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In this example, I am selecting height from the 'Person' table and then doing another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embedded query inside to return the average height using the AVG aggregate function.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height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person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height 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AVG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height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person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);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In this example, I am selecting age from the 'Games Competitor' table and then doing another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embedded query inside to return the average weight using the AVG aggregate function.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age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games_competitor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age 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AVG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games_competitor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);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C4D26FA-22A2-53DB-C4DE-B31614A7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3" y="823886"/>
            <a:ext cx="4488056" cy="58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1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C0123-8B3B-CC16-40DF-5CE1F8EDFF74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Writing Correlated Subqueries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02ED13-682F-6B16-3653-8D0A0AFA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33876"/>
              </p:ext>
            </p:extLst>
          </p:nvPr>
        </p:nvGraphicFramePr>
        <p:xfrm>
          <a:off x="7607338" y="824472"/>
          <a:ext cx="4488056" cy="5945768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query uses the Staff ID 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from the Order table to output orders 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placed by a staff member on the earliest 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order date for each member of staff.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order_id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staff_id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order_date</a:t>
                      </a: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Orders 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O1</a:t>
                      </a: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order_date 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MIN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order_date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Orders 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O2</a:t>
                      </a:r>
                    </a:p>
                    <a:p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O2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staff_id 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O1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staff_id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staff_id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order_date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query uses the Item ID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from the Order Items table to output the minimum 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list price from an order using the Item ID.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order_id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item_id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list_price</a:t>
                      </a: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Order_Items 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O1</a:t>
                      </a: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list_price 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MIN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list_price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Order_Items 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O2</a:t>
                      </a:r>
                    </a:p>
                    <a:p>
                      <a:r>
                        <a:rPr lang="pt-BR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O2</a:t>
                      </a:r>
                      <a:r>
                        <a:rPr lang="pt-BR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item_id </a:t>
                      </a:r>
                      <a:r>
                        <a:rPr lang="pt-BR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O1</a:t>
                      </a:r>
                      <a:r>
                        <a:rPr lang="pt-BR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item_id</a:t>
                      </a:r>
                      <a:r>
                        <a:rPr lang="pt-BR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list_price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order_id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query uses the Model Year 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from the Products table to output the latest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year that the product came out ordered by the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product ID and list price.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product_id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list_price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model_year</a:t>
                      </a: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Production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Products 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O1</a:t>
                      </a: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model_year 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MAX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model_year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Production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Products 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O2</a:t>
                      </a: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O2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model_year 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O1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model_year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product_id</a:t>
                      </a:r>
                      <a:r>
                        <a:rPr lang="en-GB" sz="100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list_price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BF123D0-A065-4875-BACE-C41D8E0D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4" y="994953"/>
            <a:ext cx="4171946" cy="5266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F0101-5B01-4E89-A6D0-4EF6A9BC5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58" y="824472"/>
            <a:ext cx="1976651" cy="59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C0123-8B3B-CC16-40DF-5CE1F8EDFF74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Using the EXISTS Predicate with Subqueries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4866E1-A281-F37B-B89E-6AB2D5121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25941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Using EXISTS function: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query selects Customer and Order ID from the Order table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then outputs the order ID if a customer has ordered (EXISTS).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customer_id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order_id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Orders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EXISTS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Orders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customer_id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order_id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Using NOT EXISTS function: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query selects Customer ID and Zip Code from the Customer table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then outputs the zip code.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customer_id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zip_code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EXISTS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customer_id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zip_code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C23070-87D5-4D32-893D-BC4371D76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4"/>
          <a:stretch/>
        </p:blipFill>
        <p:spPr>
          <a:xfrm>
            <a:off x="5205412" y="1077132"/>
            <a:ext cx="1781175" cy="4771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18220-B788-4FDA-867E-C26353A7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67" y="2125690"/>
            <a:ext cx="4357479" cy="23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8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BEEE-AA0E-80EF-DF23-71FD28E2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TSQL Module 3: Using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DF57-C029-2BED-B9ED-6AEB9D27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Using Views</a:t>
            </a:r>
          </a:p>
          <a:p>
            <a:pPr>
              <a:lnSpc>
                <a:spcPct val="200000"/>
              </a:lnSpc>
            </a:pPr>
            <a:r>
              <a:rPr lang="en-GB" dirty="0"/>
              <a:t>Using Inline TVF’s</a:t>
            </a:r>
          </a:p>
          <a:p>
            <a:pPr>
              <a:lnSpc>
                <a:spcPct val="200000"/>
              </a:lnSpc>
            </a:pPr>
            <a:r>
              <a:rPr lang="en-GB" dirty="0"/>
              <a:t>Using Derived Tables</a:t>
            </a:r>
          </a:p>
          <a:p>
            <a:pPr>
              <a:lnSpc>
                <a:spcPct val="200000"/>
              </a:lnSpc>
            </a:pPr>
            <a:r>
              <a:rPr lang="en-GB" dirty="0"/>
              <a:t>Using CTE’s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9BD43-D844-C2F4-140D-AD520FDE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54" y="2160650"/>
            <a:ext cx="7399459" cy="290664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C6C1B5-2A0D-4242-9EA8-936C23E5A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07812"/>
              </p:ext>
            </p:extLst>
          </p:nvPr>
        </p:nvGraphicFramePr>
        <p:xfrm>
          <a:off x="5982611" y="5771675"/>
          <a:ext cx="58592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610">
                  <a:extLst>
                    <a:ext uri="{9D8B030D-6E8A-4147-A177-3AD203B41FA5}">
                      <a16:colId xmlns:a16="http://schemas.microsoft.com/office/drawing/2014/main" val="715701133"/>
                    </a:ext>
                  </a:extLst>
                </a:gridCol>
                <a:gridCol w="2929610">
                  <a:extLst>
                    <a:ext uri="{9D8B030D-6E8A-4147-A177-3AD203B41FA5}">
                      <a16:colId xmlns:a16="http://schemas.microsoft.com/office/drawing/2014/main" val="2182226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Self Assessment Rating for this Module (1-5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66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4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C96BB-E7C3-5BCC-622B-0A78B7006F3B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Using Views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D776D5-9C03-29AE-BD04-666838FA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61214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--The following query will create a simple view that will consist of Customer Emails.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CustomerEmails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Last_Name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Email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--The following query will select from the new view that has just been created.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Last_Name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Email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CustomerEmails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query will clean up the views by getting rid of the view we have just created.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DROP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CustomerEmails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3DF818-FB14-48D8-8A73-7067901D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00" y="563911"/>
            <a:ext cx="1480918" cy="783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13F01-6FD2-4C71-896A-9D0BEABD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1" y="1414462"/>
            <a:ext cx="3391171" cy="2925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AF293C-82A3-451A-B6C1-CFBD8588C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33" y="1414462"/>
            <a:ext cx="3756998" cy="43822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04E62-ED94-4E37-AC07-44B24B826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2" y="4473440"/>
            <a:ext cx="3534692" cy="19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64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C96BB-E7C3-5BCC-622B-0A78B7006F3B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Using Inline TVF’s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A604C0-6C14-EC3D-43A2-AA2C7A77D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12291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--The following query is an example of an inline TVF.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 this example, I am creating a function that will return 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product list price that is greater than 10.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dbo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GetProductListPrice</a:t>
                      </a:r>
                    </a:p>
                    <a:p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@ProductListPrice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BIGINT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RETURNS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TABLE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Product_ID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Product_Name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Brand_ID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List_Price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Production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list_price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10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This will output the information from the function above.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product_id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product_name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brand_id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list_price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dbo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GetProductListPrice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10252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GO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F3F9A98-ABFC-D214-CE3C-3025F59D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2" y="824473"/>
            <a:ext cx="1565852" cy="1226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824406-B0FE-9996-167D-ED4CFA603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40" b="9399"/>
          <a:stretch/>
        </p:blipFill>
        <p:spPr>
          <a:xfrm>
            <a:off x="82074" y="2112887"/>
            <a:ext cx="3439740" cy="3693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4C146A-E59A-2AC3-806E-05D95F503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30" y="1326841"/>
            <a:ext cx="3769607" cy="39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22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C96BB-E7C3-5BCC-622B-0A78B7006F3B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Using Derived Tables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0C85FE-2023-B532-6792-9EFC77D82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44188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--This query is an example of using derived tables.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 this example I have derived two tables from the table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Orders.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Order_ID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Order_Status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 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Product_ID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DISTINCT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Item_ID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Item_Count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Order_Items</a:t>
                      </a: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order_date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orderyear 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customer_ID</a:t>
                      </a:r>
                    </a:p>
                    <a:p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derived_table_1</a:t>
                      </a: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GROUP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order_date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derived_table_2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Item_Count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80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518822-3789-0068-78EB-D9B8F7D8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59" y="947859"/>
            <a:ext cx="5257800" cy="3838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1E495-328F-67A8-B2FB-CFC35D3F647D}"/>
              </a:ext>
            </a:extLst>
          </p:cNvPr>
          <p:cNvSpPr txBox="1"/>
          <p:nvPr/>
        </p:nvSpPr>
        <p:spPr>
          <a:xfrm>
            <a:off x="2512381" y="5122416"/>
            <a:ext cx="3480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didn’t really understand this task, I managed to successfully output something but couldn’t find the derived tables.</a:t>
            </a:r>
          </a:p>
        </p:txBody>
      </p:sp>
    </p:spTree>
    <p:extLst>
      <p:ext uri="{BB962C8B-B14F-4D97-AF65-F5344CB8AC3E}">
        <p14:creationId xmlns:p14="http://schemas.microsoft.com/office/powerpoint/2010/main" val="285146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9386-F7DC-004D-716B-6620E7F4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SQL Server Performance Rating</a:t>
            </a:r>
          </a:p>
        </p:txBody>
      </p:sp>
      <p:pic>
        <p:nvPicPr>
          <p:cNvPr id="4" name="Content Placeholder 3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BB86675-26EB-7D95-B59B-ED3C82673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64" y="2562119"/>
            <a:ext cx="8720071" cy="2143231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3FD0F2-4D5E-2A06-7961-2A8501BC3620}"/>
              </a:ext>
            </a:extLst>
          </p:cNvPr>
          <p:cNvSpPr/>
          <p:nvPr/>
        </p:nvSpPr>
        <p:spPr bwMode="auto">
          <a:xfrm>
            <a:off x="6839918" y="2585878"/>
            <a:ext cx="1924050" cy="20957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93E6E-F843-4D73-8D62-79DE822D29F9}"/>
              </a:ext>
            </a:extLst>
          </p:cNvPr>
          <p:cNvSpPr txBox="1"/>
          <p:nvPr/>
        </p:nvSpPr>
        <p:spPr>
          <a:xfrm>
            <a:off x="3992104" y="5114441"/>
            <a:ext cx="4207790" cy="95410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 the scale above I have given myself a rating of 4. This is because I do have a good understanding of SQL and its constructs queries, but need to improve my implementation of them.</a:t>
            </a:r>
          </a:p>
        </p:txBody>
      </p:sp>
    </p:spTree>
    <p:extLst>
      <p:ext uri="{BB962C8B-B14F-4D97-AF65-F5344CB8AC3E}">
        <p14:creationId xmlns:p14="http://schemas.microsoft.com/office/powerpoint/2010/main" val="316012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C96BB-E7C3-5BCC-622B-0A78B7006F3B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Using CTE’s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3D01B4-AB9B-4BC1-39DD-8027ED8D9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24369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query is an example of CTE.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CTE means common table expression and in the example below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 have made an example out of a customers city and first name.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WITH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CTE_Customer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 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CTE_Customer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Another example.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WITH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CTE_Staff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Staff_ID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Email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Staff_ID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Email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Staff_ID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Email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CTE_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9D7CD17-20FB-5C45-96DA-A9769E7F2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947859"/>
            <a:ext cx="3222594" cy="4992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A3F37-581D-CC4B-209D-C1D6B9E56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38" y="947859"/>
            <a:ext cx="3819401" cy="49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1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B989-26C4-F7D6-3408-BFA45F9D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TSQL Module 4: Using 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3B5F-70DB-4DDA-8878-7F669B45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Writing Queries using Union + Intersect Except Set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26293-4D23-81F3-9629-B3281F92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35" y="4591976"/>
            <a:ext cx="6217920" cy="122208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4C9D1C-95A6-4427-9B54-DF559922C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69896"/>
              </p:ext>
            </p:extLst>
          </p:nvPr>
        </p:nvGraphicFramePr>
        <p:xfrm>
          <a:off x="6184089" y="1505585"/>
          <a:ext cx="58592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610">
                  <a:extLst>
                    <a:ext uri="{9D8B030D-6E8A-4147-A177-3AD203B41FA5}">
                      <a16:colId xmlns:a16="http://schemas.microsoft.com/office/drawing/2014/main" val="715701133"/>
                    </a:ext>
                  </a:extLst>
                </a:gridCol>
                <a:gridCol w="2929610">
                  <a:extLst>
                    <a:ext uri="{9D8B030D-6E8A-4147-A177-3AD203B41FA5}">
                      <a16:colId xmlns:a16="http://schemas.microsoft.com/office/drawing/2014/main" val="2182226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Self Assessment Rating for this Module (1-5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66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1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F7F9D9-1728-D201-9862-3733E269331D}"/>
              </a:ext>
            </a:extLst>
          </p:cNvPr>
          <p:cNvSpPr txBox="1"/>
          <p:nvPr/>
        </p:nvSpPr>
        <p:spPr>
          <a:xfrm>
            <a:off x="1447060" y="239697"/>
            <a:ext cx="96589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Writing Queries using Union Intersect Except Set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648F65-5CE5-B1F6-F092-A09BC9F71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91909"/>
              </p:ext>
            </p:extLst>
          </p:nvPr>
        </p:nvGraphicFramePr>
        <p:xfrm>
          <a:off x="7467853" y="947858"/>
          <a:ext cx="4488056" cy="5515085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6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358246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queries are simple examples of each function to demonstrate how each opertator works.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first operator I will use is the UNION function.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Last_Name 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UNION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Last_Name 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second operator I will use is the UNION ALL function.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'Customer'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'Role'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UNION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ALL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'Staff'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'Role'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Role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third operator I will use is the INTERSECT function.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Last_Name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INTERSECT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Last_Name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Last_Name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last operator I will use is the EXCEPT function.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EXCEPT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220F811-AACB-4FDF-2439-9F715319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858"/>
            <a:ext cx="4943279" cy="3417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665F00-8E21-C346-7245-1916C1B7F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3"/>
          <a:stretch/>
        </p:blipFill>
        <p:spPr>
          <a:xfrm>
            <a:off x="5542816" y="1316915"/>
            <a:ext cx="1467392" cy="54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7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D268-9FC0-DE1A-72C3-6F63B72B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TSQL Module 5: </a:t>
            </a:r>
            <a:r>
              <a:rPr lang="en-US" dirty="0"/>
              <a:t>Using Window Ranking, Offset, and Aggregate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D1CF-0CDF-82C9-87D2-1508B2C8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Partition by Row Number Function</a:t>
            </a:r>
          </a:p>
          <a:p>
            <a:pPr>
              <a:lnSpc>
                <a:spcPct val="200000"/>
              </a:lnSpc>
            </a:pPr>
            <a:r>
              <a:rPr lang="en-GB" dirty="0"/>
              <a:t>Windows Ranking</a:t>
            </a:r>
          </a:p>
          <a:p>
            <a:pPr>
              <a:lnSpc>
                <a:spcPct val="200000"/>
              </a:lnSpc>
            </a:pPr>
            <a:r>
              <a:rPr lang="en-GB" dirty="0"/>
              <a:t>OVER Clause</a:t>
            </a:r>
          </a:p>
          <a:p>
            <a:pPr>
              <a:lnSpc>
                <a:spcPct val="200000"/>
              </a:lnSpc>
            </a:pPr>
            <a:r>
              <a:rPr lang="en-GB" dirty="0"/>
              <a:t>Writing Aggregate Function in Partition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FB9-E17E-344C-7E3A-C28EE00F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55" y="3021330"/>
            <a:ext cx="6734078" cy="1226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E621D-A6E6-4E04-81C0-F1EB7F991960}"/>
              </a:ext>
            </a:extLst>
          </p:cNvPr>
          <p:cNvSpPr txBox="1"/>
          <p:nvPr/>
        </p:nvSpPr>
        <p:spPr>
          <a:xfrm>
            <a:off x="8974810" y="4920712"/>
            <a:ext cx="2378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this module I have combined the tasks together into the same queries. (Over Clause + Aggregate Functions with Partition By).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860112F-A394-4259-84D7-193A32F21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59906"/>
              </p:ext>
            </p:extLst>
          </p:nvPr>
        </p:nvGraphicFramePr>
        <p:xfrm>
          <a:off x="6369803" y="1783398"/>
          <a:ext cx="56347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380">
                  <a:extLst>
                    <a:ext uri="{9D8B030D-6E8A-4147-A177-3AD203B41FA5}">
                      <a16:colId xmlns:a16="http://schemas.microsoft.com/office/drawing/2014/main" val="715701133"/>
                    </a:ext>
                  </a:extLst>
                </a:gridCol>
                <a:gridCol w="2817380">
                  <a:extLst>
                    <a:ext uri="{9D8B030D-6E8A-4147-A177-3AD203B41FA5}">
                      <a16:colId xmlns:a16="http://schemas.microsoft.com/office/drawing/2014/main" val="2182226401"/>
                    </a:ext>
                  </a:extLst>
                </a:gridCol>
              </a:tblGrid>
              <a:tr h="52951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Self Assessment Rating for this Module (1-5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66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44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BA295-B7F7-B4E2-30AA-1F3F4E446505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Partition by Row Number Function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289501-3B0F-00F5-278D-8E2A0C157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09993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examples are queries that make use of the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Partition by Row Number Function.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1.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 the first example I am selecting a few fields from the Customer table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including first and last names and email, then partitioning them by email.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First_Name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Last_Name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Email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ROW_NUMBER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OVER 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PARTITION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Email</a:t>
                      </a:r>
                    </a:p>
                    <a:p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First_Name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ROW_NUM</a:t>
                      </a:r>
                    </a:p>
                    <a:p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Sales</a:t>
                      </a:r>
                      <a:r>
                        <a:rPr lang="en-GB" sz="1000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First_Name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2.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 this example I am selecting fields from the Orders table and partitioning 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them by the Order Status.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Order_ID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Order_Status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Order_Date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ROW_NUMBER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OVER </a:t>
                      </a:r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PARTITION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Order_Status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Order_ID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ROW_NUM</a:t>
                      </a:r>
                    </a:p>
                    <a:p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Sales</a:t>
                      </a:r>
                      <a:r>
                        <a:rPr lang="en-GB" sz="1000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Orders</a:t>
                      </a:r>
                      <a:endParaRPr lang="en-GB" sz="1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Order_ID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A13DD3-11F9-43E2-9B78-FD48CDC0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5" y="947859"/>
            <a:ext cx="3608223" cy="5707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BF549-BB27-40B6-8F46-9D8737B1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51" y="947859"/>
            <a:ext cx="3665328" cy="57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38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BA295-B7F7-B4E2-30AA-1F3F4E446505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Windows Ranking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050C53-BD6C-D668-C363-C73FC8A5A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677956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queries make use of the Windows Ranking function.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1. 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 this example I have selected a range of fields from the Products table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then I have ordered it by list price. The Rank Over function is applied to each 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row in each partition and reinitialized when crossing the partition’s boundary.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Product_Name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List_Price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RANK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OVER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List_Price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DESC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Price_Rank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Production</a:t>
                      </a:r>
                      <a:r>
                        <a:rPr lang="en-GB" sz="1050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Products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2.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 this example I have selected a range of information from the staff including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first and last names, phone number and active. I then have ordered it all by 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Staff ID using the Rank Over function.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First_Name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Last_Name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Phone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Active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RANK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OVER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First_Name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DESC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Staff_ID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Sales</a:t>
                      </a:r>
                      <a:r>
                        <a:rPr lang="en-GB" sz="1050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Staffs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11083B2-CB82-48CF-B5F1-3DE2EBDC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2" y="885865"/>
            <a:ext cx="3644761" cy="5522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0C452-9769-4D85-BF1C-BEEAE96C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720" y="1123627"/>
            <a:ext cx="3435246" cy="41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06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BA295-B7F7-B4E2-30AA-1F3F4E446505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OVER Clause + Aggregate Functions with Partition By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EE3695-4F47-4C49-CBFB-26DDAD9BC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32387"/>
              </p:ext>
            </p:extLst>
          </p:nvPr>
        </p:nvGraphicFramePr>
        <p:xfrm>
          <a:off x="7467853" y="947859"/>
          <a:ext cx="4488056" cy="5595248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example makes use of the OVER clause in conjunction with the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partition by function.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1.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 this first example the OVER PARTITION BY instructs SQL Server to group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(partition) the data by the Order ID.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Quantity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Quantity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OVER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PARTITION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'Total Quantity Ordered'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Sales</a:t>
                      </a:r>
                      <a:r>
                        <a:rPr lang="en-GB" sz="1050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Order_Items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2.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 this example the OVER PARTITION BY instructs SQL Server to group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(partition) the data by the Store ID 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Store_ID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First_Name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Email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OVER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PARTITION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Store_ID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'All Staff Members'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Sales</a:t>
                      </a:r>
                      <a:r>
                        <a:rPr lang="en-GB" sz="1050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Staffs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3. 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 this example the OVER PARTITION BY instructs SQL Server to group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(partition) the data by the City.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Store_ID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Store_Name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Street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Store_ID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OVER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PARTITION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'All Stores'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Sales</a:t>
                      </a:r>
                      <a:r>
                        <a:rPr lang="en-GB" sz="1050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Stores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C8DF14-F681-4999-B9FB-EDBB65E9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47" y="761914"/>
            <a:ext cx="3286946" cy="4277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23AE2-7738-4206-8FB3-4B2D280E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433" y="761915"/>
            <a:ext cx="3370191" cy="4277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B2BBE-EF17-4D3F-87BF-A7DEEA2D9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24" y="5117238"/>
            <a:ext cx="2809817" cy="16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82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0FDE-B57B-B3B3-1EAD-BAF60319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TSQL Module 6: Pivoting and Grouping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BF42-46BA-9FF6-0B58-3A30255A3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GB" dirty="0"/>
              <a:t>Working with Grouping Sets</a:t>
            </a:r>
          </a:p>
          <a:p>
            <a:pPr>
              <a:lnSpc>
                <a:spcPct val="300000"/>
              </a:lnSpc>
            </a:pPr>
            <a:r>
              <a:rPr lang="en-GB" dirty="0"/>
              <a:t>Writing Queries with PIVOT and UNPIVOT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43AB8-5633-21F7-C982-8EC66F16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0748"/>
            <a:ext cx="5808345" cy="2468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775EE4-A08D-411C-BC14-A58C9E85C802}"/>
              </a:ext>
            </a:extLst>
          </p:cNvPr>
          <p:cNvSpPr txBox="1"/>
          <p:nvPr/>
        </p:nvSpPr>
        <p:spPr>
          <a:xfrm>
            <a:off x="8609309" y="4610747"/>
            <a:ext cx="3239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this module I understood the theory behind the functions however I didn’t manage to implement a successful solution which is what I will work on.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CF3B82-1139-4D21-86AC-5059F451B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71495"/>
              </p:ext>
            </p:extLst>
          </p:nvPr>
        </p:nvGraphicFramePr>
        <p:xfrm>
          <a:off x="838200" y="5171181"/>
          <a:ext cx="64227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378">
                  <a:extLst>
                    <a:ext uri="{9D8B030D-6E8A-4147-A177-3AD203B41FA5}">
                      <a16:colId xmlns:a16="http://schemas.microsoft.com/office/drawing/2014/main" val="715701133"/>
                    </a:ext>
                  </a:extLst>
                </a:gridCol>
                <a:gridCol w="3211378">
                  <a:extLst>
                    <a:ext uri="{9D8B030D-6E8A-4147-A177-3AD203B41FA5}">
                      <a16:colId xmlns:a16="http://schemas.microsoft.com/office/drawing/2014/main" val="2182226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Self Assessment Rating for this Module (1-5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I understood the knowledge behind each function but didn’t manage to successfully implement a solution.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66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9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098928-3FE1-C396-49CA-7D52040F0C33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Working with Grouping Sets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87BAF-685A-2C41-43E4-6F8ED5CB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71386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query is an attempt to implement a simple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grouping sets query. The grouping sets query defines multiple 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grouping sets in the same query. 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 kept getting an error that the in the fields I selected 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 the initial select statement is not contained in either an aggregate function or the GROUP BY clause.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 didn't manage to fix the error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Product_Name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List_Price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Production</a:t>
                      </a:r>
                      <a:r>
                        <a:rPr lang="en-GB" sz="1050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Products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GROUP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GROUPING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SETS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Brand_ID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List_Price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Quantity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05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TotalQty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Sales</a:t>
                      </a:r>
                      <a:r>
                        <a:rPr lang="en-GB" sz="1050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Order_Items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GROUP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GB" sz="105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GROUPING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SETS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),(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),())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8C8A46-B705-4AF4-9AEC-2F85A2C3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1" y="947859"/>
            <a:ext cx="6668999" cy="3767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74B8E-9DF4-4600-A9DE-64CA8434ED78}"/>
              </a:ext>
            </a:extLst>
          </p:cNvPr>
          <p:cNvSpPr txBox="1"/>
          <p:nvPr/>
        </p:nvSpPr>
        <p:spPr>
          <a:xfrm>
            <a:off x="5301658" y="5448752"/>
            <a:ext cx="18848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construct will be one of the tasks I will try and understand better so I can implement a solution in future.</a:t>
            </a:r>
          </a:p>
        </p:txBody>
      </p:sp>
    </p:spTree>
    <p:extLst>
      <p:ext uri="{BB962C8B-B14F-4D97-AF65-F5344CB8AC3E}">
        <p14:creationId xmlns:p14="http://schemas.microsoft.com/office/powerpoint/2010/main" val="2841161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098928-3FE1-C396-49CA-7D52040F0C33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Writing Queries with PIVOT and UNPIVOT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4D35E7-CA7E-0049-0559-40A35264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92212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queries are an attempt of the PIVOT and UNPIVOT construct.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PIVOT is an operator that is used to transform a table into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another, a simpler view of the table. The UNPIVOT operator does the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opposite and transforms the data into rows.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Product_ID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Quantity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List_Price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Sales</a:t>
                      </a:r>
                      <a:r>
                        <a:rPr lang="en-GB" sz="1050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Order_Items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PIVOT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List_Price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Product_ID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My understanding was that I have to specify a specific record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</a:t>
                      </a:r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in the Product-ID column.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PIVOT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TABLE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I can't attempt an UNPIVOT query if I can't do an </a:t>
                      </a:r>
                      <a:r>
                        <a:rPr lang="en-GB" sz="105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inital</a:t>
                      </a:r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PIVOT query.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error I </a:t>
                      </a:r>
                      <a:r>
                        <a:rPr lang="en-GB" sz="105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recieved</a:t>
                      </a:r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for the above query is a syntax error.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964E2-8565-4179-8BF5-522371777C6A}"/>
              </a:ext>
            </a:extLst>
          </p:cNvPr>
          <p:cNvSpPr txBox="1"/>
          <p:nvPr/>
        </p:nvSpPr>
        <p:spPr>
          <a:xfrm>
            <a:off x="5334105" y="5146535"/>
            <a:ext cx="18848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construct will be one of the tasks I will try and understand better so I can implement a solution in future.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F8307-85F0-4228-BC55-9A192EB2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9" y="1099830"/>
            <a:ext cx="5068078" cy="40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09A6-7FEA-5811-74A8-B121F11C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SQL Practitioner Introduction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59A5-A9A0-937A-EBDD-2E17A975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Why you decided upon studying and pursuing your interests in becoming a graduate developer?</a:t>
            </a:r>
          </a:p>
          <a:p>
            <a:pPr marL="0" indent="0">
              <a:buNone/>
            </a:pPr>
            <a:r>
              <a:rPr lang="en-US" sz="1800" dirty="0"/>
              <a:t>I decided to study IT and pursue my interest in becoming a software developer/engineer because I want to further my skillset and knowledge in this area of IT, knowing how things are built and are structured.</a:t>
            </a:r>
          </a:p>
          <a:p>
            <a:pPr marL="0" indent="0" algn="ctr">
              <a:buNone/>
            </a:pPr>
            <a:r>
              <a:rPr lang="en-US" sz="2000" dirty="0"/>
              <a:t>Why should you learn SQL?</a:t>
            </a:r>
          </a:p>
          <a:p>
            <a:pPr marL="0" indent="0">
              <a:buNone/>
            </a:pPr>
            <a:r>
              <a:rPr lang="en-US" sz="1800" dirty="0"/>
              <a:t>SQL is an essential programming language to learn/understand for a software engineer. SQL Server makes up the majority of the world’s databases, so knowledge and understanding of SQL is essential for a developer.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A3B5001E-6774-51C4-98D4-40A75B3FE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31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6DD6-0D0E-2C8D-2F01-1C2C0541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TSQL Module 7: Executing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6EA9-0A70-5977-5F98-9317FBBC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TSQL Stored Procedures</a:t>
            </a:r>
          </a:p>
          <a:p>
            <a:pPr>
              <a:lnSpc>
                <a:spcPct val="150000"/>
              </a:lnSpc>
            </a:pPr>
            <a:r>
              <a:rPr lang="en-GB" dirty="0"/>
              <a:t>TSQL Stored Procedures with Parameters</a:t>
            </a:r>
          </a:p>
          <a:p>
            <a:pPr>
              <a:lnSpc>
                <a:spcPct val="150000"/>
              </a:lnSpc>
            </a:pPr>
            <a:r>
              <a:rPr lang="en-US" dirty="0"/>
              <a:t>Passing Parameters to Stored Procedures</a:t>
            </a:r>
          </a:p>
          <a:p>
            <a:pPr>
              <a:lnSpc>
                <a:spcPct val="250000"/>
              </a:lnSpc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E61B8-DB7D-5667-E81B-0E1ED83E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836" y="4313464"/>
            <a:ext cx="6469384" cy="201135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BA1BCC-C0B3-47C3-8CC8-EF1447DC7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51260"/>
              </p:ext>
            </p:extLst>
          </p:nvPr>
        </p:nvGraphicFramePr>
        <p:xfrm>
          <a:off x="6096000" y="1973485"/>
          <a:ext cx="58592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610">
                  <a:extLst>
                    <a:ext uri="{9D8B030D-6E8A-4147-A177-3AD203B41FA5}">
                      <a16:colId xmlns:a16="http://schemas.microsoft.com/office/drawing/2014/main" val="715701133"/>
                    </a:ext>
                  </a:extLst>
                </a:gridCol>
                <a:gridCol w="2929610">
                  <a:extLst>
                    <a:ext uri="{9D8B030D-6E8A-4147-A177-3AD203B41FA5}">
                      <a16:colId xmlns:a16="http://schemas.microsoft.com/office/drawing/2014/main" val="2182226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Self Assessment Rating for this Module (1-5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66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690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6E996-328D-8BEB-2BE1-2F99B4FF160C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TSQL Stored Procedures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92D657-AC88-25C6-5A13-75BA8C34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21482"/>
              </p:ext>
            </p:extLst>
          </p:nvPr>
        </p:nvGraphicFramePr>
        <p:xfrm>
          <a:off x="7467853" y="947859"/>
          <a:ext cx="4488056" cy="5595248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queries are simple examples for Stored Procedures.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These are simple to demonsrate the ability of creating procedures.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1.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SelectAllStaff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Staffs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EXEC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SelectAllStaff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2.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SelectAllCustomers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EXEC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SelectAllCustomers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3.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CustomersByCity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First_Name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Last_Name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EXEC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CustomersByCity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4.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StoresByCity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Store_Name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Street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Stores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EXEC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StoresByCity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89FC0E2-7A62-2A7C-9C4C-43B994AB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1" y="824472"/>
            <a:ext cx="2628900" cy="2190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B7F8E-7D03-2F7F-6DE8-5B6B3D18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87" y="736993"/>
            <a:ext cx="4384321" cy="56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9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6E996-328D-8BEB-2BE1-2F99B4FF160C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TSQL Stored Procedures with Parameters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DA9EA8-9DDD-E130-FE70-5CD35360F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99833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These following queries are the same as storing procedures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however this time I will be specifiying a parameter.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1.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Customers1 @City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@City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2.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StaffPhoneNumbers @Phone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varchar 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Staffs</a:t>
                      </a: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Phone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@Phone</a:t>
                      </a: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Example 3.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AllProductNames @Product_Name </a:t>
                      </a:r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varchar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255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endParaRPr lang="en-GB" sz="105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Sales</a:t>
                      </a:r>
                      <a:r>
                        <a:rPr lang="en-GB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Products</a:t>
                      </a:r>
                    </a:p>
                    <a:p>
                      <a:r>
                        <a:rPr lang="en-US" sz="105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Product_Name </a:t>
                      </a:r>
                      <a:r>
                        <a:rPr lang="en-US" sz="105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@Product_Name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D6C1C52-F073-925D-4CB5-B9A3A01C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36091" y="828734"/>
            <a:ext cx="4600575" cy="551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90FCC-F24B-E00B-EDA2-BB2F99C42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6" r="20427" b="2349"/>
          <a:stretch/>
        </p:blipFill>
        <p:spPr>
          <a:xfrm>
            <a:off x="5236992" y="2052637"/>
            <a:ext cx="2079039" cy="26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65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FA7EA-84BF-A3BA-A3A2-61F32B152EBD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Passing Parameters to Stored Procedures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D5596D-3EF6-8FB8-B1F9-EC65E737A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79752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query is an example of passing parameters to a</a:t>
                      </a:r>
                      <a:endPara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stored query. In the example below I am creating a procedure that </a:t>
                      </a:r>
                      <a:endPara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gets all information about orders from customers. </a:t>
                      </a:r>
                      <a:endPara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parameter given is the order ID being classed as INT.</a:t>
                      </a:r>
                      <a:endPara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OrdersByCustomers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@order_id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customer_id</a:t>
                      </a:r>
                      <a:r>
                        <a:rPr lang="en-US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store_id</a:t>
                      </a:r>
                      <a:r>
                        <a:rPr lang="en-US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order_status</a:t>
                      </a:r>
                      <a:r>
                        <a:rPr lang="en-US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shipped_date</a:t>
                      </a:r>
                      <a:endPara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Sales</a:t>
                      </a:r>
                      <a:r>
                        <a:rPr lang="en-GB" sz="1050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Orders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order_id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@order_id</a:t>
                      </a: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store_id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06E6A6-672A-FE57-0076-8CA08961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1390709"/>
            <a:ext cx="4252404" cy="4094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AD74F-DA2A-D0EB-2704-36BF97C7A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449" y="1894828"/>
            <a:ext cx="2563101" cy="28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2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0BCB-7D32-7A92-FA5F-BA5A19D7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TSQL Module 8: Implementing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A63D-AFC5-A7C3-4F10-A70A3F78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Implementing TSQL Error Handling</a:t>
            </a:r>
          </a:p>
          <a:p>
            <a:pPr>
              <a:lnSpc>
                <a:spcPct val="250000"/>
              </a:lnSpc>
            </a:pPr>
            <a:r>
              <a:rPr lang="en-GB" dirty="0"/>
              <a:t>Implementing Structured Exception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CCF06-D205-6C94-0C7C-CAF2B70E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089" y="4341776"/>
            <a:ext cx="7419242" cy="2306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56FBE3-1246-43DB-88BE-0A585D77256B}"/>
              </a:ext>
            </a:extLst>
          </p:cNvPr>
          <p:cNvSpPr txBox="1"/>
          <p:nvPr/>
        </p:nvSpPr>
        <p:spPr>
          <a:xfrm>
            <a:off x="650929" y="4618495"/>
            <a:ext cx="2378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this module I have combined the tasks together into the same queries.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826302-6B30-4D7F-87CF-347642C4D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46529"/>
              </p:ext>
            </p:extLst>
          </p:nvPr>
        </p:nvGraphicFramePr>
        <p:xfrm>
          <a:off x="6341811" y="1825625"/>
          <a:ext cx="55495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760">
                  <a:extLst>
                    <a:ext uri="{9D8B030D-6E8A-4147-A177-3AD203B41FA5}">
                      <a16:colId xmlns:a16="http://schemas.microsoft.com/office/drawing/2014/main" val="715701133"/>
                    </a:ext>
                  </a:extLst>
                </a:gridCol>
                <a:gridCol w="2774760">
                  <a:extLst>
                    <a:ext uri="{9D8B030D-6E8A-4147-A177-3AD203B41FA5}">
                      <a16:colId xmlns:a16="http://schemas.microsoft.com/office/drawing/2014/main" val="2182226401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Self Assessment Rating for this Module (1-5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66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21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4B324D-A514-16F4-A68B-A8BED8963E7D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Implementing TSQL Error Handling + Structured Handling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C166A7-CE5D-7855-7ECF-EEA4D169C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27431"/>
              </p:ext>
            </p:extLst>
          </p:nvPr>
        </p:nvGraphicFramePr>
        <p:xfrm>
          <a:off x="7467853" y="947859"/>
          <a:ext cx="4488056" cy="5395850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The following examples are an example of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 creating a custom error message for error handling.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--Example 1. (Structured Handling). The TRY/CATCH construct is the structured mechanism for error handling. It consists of two parts; TRY block and CATCH block. The error in this message comes from the arithmetic error of 1/0.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TRY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DECLARE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@x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@x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1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'The following statement will not be executed'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TRY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CATCH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'The error message is: Dividing by zero error </a:t>
                      </a:r>
                      <a:r>
                        <a:rPr lang="en-GB" sz="105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occured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'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CATCH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--Example 2.This is a simple error handling generated by the user. The user just needs to input am error number and message and use the RAISEERROR construct.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RAISERROR 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N'%s %d %s'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N'Error</a:t>
                      </a:r>
                      <a:r>
                        <a:rPr lang="en-GB" sz="105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number:'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454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GB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N'- No further action needed.'</a:t>
                      </a:r>
                      <a:r>
                        <a:rPr lang="en-GB" sz="105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7BC7551-1661-4B66-B79F-68B5541B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1" y="1979636"/>
            <a:ext cx="3342702" cy="3234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8A44C-6EF4-460F-A9A5-90B772B5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120" y="1979636"/>
            <a:ext cx="3155842" cy="31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5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09A6-7FEA-5811-74A8-B121F11C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SQL Practitioner Introduction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59A5-A9A0-937A-EBDD-2E17A975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000" dirty="0"/>
              <a:t>Why you recommend someone should learn SQL and what you should hope to gain from it.</a:t>
            </a:r>
          </a:p>
          <a:p>
            <a:pPr marL="0" indent="0">
              <a:buNone/>
            </a:pPr>
            <a:r>
              <a:rPr lang="en-GB" sz="1800" dirty="0"/>
              <a:t>I recommend those who are interested in this area of IT to learn or develop an understanding of SQL as it is a big part of how things work, the skills of knowing SQL carry onto many different areas of IT and it is a worldwide industry standard.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A3B5001E-6774-51C4-98D4-40A75B3FE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0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05A97-BE46-ACC4-F76C-9E98FD92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Portfolio Structure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1D0BB2-4CFA-E707-AD4F-96CD22EA0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14205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F470BB-2BAB-EB76-D3EF-E01CCB54DCB5}"/>
              </a:ext>
            </a:extLst>
          </p:cNvPr>
          <p:cNvSpPr txBox="1"/>
          <p:nvPr/>
        </p:nvSpPr>
        <p:spPr>
          <a:xfrm>
            <a:off x="7448550" y="1001303"/>
            <a:ext cx="181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B1035351 </a:t>
            </a:r>
          </a:p>
          <a:p>
            <a:pPr algn="ctr"/>
            <a:r>
              <a:rPr lang="en-GB" dirty="0"/>
              <a:t>Adam Din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FDD76-DE35-95B4-AC26-2E255FB8BA2C}"/>
              </a:ext>
            </a:extLst>
          </p:cNvPr>
          <p:cNvSpPr txBox="1"/>
          <p:nvPr/>
        </p:nvSpPr>
        <p:spPr>
          <a:xfrm>
            <a:off x="9701148" y="690581"/>
            <a:ext cx="181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Information Technology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204805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A8C4-AA23-CE82-3675-7AF1E875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SQL Server Database for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34DF-9203-BC97-5943-C0F96F1C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am going to investigate the SQL Server Database ‘FleetFactors’ to develop range of useful TSQL Queries and Scripts to support business functions or user requirements.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aim is to provide useful patterns of data to serve front end development technologies such as Web or Mobile Applications.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Provided below in this document are examples of my TSQL Demos (Queries and Scripts) to support users of ‘FleetFactors’.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58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3531840"/>
          </a:xfrm>
          <a:prstGeom prst="rect">
            <a:avLst/>
          </a:prstGeom>
          <a:solidFill>
            <a:srgbClr val="595959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00BDA-A93F-F568-D40F-938E2838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882679"/>
            <a:ext cx="3361677" cy="26629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Entity Relationship Diagrams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2B6738-30C2-42E0-92BA-500EEE51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70" y="448056"/>
            <a:ext cx="7196328" cy="3538728"/>
          </a:xfrm>
          <a:prstGeom prst="rect">
            <a:avLst/>
          </a:prstGeom>
          <a:solidFill>
            <a:srgbClr val="62DAF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145670"/>
            <a:ext cx="2391411" cy="226210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FE8F5-3FB3-48E6-995A-0B23EE9E1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353" y="4146797"/>
            <a:ext cx="1351062" cy="1060960"/>
          </a:xfrm>
          <a:prstGeom prst="rect">
            <a:avLst/>
          </a:prstGeom>
          <a:solidFill>
            <a:srgbClr val="333450">
              <a:alpha val="20000"/>
            </a:srgbClr>
          </a:solidFill>
          <a:ln w="25400">
            <a:solidFill>
              <a:srgbClr val="3334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977D79-90D9-48E1-B887-CE7ABE7A7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7136" y="4142232"/>
            <a:ext cx="3520440" cy="2267712"/>
          </a:xfrm>
          <a:prstGeom prst="rect">
            <a:avLst/>
          </a:prstGeom>
          <a:solidFill>
            <a:srgbClr val="62DAF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5350513"/>
            <a:ext cx="1351062" cy="1060960"/>
          </a:xfrm>
          <a:prstGeom prst="rect">
            <a:avLst/>
          </a:prstGeom>
          <a:solidFill>
            <a:srgbClr val="333450"/>
          </a:solidFill>
          <a:ln w="25400">
            <a:solidFill>
              <a:srgbClr val="333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7B2A54-B232-FFA4-83D1-A7DD4036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656" y="4354329"/>
            <a:ext cx="3140191" cy="16564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5B90C22-87CC-4834-9BCA-D90C15710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024" y="4142232"/>
            <a:ext cx="3520440" cy="2267712"/>
          </a:xfrm>
          <a:prstGeom prst="rect">
            <a:avLst/>
          </a:prstGeom>
          <a:solidFill>
            <a:srgbClr val="62DAF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0FC06-ACFC-0CA5-DA02-24DF1FCB0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10" t="7268" r="2686" b="1796"/>
          <a:stretch/>
        </p:blipFill>
        <p:spPr>
          <a:xfrm>
            <a:off x="5520023" y="546503"/>
            <a:ext cx="5346001" cy="3221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1DAFF-80A5-5C27-0BB9-3FF3EF2B024F}"/>
              </a:ext>
            </a:extLst>
          </p:cNvPr>
          <p:cNvSpPr txBox="1"/>
          <p:nvPr/>
        </p:nvSpPr>
        <p:spPr>
          <a:xfrm>
            <a:off x="7910131" y="6025928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Video Game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6307A-8199-9CD5-6C69-5D61590181B0}"/>
              </a:ext>
            </a:extLst>
          </p:cNvPr>
          <p:cNvSpPr txBox="1"/>
          <p:nvPr/>
        </p:nvSpPr>
        <p:spPr>
          <a:xfrm>
            <a:off x="4234242" y="6063196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Olympics Database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AE56E4-1CFD-E624-5202-F2E478639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67" y="4597919"/>
            <a:ext cx="3304045" cy="1272561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4E8BEE-E880-380F-3BA8-93B8E57E6E84}"/>
              </a:ext>
            </a:extLst>
          </p:cNvPr>
          <p:cNvSpPr txBox="1"/>
          <p:nvPr/>
        </p:nvSpPr>
        <p:spPr>
          <a:xfrm>
            <a:off x="6096000" y="3695385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Fleet Factor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8B625-EE82-4CD0-11C3-9EE3E6BB264D}"/>
              </a:ext>
            </a:extLst>
          </p:cNvPr>
          <p:cNvSpPr txBox="1"/>
          <p:nvPr/>
        </p:nvSpPr>
        <p:spPr>
          <a:xfrm>
            <a:off x="513001" y="4272719"/>
            <a:ext cx="20596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first few examples were used with different databases as I was practicing queries in these databases. I eventually moved onto Fleet Factor as my focus.</a:t>
            </a:r>
          </a:p>
        </p:txBody>
      </p:sp>
    </p:spTree>
    <p:extLst>
      <p:ext uri="{BB962C8B-B14F-4D97-AF65-F5344CB8AC3E}">
        <p14:creationId xmlns:p14="http://schemas.microsoft.com/office/powerpoint/2010/main" val="18187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9F5B-EC54-0875-CD2A-097E4615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TSQL Module 1: Group and Aggregating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1DBD-AC34-347F-1A6F-15BE4F02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Using Aggregate Functions</a:t>
            </a:r>
          </a:p>
          <a:p>
            <a:pPr>
              <a:lnSpc>
                <a:spcPct val="250000"/>
              </a:lnSpc>
            </a:pPr>
            <a:r>
              <a:rPr lang="en-GB" dirty="0"/>
              <a:t>Using the GROUP BY Clause</a:t>
            </a:r>
          </a:p>
          <a:p>
            <a:pPr>
              <a:lnSpc>
                <a:spcPct val="250000"/>
              </a:lnSpc>
            </a:pPr>
            <a:r>
              <a:rPr lang="en-GB" dirty="0"/>
              <a:t>Filtering Groups with HAVING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F24FE-160A-1967-3A9A-BF0C213A5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26"/>
          <a:stretch/>
        </p:blipFill>
        <p:spPr>
          <a:xfrm>
            <a:off x="5623063" y="2874243"/>
            <a:ext cx="6211019" cy="122150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3AFA81-2A84-4A98-A977-2EF2112DE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14874"/>
              </p:ext>
            </p:extLst>
          </p:nvPr>
        </p:nvGraphicFramePr>
        <p:xfrm>
          <a:off x="5974862" y="5671820"/>
          <a:ext cx="58592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610">
                  <a:extLst>
                    <a:ext uri="{9D8B030D-6E8A-4147-A177-3AD203B41FA5}">
                      <a16:colId xmlns:a16="http://schemas.microsoft.com/office/drawing/2014/main" val="715701133"/>
                    </a:ext>
                  </a:extLst>
                </a:gridCol>
                <a:gridCol w="2929610">
                  <a:extLst>
                    <a:ext uri="{9D8B030D-6E8A-4147-A177-3AD203B41FA5}">
                      <a16:colId xmlns:a16="http://schemas.microsoft.com/office/drawing/2014/main" val="2182226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Self Assessment Rating for this Module (1-5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66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84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1F2A4B7-74CB-0057-A227-C933B95F7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1" y="1210472"/>
            <a:ext cx="6017082" cy="539585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EE078F-9C36-7D01-EBA3-F1DC1B287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79633"/>
              </p:ext>
            </p:extLst>
          </p:nvPr>
        </p:nvGraphicFramePr>
        <p:xfrm>
          <a:off x="7086113" y="1107657"/>
          <a:ext cx="4488056" cy="5498665"/>
        </p:xfrm>
        <a:graphic>
          <a:graphicData uri="http://schemas.openxmlformats.org/drawingml/2006/table">
            <a:tbl>
              <a:tblPr firstRow="1" firstCol="1" bandRow="1"/>
              <a:tblGrid>
                <a:gridCol w="4488056">
                  <a:extLst>
                    <a:ext uri="{9D8B030D-6E8A-4147-A177-3AD203B41FA5}">
                      <a16:colId xmlns:a16="http://schemas.microsoft.com/office/drawing/2014/main" val="808937173"/>
                    </a:ext>
                  </a:extLst>
                </a:gridCol>
              </a:tblGrid>
              <a:tr h="154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TSQL Demo Code: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832"/>
                  </a:ext>
                </a:extLst>
              </a:tr>
              <a:tr h="52412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This is one of the AGGREGATE functions (AVG).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This tells us the mean average of numeric values from the column I specified -       1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in this case the average release year from the table 'Game Platform'.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AVG</a:t>
                      </a:r>
                      <a:r>
                        <a:rPr lang="en-GB" sz="9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release_year</a:t>
                      </a:r>
                      <a:r>
                        <a:rPr lang="en-GB" sz="9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game_platform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This AGGREGATE function is the (COUNT) function.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This tells us the number of something in a column I specified -                      2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in this case from the table 'Genre'.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COUNT</a:t>
                      </a:r>
                      <a:r>
                        <a:rPr lang="en-GB" sz="9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genre_name</a:t>
                      </a:r>
                      <a:r>
                        <a:rPr lang="en-GB" sz="9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genre </a:t>
                      </a:r>
                      <a:r>
                        <a:rPr lang="en-GB" sz="9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This AGGREGATE function is the (MAX) function.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This tells us the largest value from the specified column -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in this case the maximum number of sales from the table 'Region Sales'.              3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en-GB" sz="9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num_sales</a:t>
                      </a:r>
                      <a:r>
                        <a:rPr lang="en-GB" sz="9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region_sales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This AGGREGATE function is the (MIN) function.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This tells us the largest value from the specified column -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-- in this case the minimum number of sales from the table 'Region Sales'.              4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SELECT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>
                          <a:solidFill>
                            <a:srgbClr val="FF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MIN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num_sales</a:t>
                      </a:r>
                      <a:r>
                        <a:rPr lang="en-GB" sz="9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region_sales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854" marR="538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15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841C3D-8DC4-DD14-9403-779D7193F5CA}"/>
              </a:ext>
            </a:extLst>
          </p:cNvPr>
          <p:cNvSpPr txBox="1"/>
          <p:nvPr/>
        </p:nvSpPr>
        <p:spPr>
          <a:xfrm>
            <a:off x="1447060" y="239697"/>
            <a:ext cx="96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Using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2320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42E9C1150B4C439009BCC6AAAB7EF3" ma:contentTypeVersion="13" ma:contentTypeDescription="Create a new document." ma:contentTypeScope="" ma:versionID="4d51c1d10e67e13773ef9358580ffb44">
  <xsd:schema xmlns:xsd="http://www.w3.org/2001/XMLSchema" xmlns:xs="http://www.w3.org/2001/XMLSchema" xmlns:p="http://schemas.microsoft.com/office/2006/metadata/properties" xmlns:ns3="f675c934-344e-49f6-b64e-f67c32cf7e05" xmlns:ns4="c353745c-f5e9-441d-bbf9-04337a861044" targetNamespace="http://schemas.microsoft.com/office/2006/metadata/properties" ma:root="true" ma:fieldsID="bb0f2be7048ae7bc8166ded66f61ab3f" ns3:_="" ns4:_="">
    <xsd:import namespace="f675c934-344e-49f6-b64e-f67c32cf7e05"/>
    <xsd:import namespace="c353745c-f5e9-441d-bbf9-04337a8610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5c934-344e-49f6-b64e-f67c32cf7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745c-f5e9-441d-bbf9-04337a8610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F92AA4-194E-4F2A-873E-BA61438781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DD7639-6740-4254-AF94-360D38D27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5c934-344e-49f6-b64e-f67c32cf7e05"/>
    <ds:schemaRef ds:uri="c353745c-f5e9-441d-bbf9-04337a8610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FD71FB-813D-4812-8D34-94165A7A37E4}">
  <ds:schemaRefs>
    <ds:schemaRef ds:uri="http://schemas.microsoft.com/office/2006/metadata/properties"/>
    <ds:schemaRef ds:uri="http://purl.org/dc/dcmitype/"/>
    <ds:schemaRef ds:uri="c353745c-f5e9-441d-bbf9-04337a861044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f675c934-344e-49f6-b64e-f67c32cf7e0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3950</Words>
  <Application>Microsoft Office PowerPoint</Application>
  <PresentationFormat>Widescreen</PresentationFormat>
  <Paragraphs>557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Relational and NOSQL Databases</vt:lpstr>
      <vt:lpstr>SQL Server Performance Rating</vt:lpstr>
      <vt:lpstr>SQL Practitioner Introduction</vt:lpstr>
      <vt:lpstr>SQL Practitioner Introduction</vt:lpstr>
      <vt:lpstr>Portfolio Structure</vt:lpstr>
      <vt:lpstr>SQL Server Database for Demos</vt:lpstr>
      <vt:lpstr>Entity Relationship Diagrams</vt:lpstr>
      <vt:lpstr>TSQL Module 1: Group and Aggregating Data</vt:lpstr>
      <vt:lpstr>PowerPoint Presentation</vt:lpstr>
      <vt:lpstr>PowerPoint Presentation</vt:lpstr>
      <vt:lpstr>PowerPoint Presentation</vt:lpstr>
      <vt:lpstr>TSQL Module 2: Using Subqueries</vt:lpstr>
      <vt:lpstr>PowerPoint Presentation</vt:lpstr>
      <vt:lpstr>PowerPoint Presentation</vt:lpstr>
      <vt:lpstr>PowerPoint Presentation</vt:lpstr>
      <vt:lpstr>TSQL Module 3: Using Table Expressions</vt:lpstr>
      <vt:lpstr>PowerPoint Presentation</vt:lpstr>
      <vt:lpstr>PowerPoint Presentation</vt:lpstr>
      <vt:lpstr>PowerPoint Presentation</vt:lpstr>
      <vt:lpstr>PowerPoint Presentation</vt:lpstr>
      <vt:lpstr>TSQL Module 4: Using Set Operators</vt:lpstr>
      <vt:lpstr>PowerPoint Presentation</vt:lpstr>
      <vt:lpstr>TSQL Module 5: Using Window Ranking, Offset, and Aggregate Functions</vt:lpstr>
      <vt:lpstr>PowerPoint Presentation</vt:lpstr>
      <vt:lpstr>PowerPoint Presentation</vt:lpstr>
      <vt:lpstr>PowerPoint Presentation</vt:lpstr>
      <vt:lpstr>TSQL Module 6: Pivoting and Grouping Sets</vt:lpstr>
      <vt:lpstr>PowerPoint Presentation</vt:lpstr>
      <vt:lpstr>PowerPoint Presentation</vt:lpstr>
      <vt:lpstr>TSQL Module 7: Executing Stored Procedures</vt:lpstr>
      <vt:lpstr>PowerPoint Presentation</vt:lpstr>
      <vt:lpstr>PowerPoint Presentation</vt:lpstr>
      <vt:lpstr>PowerPoint Presentation</vt:lpstr>
      <vt:lpstr>TSQL Module 8: Implementing Error Handling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and NOSQL Databases</dc:title>
  <dc:creator>DIN, ADAM (Student)</dc:creator>
  <cp:lastModifiedBy>DIN, ADAM (Student)</cp:lastModifiedBy>
  <cp:revision>1</cp:revision>
  <dcterms:created xsi:type="dcterms:W3CDTF">2022-12-29T11:39:12Z</dcterms:created>
  <dcterms:modified xsi:type="dcterms:W3CDTF">2023-01-04T20:59:54Z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0x0101007642E9C1150B4C439009BCC6AAAB7EF3</vt:lpwstr>
  </property>
</Properties>
</file>