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57" r:id="rId3"/>
    <p:sldId id="258" r:id="rId4"/>
    <p:sldId id="268" r:id="rId5"/>
    <p:sldId id="267" r:id="rId6"/>
    <p:sldId id="262" r:id="rId7"/>
    <p:sldId id="261" r:id="rId8"/>
    <p:sldId id="260" r:id="rId9"/>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Cooper Hewitt Heavy" panose="020B0604020202020204" charset="0"/>
      <p:regular r:id="rId15"/>
    </p:embeddedFont>
    <p:embeddedFont>
      <p:font typeface="Franklin Gothic Heavy" panose="020B0903020102020204" pitchFamily="34" charset="0"/>
      <p:regular r:id="rId16"/>
      <p:italic r:id="rId17"/>
    </p:embeddedFont>
    <p:embeddedFont>
      <p:font typeface="Montserrat" panose="00000500000000000000" pitchFamily="2" charset="0"/>
      <p:regular r:id="rId18"/>
      <p:bold r:id="rId19"/>
      <p:italic r:id="rId20"/>
      <p:boldItalic r:id="rId21"/>
    </p:embeddedFont>
    <p:embeddedFont>
      <p:font typeface="Montserrat Bold" panose="00000800000000000000"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B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38" autoAdjust="0"/>
  </p:normalViewPr>
  <p:slideViewPr>
    <p:cSldViewPr>
      <p:cViewPr varScale="1">
        <p:scale>
          <a:sx n="67" d="100"/>
          <a:sy n="67" d="100"/>
        </p:scale>
        <p:origin x="186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2E60D2-72B0-4128-A32F-8B627536DDA8}" type="datetimeFigureOut">
              <a:rPr lang="en-IN" smtClean="0"/>
              <a:t>04-11-2023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3478AA-E06E-41A4-99A5-8BDD86F05BFD}" type="slidenum">
              <a:rPr lang="en-IN" smtClean="0"/>
              <a:t>‹#›</a:t>
            </a:fld>
            <a:endParaRPr lang="en-IN"/>
          </a:p>
        </p:txBody>
      </p:sp>
    </p:spTree>
    <p:extLst>
      <p:ext uri="{BB962C8B-B14F-4D97-AF65-F5344CB8AC3E}">
        <p14:creationId xmlns:p14="http://schemas.microsoft.com/office/powerpoint/2010/main" val="2552204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3478AA-E06E-41A4-99A5-8BDD86F05BFD}" type="slidenum">
              <a:rPr lang="en-IN" smtClean="0"/>
              <a:t>1</a:t>
            </a:fld>
            <a:endParaRPr lang="en-IN"/>
          </a:p>
        </p:txBody>
      </p:sp>
    </p:spTree>
    <p:extLst>
      <p:ext uri="{BB962C8B-B14F-4D97-AF65-F5344CB8AC3E}">
        <p14:creationId xmlns:p14="http://schemas.microsoft.com/office/powerpoint/2010/main" val="1358419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sv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png"/><Relationship Id="rId16" Type="http://schemas.openxmlformats.org/officeDocument/2006/relationships/image" Target="../media/image23.sv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sv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B626"/>
        </a:solidFill>
        <a:effectLst/>
      </p:bgPr>
    </p:bg>
    <p:spTree>
      <p:nvGrpSpPr>
        <p:cNvPr id="1" name=""/>
        <p:cNvGrpSpPr/>
        <p:nvPr/>
      </p:nvGrpSpPr>
      <p:grpSpPr>
        <a:xfrm>
          <a:off x="0" y="0"/>
          <a:ext cx="0" cy="0"/>
          <a:chOff x="0" y="0"/>
          <a:chExt cx="0" cy="0"/>
        </a:xfrm>
      </p:grpSpPr>
      <p:sp>
        <p:nvSpPr>
          <p:cNvPr id="5" name="Freeform 5"/>
          <p:cNvSpPr/>
          <p:nvPr/>
        </p:nvSpPr>
        <p:spPr>
          <a:xfrm rot="5400000">
            <a:off x="14636668" y="-1511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 name="Freeform 2"/>
          <p:cNvSpPr/>
          <p:nvPr/>
        </p:nvSpPr>
        <p:spPr>
          <a:xfrm rot="-9237351">
            <a:off x="-8109482" y="-3531267"/>
            <a:ext cx="20147551" cy="15966934"/>
          </a:xfrm>
          <a:custGeom>
            <a:avLst/>
            <a:gdLst/>
            <a:ahLst/>
            <a:cxnLst/>
            <a:rect l="l" t="t" r="r" b="b"/>
            <a:pathLst>
              <a:path w="20147551" h="15966934">
                <a:moveTo>
                  <a:pt x="0" y="0"/>
                </a:moveTo>
                <a:lnTo>
                  <a:pt x="20147550" y="0"/>
                </a:lnTo>
                <a:lnTo>
                  <a:pt x="20147550" y="15966934"/>
                </a:lnTo>
                <a:lnTo>
                  <a:pt x="0" y="1596693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dirty="0"/>
          </a:p>
        </p:txBody>
      </p:sp>
      <p:sp>
        <p:nvSpPr>
          <p:cNvPr id="4" name="Freeform 4"/>
          <p:cNvSpPr/>
          <p:nvPr/>
        </p:nvSpPr>
        <p:spPr>
          <a:xfrm flipH="1">
            <a:off x="8456218" y="2210298"/>
            <a:ext cx="8955482" cy="7391400"/>
          </a:xfrm>
          <a:custGeom>
            <a:avLst/>
            <a:gdLst/>
            <a:ahLst/>
            <a:cxnLst/>
            <a:rect l="l" t="t" r="r" b="b"/>
            <a:pathLst>
              <a:path w="9566557" h="7726426">
                <a:moveTo>
                  <a:pt x="9566557" y="0"/>
                </a:moveTo>
                <a:lnTo>
                  <a:pt x="0" y="0"/>
                </a:lnTo>
                <a:lnTo>
                  <a:pt x="0" y="7726426"/>
                </a:lnTo>
                <a:lnTo>
                  <a:pt x="9566557" y="7726426"/>
                </a:lnTo>
                <a:lnTo>
                  <a:pt x="9566557" y="0"/>
                </a:lnTo>
                <a:close/>
              </a:path>
            </a:pathLst>
          </a:custGeom>
          <a:blipFill>
            <a:blip r:embed="rId7"/>
            <a:stretch>
              <a:fillRect/>
            </a:stretch>
          </a:blipFill>
        </p:spPr>
      </p:sp>
      <p:grpSp>
        <p:nvGrpSpPr>
          <p:cNvPr id="6" name="Group 6"/>
          <p:cNvGrpSpPr>
            <a:grpSpLocks noChangeAspect="1"/>
          </p:cNvGrpSpPr>
          <p:nvPr/>
        </p:nvGrpSpPr>
        <p:grpSpPr>
          <a:xfrm>
            <a:off x="-643412" y="6588581"/>
            <a:ext cx="4531919" cy="4531919"/>
            <a:chOff x="0" y="0"/>
            <a:chExt cx="2787650" cy="2787650"/>
          </a:xfrm>
        </p:grpSpPr>
        <p:sp>
          <p:nvSpPr>
            <p:cNvPr id="7" name="Freeform 7"/>
            <p:cNvSpPr/>
            <p:nvPr/>
          </p:nvSpPr>
          <p:spPr>
            <a:xfrm>
              <a:off x="0" y="0"/>
              <a:ext cx="2787650" cy="2787650"/>
            </a:xfrm>
            <a:custGeom>
              <a:avLst/>
              <a:gdLst/>
              <a:ahLst/>
              <a:cxnLst/>
              <a:rect l="l" t="t" r="r" b="b"/>
              <a:pathLst>
                <a:path w="2787650" h="2787650">
                  <a:moveTo>
                    <a:pt x="81280" y="1861820"/>
                  </a:moveTo>
                  <a:cubicBezTo>
                    <a:pt x="73660" y="1841500"/>
                    <a:pt x="67310" y="1819910"/>
                    <a:pt x="60960" y="1799590"/>
                  </a:cubicBezTo>
                  <a:lnTo>
                    <a:pt x="1800860" y="59690"/>
                  </a:lnTo>
                  <a:cubicBezTo>
                    <a:pt x="1821180" y="66040"/>
                    <a:pt x="1842770" y="72390"/>
                    <a:pt x="1863090" y="80010"/>
                  </a:cubicBezTo>
                  <a:lnTo>
                    <a:pt x="81280" y="1861820"/>
                  </a:lnTo>
                  <a:close/>
                  <a:moveTo>
                    <a:pt x="1597660" y="15240"/>
                  </a:moveTo>
                  <a:cubicBezTo>
                    <a:pt x="1573530" y="11430"/>
                    <a:pt x="1548130" y="8890"/>
                    <a:pt x="1524000" y="6350"/>
                  </a:cubicBezTo>
                  <a:lnTo>
                    <a:pt x="6350" y="1524000"/>
                  </a:lnTo>
                  <a:cubicBezTo>
                    <a:pt x="8890" y="1548130"/>
                    <a:pt x="11430" y="1573530"/>
                    <a:pt x="15240" y="1597660"/>
                  </a:cubicBezTo>
                  <a:lnTo>
                    <a:pt x="1597660" y="15240"/>
                  </a:lnTo>
                  <a:close/>
                  <a:moveTo>
                    <a:pt x="2189480" y="248920"/>
                  </a:moveTo>
                  <a:cubicBezTo>
                    <a:pt x="2172970" y="237490"/>
                    <a:pt x="2156460" y="226060"/>
                    <a:pt x="2139950" y="215900"/>
                  </a:cubicBezTo>
                  <a:lnTo>
                    <a:pt x="215900" y="2139950"/>
                  </a:lnTo>
                  <a:cubicBezTo>
                    <a:pt x="226060" y="2156460"/>
                    <a:pt x="237490" y="2172970"/>
                    <a:pt x="248920" y="2189480"/>
                  </a:cubicBezTo>
                  <a:lnTo>
                    <a:pt x="2189480" y="248920"/>
                  </a:lnTo>
                  <a:close/>
                  <a:moveTo>
                    <a:pt x="1979930" y="128270"/>
                  </a:moveTo>
                  <a:cubicBezTo>
                    <a:pt x="1960880" y="119380"/>
                    <a:pt x="1941830" y="110490"/>
                    <a:pt x="1922780" y="102870"/>
                  </a:cubicBezTo>
                  <a:lnTo>
                    <a:pt x="104140" y="1921510"/>
                  </a:lnTo>
                  <a:cubicBezTo>
                    <a:pt x="111760" y="1940560"/>
                    <a:pt x="120650" y="1959610"/>
                    <a:pt x="129540" y="1978660"/>
                  </a:cubicBezTo>
                  <a:lnTo>
                    <a:pt x="1979930" y="128270"/>
                  </a:lnTo>
                  <a:close/>
                  <a:moveTo>
                    <a:pt x="2087880" y="185420"/>
                  </a:moveTo>
                  <a:cubicBezTo>
                    <a:pt x="2070100" y="175260"/>
                    <a:pt x="2052320" y="165100"/>
                    <a:pt x="2034540" y="156210"/>
                  </a:cubicBezTo>
                  <a:lnTo>
                    <a:pt x="154940" y="2035810"/>
                  </a:lnTo>
                  <a:cubicBezTo>
                    <a:pt x="163830" y="2053590"/>
                    <a:pt x="173990" y="2071370"/>
                    <a:pt x="184150" y="2089150"/>
                  </a:cubicBezTo>
                  <a:lnTo>
                    <a:pt x="2087880" y="185420"/>
                  </a:lnTo>
                  <a:close/>
                  <a:moveTo>
                    <a:pt x="834390" y="116840"/>
                  </a:moveTo>
                  <a:cubicBezTo>
                    <a:pt x="774700" y="143510"/>
                    <a:pt x="716280" y="173990"/>
                    <a:pt x="660400" y="208280"/>
                  </a:cubicBezTo>
                  <a:lnTo>
                    <a:pt x="208280" y="660400"/>
                  </a:lnTo>
                  <a:cubicBezTo>
                    <a:pt x="172720" y="716280"/>
                    <a:pt x="142240" y="774700"/>
                    <a:pt x="116840" y="834390"/>
                  </a:cubicBezTo>
                  <a:lnTo>
                    <a:pt x="834390" y="116840"/>
                  </a:lnTo>
                  <a:close/>
                  <a:moveTo>
                    <a:pt x="1363980" y="0"/>
                  </a:moveTo>
                  <a:lnTo>
                    <a:pt x="0" y="1363980"/>
                  </a:lnTo>
                  <a:cubicBezTo>
                    <a:pt x="0" y="1391920"/>
                    <a:pt x="0" y="1418590"/>
                    <a:pt x="1270" y="1446530"/>
                  </a:cubicBezTo>
                  <a:lnTo>
                    <a:pt x="1445260" y="1270"/>
                  </a:lnTo>
                  <a:cubicBezTo>
                    <a:pt x="1418590" y="0"/>
                    <a:pt x="1390650" y="0"/>
                    <a:pt x="1363980" y="0"/>
                  </a:cubicBezTo>
                  <a:close/>
                  <a:moveTo>
                    <a:pt x="2787650" y="1386840"/>
                  </a:moveTo>
                  <a:lnTo>
                    <a:pt x="1386840" y="2787650"/>
                  </a:lnTo>
                  <a:cubicBezTo>
                    <a:pt x="1414780" y="2787650"/>
                    <a:pt x="1443990" y="2787650"/>
                    <a:pt x="1471930" y="2785110"/>
                  </a:cubicBezTo>
                  <a:lnTo>
                    <a:pt x="2785110" y="1471930"/>
                  </a:lnTo>
                  <a:cubicBezTo>
                    <a:pt x="2786380" y="1443990"/>
                    <a:pt x="2787650" y="1414780"/>
                    <a:pt x="2787650" y="1386840"/>
                  </a:cubicBezTo>
                  <a:close/>
                  <a:moveTo>
                    <a:pt x="2283460" y="321310"/>
                  </a:moveTo>
                  <a:cubicBezTo>
                    <a:pt x="2268220" y="308610"/>
                    <a:pt x="2252980" y="295910"/>
                    <a:pt x="2237740" y="284480"/>
                  </a:cubicBezTo>
                  <a:lnTo>
                    <a:pt x="284480" y="2237740"/>
                  </a:lnTo>
                  <a:cubicBezTo>
                    <a:pt x="295910" y="2252980"/>
                    <a:pt x="308610" y="2268220"/>
                    <a:pt x="321310" y="2283460"/>
                  </a:cubicBezTo>
                  <a:lnTo>
                    <a:pt x="2283460" y="321310"/>
                  </a:lnTo>
                  <a:close/>
                  <a:moveTo>
                    <a:pt x="1276350" y="5080"/>
                  </a:moveTo>
                  <a:cubicBezTo>
                    <a:pt x="1244600" y="7620"/>
                    <a:pt x="1214120" y="11430"/>
                    <a:pt x="1182370" y="16510"/>
                  </a:cubicBezTo>
                  <a:lnTo>
                    <a:pt x="16510" y="1182370"/>
                  </a:lnTo>
                  <a:cubicBezTo>
                    <a:pt x="11430" y="1214120"/>
                    <a:pt x="7620" y="1244600"/>
                    <a:pt x="5080" y="1276350"/>
                  </a:cubicBezTo>
                  <a:lnTo>
                    <a:pt x="1276350" y="5080"/>
                  </a:lnTo>
                  <a:close/>
                  <a:moveTo>
                    <a:pt x="1080770" y="35560"/>
                  </a:moveTo>
                  <a:cubicBezTo>
                    <a:pt x="1042670" y="44450"/>
                    <a:pt x="1004570" y="54610"/>
                    <a:pt x="966470" y="67310"/>
                  </a:cubicBezTo>
                  <a:lnTo>
                    <a:pt x="66040" y="966470"/>
                  </a:lnTo>
                  <a:cubicBezTo>
                    <a:pt x="54610" y="1004570"/>
                    <a:pt x="43180" y="1041400"/>
                    <a:pt x="34290" y="1080770"/>
                  </a:cubicBezTo>
                  <a:lnTo>
                    <a:pt x="1080770" y="35560"/>
                  </a:lnTo>
                  <a:close/>
                  <a:moveTo>
                    <a:pt x="1734820" y="41910"/>
                  </a:moveTo>
                  <a:cubicBezTo>
                    <a:pt x="1711960" y="36830"/>
                    <a:pt x="1690370" y="31750"/>
                    <a:pt x="1667510" y="26670"/>
                  </a:cubicBezTo>
                  <a:lnTo>
                    <a:pt x="26670" y="1667510"/>
                  </a:lnTo>
                  <a:cubicBezTo>
                    <a:pt x="31750" y="1690370"/>
                    <a:pt x="36830" y="1711960"/>
                    <a:pt x="41910" y="1734820"/>
                  </a:cubicBezTo>
                  <a:lnTo>
                    <a:pt x="1734820" y="41910"/>
                  </a:lnTo>
                  <a:close/>
                  <a:moveTo>
                    <a:pt x="2762250" y="1659890"/>
                  </a:moveTo>
                  <a:cubicBezTo>
                    <a:pt x="2768600" y="1626870"/>
                    <a:pt x="2773680" y="1595120"/>
                    <a:pt x="2777490" y="1562100"/>
                  </a:cubicBezTo>
                  <a:lnTo>
                    <a:pt x="1562100" y="2777490"/>
                  </a:lnTo>
                  <a:cubicBezTo>
                    <a:pt x="1595120" y="2773680"/>
                    <a:pt x="1628140" y="2768600"/>
                    <a:pt x="1659890" y="2762250"/>
                  </a:cubicBezTo>
                  <a:lnTo>
                    <a:pt x="2762250" y="1659890"/>
                  </a:lnTo>
                  <a:close/>
                  <a:moveTo>
                    <a:pt x="2785110" y="1306830"/>
                  </a:moveTo>
                  <a:cubicBezTo>
                    <a:pt x="2783840" y="1281430"/>
                    <a:pt x="2781300" y="1256030"/>
                    <a:pt x="2778760" y="1230630"/>
                  </a:cubicBezTo>
                  <a:lnTo>
                    <a:pt x="1230630" y="2777490"/>
                  </a:lnTo>
                  <a:cubicBezTo>
                    <a:pt x="1256030" y="2780030"/>
                    <a:pt x="1281430" y="2782570"/>
                    <a:pt x="1306830" y="2783840"/>
                  </a:cubicBezTo>
                  <a:lnTo>
                    <a:pt x="2785110" y="1306830"/>
                  </a:lnTo>
                  <a:close/>
                  <a:moveTo>
                    <a:pt x="2767330" y="1158240"/>
                  </a:moveTo>
                  <a:cubicBezTo>
                    <a:pt x="2763520" y="1135380"/>
                    <a:pt x="2758440" y="1112520"/>
                    <a:pt x="2753360" y="1089660"/>
                  </a:cubicBezTo>
                  <a:lnTo>
                    <a:pt x="1088390" y="2753360"/>
                  </a:lnTo>
                  <a:cubicBezTo>
                    <a:pt x="1111250" y="2758440"/>
                    <a:pt x="1134110" y="2763520"/>
                    <a:pt x="1156970" y="2767330"/>
                  </a:cubicBezTo>
                  <a:lnTo>
                    <a:pt x="2767330" y="1158240"/>
                  </a:lnTo>
                  <a:close/>
                  <a:moveTo>
                    <a:pt x="2369820" y="398780"/>
                  </a:moveTo>
                  <a:cubicBezTo>
                    <a:pt x="2355850" y="384810"/>
                    <a:pt x="2341880" y="372110"/>
                    <a:pt x="2327910" y="358140"/>
                  </a:cubicBezTo>
                  <a:lnTo>
                    <a:pt x="359410" y="2326640"/>
                  </a:lnTo>
                  <a:cubicBezTo>
                    <a:pt x="372110" y="2340610"/>
                    <a:pt x="386080" y="2354580"/>
                    <a:pt x="400050" y="2368550"/>
                  </a:cubicBezTo>
                  <a:lnTo>
                    <a:pt x="2369820" y="398780"/>
                  </a:lnTo>
                  <a:close/>
                  <a:moveTo>
                    <a:pt x="2451100" y="2301240"/>
                  </a:moveTo>
                  <a:cubicBezTo>
                    <a:pt x="2520950" y="2219960"/>
                    <a:pt x="2579370" y="2133600"/>
                    <a:pt x="2627630" y="2042160"/>
                  </a:cubicBezTo>
                  <a:lnTo>
                    <a:pt x="2042160" y="2627630"/>
                  </a:lnTo>
                  <a:cubicBezTo>
                    <a:pt x="2133600" y="2579370"/>
                    <a:pt x="2219960" y="2520950"/>
                    <a:pt x="2301240" y="2451100"/>
                  </a:cubicBezTo>
                  <a:lnTo>
                    <a:pt x="2451100" y="2301240"/>
                  </a:lnTo>
                  <a:close/>
                  <a:moveTo>
                    <a:pt x="2736850" y="1023620"/>
                  </a:moveTo>
                  <a:cubicBezTo>
                    <a:pt x="2730500" y="1002030"/>
                    <a:pt x="2724150" y="981710"/>
                    <a:pt x="2717800" y="960120"/>
                  </a:cubicBezTo>
                  <a:lnTo>
                    <a:pt x="960120" y="2717800"/>
                  </a:lnTo>
                  <a:cubicBezTo>
                    <a:pt x="981710" y="2724150"/>
                    <a:pt x="1002030" y="2730500"/>
                    <a:pt x="1023620" y="2736850"/>
                  </a:cubicBezTo>
                  <a:lnTo>
                    <a:pt x="2736850" y="1023620"/>
                  </a:lnTo>
                  <a:close/>
                  <a:moveTo>
                    <a:pt x="2696210" y="1892300"/>
                  </a:moveTo>
                  <a:cubicBezTo>
                    <a:pt x="2711450" y="1851660"/>
                    <a:pt x="2725420" y="1811020"/>
                    <a:pt x="2736850" y="1769110"/>
                  </a:cubicBezTo>
                  <a:lnTo>
                    <a:pt x="1769110" y="2736850"/>
                  </a:lnTo>
                  <a:cubicBezTo>
                    <a:pt x="1811020" y="2725420"/>
                    <a:pt x="1851660" y="2711450"/>
                    <a:pt x="1892300" y="2696210"/>
                  </a:cubicBezTo>
                  <a:lnTo>
                    <a:pt x="2696210" y="1892300"/>
                  </a:lnTo>
                  <a:close/>
                  <a:moveTo>
                    <a:pt x="2523490" y="576580"/>
                  </a:moveTo>
                  <a:cubicBezTo>
                    <a:pt x="2512060" y="561340"/>
                    <a:pt x="2500630" y="544830"/>
                    <a:pt x="2487930" y="529590"/>
                  </a:cubicBezTo>
                  <a:lnTo>
                    <a:pt x="529590" y="2486660"/>
                  </a:lnTo>
                  <a:cubicBezTo>
                    <a:pt x="544830" y="2499360"/>
                    <a:pt x="561340" y="2510790"/>
                    <a:pt x="576580" y="2522220"/>
                  </a:cubicBezTo>
                  <a:lnTo>
                    <a:pt x="2523490" y="576580"/>
                  </a:lnTo>
                  <a:close/>
                  <a:moveTo>
                    <a:pt x="2696210" y="899160"/>
                  </a:moveTo>
                  <a:cubicBezTo>
                    <a:pt x="2688590" y="878840"/>
                    <a:pt x="2680970" y="859790"/>
                    <a:pt x="2672080" y="840740"/>
                  </a:cubicBezTo>
                  <a:lnTo>
                    <a:pt x="839470" y="2673350"/>
                  </a:lnTo>
                  <a:cubicBezTo>
                    <a:pt x="858520" y="2682240"/>
                    <a:pt x="878840" y="2689860"/>
                    <a:pt x="897890" y="2697480"/>
                  </a:cubicBezTo>
                  <a:lnTo>
                    <a:pt x="2696210" y="899160"/>
                  </a:lnTo>
                  <a:close/>
                  <a:moveTo>
                    <a:pt x="2449830" y="483870"/>
                  </a:moveTo>
                  <a:cubicBezTo>
                    <a:pt x="2437130" y="468630"/>
                    <a:pt x="2424430" y="454660"/>
                    <a:pt x="2410460" y="440690"/>
                  </a:cubicBezTo>
                  <a:lnTo>
                    <a:pt x="440690" y="2410460"/>
                  </a:lnTo>
                  <a:cubicBezTo>
                    <a:pt x="454660" y="2424430"/>
                    <a:pt x="469900" y="2437130"/>
                    <a:pt x="483870" y="2449830"/>
                  </a:cubicBezTo>
                  <a:lnTo>
                    <a:pt x="2449830" y="483870"/>
                  </a:lnTo>
                  <a:close/>
                  <a:moveTo>
                    <a:pt x="2588260" y="675640"/>
                  </a:moveTo>
                  <a:cubicBezTo>
                    <a:pt x="2578100" y="659130"/>
                    <a:pt x="2567940" y="641350"/>
                    <a:pt x="2556510" y="624840"/>
                  </a:cubicBezTo>
                  <a:lnTo>
                    <a:pt x="624840" y="2556510"/>
                  </a:lnTo>
                  <a:cubicBezTo>
                    <a:pt x="641350" y="2567940"/>
                    <a:pt x="657860" y="2578100"/>
                    <a:pt x="675640" y="2588260"/>
                  </a:cubicBezTo>
                  <a:lnTo>
                    <a:pt x="2588260" y="675640"/>
                  </a:lnTo>
                  <a:close/>
                  <a:moveTo>
                    <a:pt x="2646680" y="783590"/>
                  </a:moveTo>
                  <a:cubicBezTo>
                    <a:pt x="2637790" y="765810"/>
                    <a:pt x="2628900" y="746760"/>
                    <a:pt x="2618740" y="728980"/>
                  </a:cubicBezTo>
                  <a:lnTo>
                    <a:pt x="728980" y="2618740"/>
                  </a:lnTo>
                  <a:cubicBezTo>
                    <a:pt x="746760" y="2628900"/>
                    <a:pt x="764540" y="2637790"/>
                    <a:pt x="783590" y="2646680"/>
                  </a:cubicBezTo>
                  <a:lnTo>
                    <a:pt x="2646680" y="783590"/>
                  </a:lnTo>
                  <a:close/>
                </a:path>
              </a:pathLst>
            </a:custGeom>
            <a:solidFill>
              <a:srgbClr val="F6A400">
                <a:alpha val="60000"/>
              </a:srgbClr>
            </a:solidFill>
          </p:spPr>
        </p:sp>
      </p:grpSp>
      <p:sp>
        <p:nvSpPr>
          <p:cNvPr id="8" name="TextBox 8"/>
          <p:cNvSpPr txBox="1"/>
          <p:nvPr/>
        </p:nvSpPr>
        <p:spPr>
          <a:xfrm>
            <a:off x="912419" y="4032198"/>
            <a:ext cx="5867400" cy="2006190"/>
          </a:xfrm>
          <a:prstGeom prst="rect">
            <a:avLst/>
          </a:prstGeom>
        </p:spPr>
        <p:txBody>
          <a:bodyPr wrap="square" lIns="0" tIns="0" rIns="0" bIns="0" rtlCol="0" anchor="t">
            <a:spAutoFit/>
          </a:bodyPr>
          <a:lstStyle/>
          <a:p>
            <a:pPr algn="ctr">
              <a:lnSpc>
                <a:spcPts val="18199"/>
              </a:lnSpc>
              <a:spcBef>
                <a:spcPct val="0"/>
              </a:spcBef>
            </a:pPr>
            <a:r>
              <a:rPr lang="en-US" sz="7200" dirty="0">
                <a:solidFill>
                  <a:srgbClr val="FEB626"/>
                </a:solidFill>
                <a:latin typeface="Cooper Hewitt Heavy"/>
              </a:rPr>
              <a:t>Team - Fluked</a:t>
            </a:r>
          </a:p>
        </p:txBody>
      </p:sp>
      <p:sp>
        <p:nvSpPr>
          <p:cNvPr id="10" name="TextBox 9">
            <a:extLst>
              <a:ext uri="{FF2B5EF4-FFF2-40B4-BE49-F238E27FC236}">
                <a16:creationId xmlns:a16="http://schemas.microsoft.com/office/drawing/2014/main" id="{FFFB6844-9BE2-D0B4-6A5D-84408AA5BB2D}"/>
              </a:ext>
            </a:extLst>
          </p:cNvPr>
          <p:cNvSpPr txBox="1"/>
          <p:nvPr/>
        </p:nvSpPr>
        <p:spPr>
          <a:xfrm>
            <a:off x="876300" y="2363055"/>
            <a:ext cx="9795988" cy="2123658"/>
          </a:xfrm>
          <a:prstGeom prst="rect">
            <a:avLst/>
          </a:prstGeom>
          <a:noFill/>
        </p:spPr>
        <p:txBody>
          <a:bodyPr wrap="square" rtlCol="0">
            <a:spAutoFit/>
          </a:bodyPr>
          <a:lstStyle/>
          <a:p>
            <a:r>
              <a:rPr lang="en-IN" sz="6600" dirty="0">
                <a:latin typeface="Cooper Hewitt Heavy" panose="020B0604020202020204" charset="0"/>
                <a:ea typeface="Cooper Hewitt Heavy" panose="020B0604020202020204" charset="0"/>
              </a:rPr>
              <a:t>API to Detect Dangerous Areas and Alert user </a:t>
            </a:r>
          </a:p>
        </p:txBody>
      </p:sp>
      <p:sp>
        <p:nvSpPr>
          <p:cNvPr id="9" name="TextBox 9"/>
          <p:cNvSpPr txBox="1"/>
          <p:nvPr/>
        </p:nvSpPr>
        <p:spPr>
          <a:xfrm>
            <a:off x="414500" y="1432459"/>
            <a:ext cx="6453188" cy="518732"/>
          </a:xfrm>
          <a:prstGeom prst="rect">
            <a:avLst/>
          </a:prstGeom>
        </p:spPr>
        <p:txBody>
          <a:bodyPr wrap="square" lIns="0" tIns="0" rIns="0" bIns="0" rtlCol="0" anchor="t">
            <a:spAutoFit/>
          </a:bodyPr>
          <a:lstStyle/>
          <a:p>
            <a:pPr algn="ctr">
              <a:lnSpc>
                <a:spcPts val="3359"/>
              </a:lnSpc>
              <a:spcBef>
                <a:spcPct val="0"/>
              </a:spcBef>
            </a:pPr>
            <a:r>
              <a:rPr lang="en-US" sz="6500" dirty="0">
                <a:solidFill>
                  <a:srgbClr val="FEB626"/>
                </a:solidFill>
                <a:latin typeface="Franklin Gothic Heavy" panose="020B0903020102020204" pitchFamily="34" charset="0"/>
                <a:cs typeface="Aharoni" panose="02010803020104030203" pitchFamily="2" charset="-79"/>
              </a:rPr>
              <a:t>Hackout-2023</a:t>
            </a:r>
          </a:p>
        </p:txBody>
      </p:sp>
      <p:sp>
        <p:nvSpPr>
          <p:cNvPr id="17" name="TextBox 16">
            <a:extLst>
              <a:ext uri="{FF2B5EF4-FFF2-40B4-BE49-F238E27FC236}">
                <a16:creationId xmlns:a16="http://schemas.microsoft.com/office/drawing/2014/main" id="{65115BA4-71E7-8A72-5588-5ABD2E8F8D5C}"/>
              </a:ext>
            </a:extLst>
          </p:cNvPr>
          <p:cNvSpPr txBox="1"/>
          <p:nvPr/>
        </p:nvSpPr>
        <p:spPr>
          <a:xfrm>
            <a:off x="4513860" y="6438900"/>
            <a:ext cx="4531918" cy="2246769"/>
          </a:xfrm>
          <a:prstGeom prst="rect">
            <a:avLst/>
          </a:prstGeom>
          <a:noFill/>
        </p:spPr>
        <p:txBody>
          <a:bodyPr wrap="square" rtlCol="0">
            <a:spAutoFit/>
          </a:bodyPr>
          <a:lstStyle/>
          <a:p>
            <a:r>
              <a:rPr lang="en-IN" sz="2800" spc="109" dirty="0">
                <a:solidFill>
                  <a:srgbClr val="191919"/>
                </a:solidFill>
                <a:latin typeface="Cooper Hewitt Heavy Bold"/>
              </a:rPr>
              <a:t>Team members:-</a:t>
            </a:r>
          </a:p>
          <a:p>
            <a:r>
              <a:rPr lang="en-IN" sz="2800" spc="109" dirty="0">
                <a:solidFill>
                  <a:srgbClr val="191919"/>
                </a:solidFill>
                <a:latin typeface="Montserrat"/>
              </a:rPr>
              <a:t>Harshit Chaudhary</a:t>
            </a:r>
          </a:p>
          <a:p>
            <a:r>
              <a:rPr lang="en-IN" sz="2800" spc="109" dirty="0">
                <a:solidFill>
                  <a:srgbClr val="191919"/>
                </a:solidFill>
                <a:latin typeface="Montserrat"/>
              </a:rPr>
              <a:t>Sanyam Jindal</a:t>
            </a:r>
          </a:p>
          <a:p>
            <a:r>
              <a:rPr lang="en-IN" sz="2800" spc="109" dirty="0" err="1">
                <a:solidFill>
                  <a:srgbClr val="191919"/>
                </a:solidFill>
                <a:latin typeface="Montserrat"/>
              </a:rPr>
              <a:t>Samayank</a:t>
            </a:r>
            <a:r>
              <a:rPr lang="en-IN" sz="2800" spc="109" dirty="0">
                <a:solidFill>
                  <a:srgbClr val="191919"/>
                </a:solidFill>
                <a:latin typeface="Montserrat"/>
              </a:rPr>
              <a:t> Goel</a:t>
            </a:r>
          </a:p>
          <a:p>
            <a:r>
              <a:rPr lang="en-IN" sz="2800" spc="109" dirty="0" err="1">
                <a:solidFill>
                  <a:srgbClr val="191919"/>
                </a:solidFill>
                <a:latin typeface="Montserrat"/>
              </a:rPr>
              <a:t>Simarpreet</a:t>
            </a:r>
            <a:r>
              <a:rPr lang="en-IN" sz="2800" spc="109" dirty="0">
                <a:solidFill>
                  <a:srgbClr val="191919"/>
                </a:solidFill>
                <a:latin typeface="Montserrat"/>
              </a:rPr>
              <a:t> Singh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EDEB"/>
        </a:solidFill>
        <a:effectLst/>
      </p:bgPr>
    </p:bg>
    <p:spTree>
      <p:nvGrpSpPr>
        <p:cNvPr id="1" name=""/>
        <p:cNvGrpSpPr/>
        <p:nvPr/>
      </p:nvGrpSpPr>
      <p:grpSpPr>
        <a:xfrm>
          <a:off x="0" y="0"/>
          <a:ext cx="0" cy="0"/>
          <a:chOff x="0" y="0"/>
          <a:chExt cx="0" cy="0"/>
        </a:xfrm>
      </p:grpSpPr>
      <p:sp>
        <p:nvSpPr>
          <p:cNvPr id="2" name="Freeform 2"/>
          <p:cNvSpPr/>
          <p:nvPr/>
        </p:nvSpPr>
        <p:spPr>
          <a:xfrm rot="-9237351">
            <a:off x="-10290039" y="2074625"/>
            <a:ext cx="20147551" cy="15966934"/>
          </a:xfrm>
          <a:custGeom>
            <a:avLst/>
            <a:gdLst/>
            <a:ahLst/>
            <a:cxnLst/>
            <a:rect l="l" t="t" r="r" b="b"/>
            <a:pathLst>
              <a:path w="20147551" h="15966934">
                <a:moveTo>
                  <a:pt x="0" y="0"/>
                </a:moveTo>
                <a:lnTo>
                  <a:pt x="20147550" y="0"/>
                </a:lnTo>
                <a:lnTo>
                  <a:pt x="20147550" y="15966933"/>
                </a:lnTo>
                <a:lnTo>
                  <a:pt x="0" y="15966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9237351">
            <a:off x="7507251" y="-6954767"/>
            <a:ext cx="20147551" cy="15966934"/>
          </a:xfrm>
          <a:custGeom>
            <a:avLst/>
            <a:gdLst/>
            <a:ahLst/>
            <a:cxnLst/>
            <a:rect l="l" t="t" r="r" b="b"/>
            <a:pathLst>
              <a:path w="20147551" h="15966934">
                <a:moveTo>
                  <a:pt x="0" y="0"/>
                </a:moveTo>
                <a:lnTo>
                  <a:pt x="20147551" y="0"/>
                </a:lnTo>
                <a:lnTo>
                  <a:pt x="20147551" y="15966934"/>
                </a:lnTo>
                <a:lnTo>
                  <a:pt x="0" y="159669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938834" y="6185733"/>
            <a:ext cx="3086100" cy="552758"/>
          </a:xfrm>
          <a:custGeom>
            <a:avLst/>
            <a:gdLst/>
            <a:ahLst/>
            <a:cxnLst/>
            <a:rect l="l" t="t" r="r" b="b"/>
            <a:pathLst>
              <a:path w="812800" h="145582">
                <a:moveTo>
                  <a:pt x="0" y="0"/>
                </a:moveTo>
                <a:lnTo>
                  <a:pt x="812800" y="0"/>
                </a:lnTo>
                <a:lnTo>
                  <a:pt x="812800" y="145582"/>
                </a:lnTo>
                <a:lnTo>
                  <a:pt x="0" y="145582"/>
                </a:lnTo>
                <a:close/>
              </a:path>
            </a:pathLst>
          </a:custGeom>
          <a:solidFill>
            <a:srgbClr val="000000">
              <a:alpha val="0"/>
            </a:srgbClr>
          </a:solidFill>
        </p:spPr>
      </p:sp>
      <p:sp>
        <p:nvSpPr>
          <p:cNvPr id="8" name="Freeform 8"/>
          <p:cNvSpPr/>
          <p:nvPr/>
        </p:nvSpPr>
        <p:spPr>
          <a:xfrm>
            <a:off x="13240532" y="6185733"/>
            <a:ext cx="3086100" cy="552758"/>
          </a:xfrm>
          <a:custGeom>
            <a:avLst/>
            <a:gdLst/>
            <a:ahLst/>
            <a:cxnLst/>
            <a:rect l="l" t="t" r="r" b="b"/>
            <a:pathLst>
              <a:path w="812800" h="145582">
                <a:moveTo>
                  <a:pt x="0" y="0"/>
                </a:moveTo>
                <a:lnTo>
                  <a:pt x="812800" y="0"/>
                </a:lnTo>
                <a:lnTo>
                  <a:pt x="812800" y="145582"/>
                </a:lnTo>
                <a:lnTo>
                  <a:pt x="0" y="145582"/>
                </a:lnTo>
                <a:close/>
              </a:path>
            </a:pathLst>
          </a:custGeom>
          <a:solidFill>
            <a:srgbClr val="000000">
              <a:alpha val="0"/>
            </a:srgbClr>
          </a:solidFill>
          <a:ln cap="sq">
            <a:noFill/>
            <a:prstDash val="solid"/>
            <a:miter/>
          </a:ln>
        </p:spPr>
      </p:sp>
      <p:sp>
        <p:nvSpPr>
          <p:cNvPr id="18" name="TextBox 18"/>
          <p:cNvSpPr txBox="1"/>
          <p:nvPr/>
        </p:nvSpPr>
        <p:spPr>
          <a:xfrm>
            <a:off x="1686689" y="819188"/>
            <a:ext cx="10526655" cy="1384995"/>
          </a:xfrm>
          <a:prstGeom prst="rect">
            <a:avLst/>
          </a:prstGeom>
        </p:spPr>
        <p:txBody>
          <a:bodyPr lIns="0" tIns="0" rIns="0" bIns="0" rtlCol="0" anchor="t">
            <a:spAutoFit/>
          </a:bodyPr>
          <a:lstStyle/>
          <a:p>
            <a:pPr marL="0" lvl="0" indent="0" algn="l">
              <a:lnSpc>
                <a:spcPts val="10800"/>
              </a:lnSpc>
              <a:spcBef>
                <a:spcPct val="0"/>
              </a:spcBef>
            </a:pPr>
            <a:r>
              <a:rPr lang="en-US" sz="9000" dirty="0">
                <a:solidFill>
                  <a:srgbClr val="242424"/>
                </a:solidFill>
                <a:latin typeface="Cooper Hewitt Heavy"/>
              </a:rPr>
              <a:t>Problem Statement</a:t>
            </a:r>
          </a:p>
        </p:txBody>
      </p:sp>
      <p:sp>
        <p:nvSpPr>
          <p:cNvPr id="19" name="TextBox 19"/>
          <p:cNvSpPr txBox="1"/>
          <p:nvPr/>
        </p:nvSpPr>
        <p:spPr>
          <a:xfrm>
            <a:off x="1028465" y="2541031"/>
            <a:ext cx="12671484" cy="797078"/>
          </a:xfrm>
          <a:prstGeom prst="rect">
            <a:avLst/>
          </a:prstGeom>
        </p:spPr>
        <p:txBody>
          <a:bodyPr wrap="square" lIns="0" tIns="0" rIns="0" bIns="0" rtlCol="0" anchor="t">
            <a:spAutoFit/>
          </a:bodyPr>
          <a:lstStyle/>
          <a:p>
            <a:pPr marL="0" lvl="0" indent="0" algn="ctr">
              <a:lnSpc>
                <a:spcPts val="3079"/>
              </a:lnSpc>
              <a:spcBef>
                <a:spcPct val="0"/>
              </a:spcBef>
            </a:pPr>
            <a:r>
              <a:rPr lang="en-US" sz="3200" dirty="0">
                <a:solidFill>
                  <a:srgbClr val="242424"/>
                </a:solidFill>
                <a:latin typeface="Montserrat"/>
              </a:rPr>
              <a:t>To </a:t>
            </a:r>
            <a:r>
              <a:rPr lang="en-US" sz="3200" b="1" dirty="0">
                <a:solidFill>
                  <a:srgbClr val="242424"/>
                </a:solidFill>
                <a:latin typeface="Montserrat"/>
              </a:rPr>
              <a:t>develop</a:t>
            </a:r>
            <a:r>
              <a:rPr lang="en-US" sz="3200" dirty="0">
                <a:solidFill>
                  <a:srgbClr val="242424"/>
                </a:solidFill>
                <a:latin typeface="Montserrat"/>
              </a:rPr>
              <a:t> a </a:t>
            </a:r>
            <a:r>
              <a:rPr lang="en-US" sz="3200" b="1" dirty="0">
                <a:solidFill>
                  <a:srgbClr val="242424"/>
                </a:solidFill>
                <a:latin typeface="Montserrat"/>
              </a:rPr>
              <a:t>machine learning model </a:t>
            </a:r>
            <a:r>
              <a:rPr lang="en-US" sz="3200" dirty="0">
                <a:solidFill>
                  <a:srgbClr val="242424"/>
                </a:solidFill>
                <a:latin typeface="Montserrat"/>
              </a:rPr>
              <a:t>that can </a:t>
            </a:r>
            <a:r>
              <a:rPr lang="en-US" sz="3200" b="1" dirty="0">
                <a:solidFill>
                  <a:srgbClr val="242424"/>
                </a:solidFill>
                <a:latin typeface="Montserrat"/>
              </a:rPr>
              <a:t>identify areas with high crime rates</a:t>
            </a:r>
            <a:r>
              <a:rPr lang="en-US" sz="3200" dirty="0">
                <a:solidFill>
                  <a:srgbClr val="242424"/>
                </a:solidFill>
                <a:latin typeface="Montserrat"/>
              </a:rPr>
              <a:t>, based on historical crime data.</a:t>
            </a:r>
          </a:p>
        </p:txBody>
      </p:sp>
      <p:grpSp>
        <p:nvGrpSpPr>
          <p:cNvPr id="23" name="Group 2">
            <a:extLst>
              <a:ext uri="{FF2B5EF4-FFF2-40B4-BE49-F238E27FC236}">
                <a16:creationId xmlns:a16="http://schemas.microsoft.com/office/drawing/2014/main" id="{C36B2949-04BE-2336-12CF-D6C2AC1415B2}"/>
              </a:ext>
            </a:extLst>
          </p:cNvPr>
          <p:cNvGrpSpPr/>
          <p:nvPr/>
        </p:nvGrpSpPr>
        <p:grpSpPr>
          <a:xfrm>
            <a:off x="1686689" y="4294807"/>
            <a:ext cx="4462161" cy="4906417"/>
            <a:chOff x="0" y="0"/>
            <a:chExt cx="1627808" cy="1789874"/>
          </a:xfrm>
        </p:grpSpPr>
        <p:sp>
          <p:nvSpPr>
            <p:cNvPr id="24" name="Freeform 3">
              <a:extLst>
                <a:ext uri="{FF2B5EF4-FFF2-40B4-BE49-F238E27FC236}">
                  <a16:creationId xmlns:a16="http://schemas.microsoft.com/office/drawing/2014/main" id="{B4F699A6-536B-7DFC-E473-E87C54232C17}"/>
                </a:ext>
              </a:extLst>
            </p:cNvPr>
            <p:cNvSpPr/>
            <p:nvPr/>
          </p:nvSpPr>
          <p:spPr>
            <a:xfrm>
              <a:off x="0" y="0"/>
              <a:ext cx="1627809" cy="1789874"/>
            </a:xfrm>
            <a:custGeom>
              <a:avLst/>
              <a:gdLst/>
              <a:ahLst/>
              <a:cxnLst/>
              <a:rect l="l" t="t" r="r" b="b"/>
              <a:pathLst>
                <a:path w="1627809" h="1789874">
                  <a:moveTo>
                    <a:pt x="1503348" y="1789874"/>
                  </a:moveTo>
                  <a:lnTo>
                    <a:pt x="124460" y="1789874"/>
                  </a:lnTo>
                  <a:cubicBezTo>
                    <a:pt x="55880" y="1789874"/>
                    <a:pt x="0" y="1733994"/>
                    <a:pt x="0" y="1665414"/>
                  </a:cubicBezTo>
                  <a:lnTo>
                    <a:pt x="0" y="124460"/>
                  </a:lnTo>
                  <a:cubicBezTo>
                    <a:pt x="0" y="55880"/>
                    <a:pt x="55880" y="0"/>
                    <a:pt x="124460" y="0"/>
                  </a:cubicBezTo>
                  <a:lnTo>
                    <a:pt x="1503349" y="0"/>
                  </a:lnTo>
                  <a:cubicBezTo>
                    <a:pt x="1571928" y="0"/>
                    <a:pt x="1627809" y="55880"/>
                    <a:pt x="1627809" y="124460"/>
                  </a:cubicBezTo>
                  <a:lnTo>
                    <a:pt x="1627809" y="1665414"/>
                  </a:lnTo>
                  <a:cubicBezTo>
                    <a:pt x="1627809" y="1733994"/>
                    <a:pt x="1571928" y="1789874"/>
                    <a:pt x="1503349" y="1789874"/>
                  </a:cubicBezTo>
                  <a:close/>
                </a:path>
              </a:pathLst>
            </a:custGeom>
            <a:solidFill>
              <a:srgbClr val="F6A400"/>
            </a:solidFill>
          </p:spPr>
        </p:sp>
      </p:grpSp>
      <p:grpSp>
        <p:nvGrpSpPr>
          <p:cNvPr id="25" name="Group 2">
            <a:extLst>
              <a:ext uri="{FF2B5EF4-FFF2-40B4-BE49-F238E27FC236}">
                <a16:creationId xmlns:a16="http://schemas.microsoft.com/office/drawing/2014/main" id="{32C8DC06-C6A3-8B42-C975-009DDDD289A9}"/>
              </a:ext>
            </a:extLst>
          </p:cNvPr>
          <p:cNvGrpSpPr/>
          <p:nvPr/>
        </p:nvGrpSpPr>
        <p:grpSpPr>
          <a:xfrm>
            <a:off x="7364207" y="4294807"/>
            <a:ext cx="4462161" cy="4906417"/>
            <a:chOff x="0" y="0"/>
            <a:chExt cx="1627808" cy="1789874"/>
          </a:xfrm>
        </p:grpSpPr>
        <p:sp>
          <p:nvSpPr>
            <p:cNvPr id="26" name="Freeform 3">
              <a:extLst>
                <a:ext uri="{FF2B5EF4-FFF2-40B4-BE49-F238E27FC236}">
                  <a16:creationId xmlns:a16="http://schemas.microsoft.com/office/drawing/2014/main" id="{13409061-9D7B-88F2-CE23-A2E07997142C}"/>
                </a:ext>
              </a:extLst>
            </p:cNvPr>
            <p:cNvSpPr/>
            <p:nvPr/>
          </p:nvSpPr>
          <p:spPr>
            <a:xfrm>
              <a:off x="0" y="0"/>
              <a:ext cx="1627809" cy="1789874"/>
            </a:xfrm>
            <a:custGeom>
              <a:avLst/>
              <a:gdLst/>
              <a:ahLst/>
              <a:cxnLst/>
              <a:rect l="l" t="t" r="r" b="b"/>
              <a:pathLst>
                <a:path w="1627809" h="1789874">
                  <a:moveTo>
                    <a:pt x="1503348" y="1789874"/>
                  </a:moveTo>
                  <a:lnTo>
                    <a:pt x="124460" y="1789874"/>
                  </a:lnTo>
                  <a:cubicBezTo>
                    <a:pt x="55880" y="1789874"/>
                    <a:pt x="0" y="1733994"/>
                    <a:pt x="0" y="1665414"/>
                  </a:cubicBezTo>
                  <a:lnTo>
                    <a:pt x="0" y="124460"/>
                  </a:lnTo>
                  <a:cubicBezTo>
                    <a:pt x="0" y="55880"/>
                    <a:pt x="55880" y="0"/>
                    <a:pt x="124460" y="0"/>
                  </a:cubicBezTo>
                  <a:lnTo>
                    <a:pt x="1503349" y="0"/>
                  </a:lnTo>
                  <a:cubicBezTo>
                    <a:pt x="1571928" y="0"/>
                    <a:pt x="1627809" y="55880"/>
                    <a:pt x="1627809" y="124460"/>
                  </a:cubicBezTo>
                  <a:lnTo>
                    <a:pt x="1627809" y="1665414"/>
                  </a:lnTo>
                  <a:cubicBezTo>
                    <a:pt x="1627809" y="1733994"/>
                    <a:pt x="1571928" y="1789874"/>
                    <a:pt x="1503349" y="1789874"/>
                  </a:cubicBezTo>
                  <a:close/>
                </a:path>
              </a:pathLst>
            </a:custGeom>
            <a:solidFill>
              <a:srgbClr val="F6A400"/>
            </a:solidFill>
          </p:spPr>
        </p:sp>
      </p:grpSp>
      <p:grpSp>
        <p:nvGrpSpPr>
          <p:cNvPr id="27" name="Group 2">
            <a:extLst>
              <a:ext uri="{FF2B5EF4-FFF2-40B4-BE49-F238E27FC236}">
                <a16:creationId xmlns:a16="http://schemas.microsoft.com/office/drawing/2014/main" id="{6FEA721B-1323-47A2-8719-348778DA04C6}"/>
              </a:ext>
            </a:extLst>
          </p:cNvPr>
          <p:cNvGrpSpPr/>
          <p:nvPr/>
        </p:nvGrpSpPr>
        <p:grpSpPr>
          <a:xfrm>
            <a:off x="12971400" y="4265669"/>
            <a:ext cx="4462161" cy="4906417"/>
            <a:chOff x="0" y="0"/>
            <a:chExt cx="1627808" cy="1789874"/>
          </a:xfrm>
        </p:grpSpPr>
        <p:sp>
          <p:nvSpPr>
            <p:cNvPr id="28" name="Freeform 3">
              <a:extLst>
                <a:ext uri="{FF2B5EF4-FFF2-40B4-BE49-F238E27FC236}">
                  <a16:creationId xmlns:a16="http://schemas.microsoft.com/office/drawing/2014/main" id="{C2D05456-B1FE-4C76-5E6F-DF06F7534FF0}"/>
                </a:ext>
              </a:extLst>
            </p:cNvPr>
            <p:cNvSpPr/>
            <p:nvPr/>
          </p:nvSpPr>
          <p:spPr>
            <a:xfrm>
              <a:off x="0" y="0"/>
              <a:ext cx="1627809" cy="1789874"/>
            </a:xfrm>
            <a:custGeom>
              <a:avLst/>
              <a:gdLst/>
              <a:ahLst/>
              <a:cxnLst/>
              <a:rect l="l" t="t" r="r" b="b"/>
              <a:pathLst>
                <a:path w="1627809" h="1789874">
                  <a:moveTo>
                    <a:pt x="1503348" y="1789874"/>
                  </a:moveTo>
                  <a:lnTo>
                    <a:pt x="124460" y="1789874"/>
                  </a:lnTo>
                  <a:cubicBezTo>
                    <a:pt x="55880" y="1789874"/>
                    <a:pt x="0" y="1733994"/>
                    <a:pt x="0" y="1665414"/>
                  </a:cubicBezTo>
                  <a:lnTo>
                    <a:pt x="0" y="124460"/>
                  </a:lnTo>
                  <a:cubicBezTo>
                    <a:pt x="0" y="55880"/>
                    <a:pt x="55880" y="0"/>
                    <a:pt x="124460" y="0"/>
                  </a:cubicBezTo>
                  <a:lnTo>
                    <a:pt x="1503349" y="0"/>
                  </a:lnTo>
                  <a:cubicBezTo>
                    <a:pt x="1571928" y="0"/>
                    <a:pt x="1627809" y="55880"/>
                    <a:pt x="1627809" y="124460"/>
                  </a:cubicBezTo>
                  <a:lnTo>
                    <a:pt x="1627809" y="1665414"/>
                  </a:lnTo>
                  <a:cubicBezTo>
                    <a:pt x="1627809" y="1733994"/>
                    <a:pt x="1571928" y="1789874"/>
                    <a:pt x="1503349" y="1789874"/>
                  </a:cubicBezTo>
                  <a:close/>
                </a:path>
              </a:pathLst>
            </a:custGeom>
            <a:solidFill>
              <a:srgbClr val="F6A400"/>
            </a:solidFill>
          </p:spPr>
        </p:sp>
      </p:grpSp>
      <p:sp>
        <p:nvSpPr>
          <p:cNvPr id="29" name="Freeform 5">
            <a:extLst>
              <a:ext uri="{FF2B5EF4-FFF2-40B4-BE49-F238E27FC236}">
                <a16:creationId xmlns:a16="http://schemas.microsoft.com/office/drawing/2014/main" id="{6142CD7E-1A6B-F877-9DA1-0C44D316F790}"/>
              </a:ext>
            </a:extLst>
          </p:cNvPr>
          <p:cNvSpPr/>
          <p:nvPr/>
        </p:nvSpPr>
        <p:spPr>
          <a:xfrm>
            <a:off x="1868087" y="4536825"/>
            <a:ext cx="4099367" cy="4364107"/>
          </a:xfrm>
          <a:custGeom>
            <a:avLst/>
            <a:gdLst/>
            <a:ahLst/>
            <a:cxnLst/>
            <a:rect l="l" t="t" r="r" b="b"/>
            <a:pathLst>
              <a:path w="1627809" h="1789874">
                <a:moveTo>
                  <a:pt x="1503348" y="1789874"/>
                </a:moveTo>
                <a:lnTo>
                  <a:pt x="124460" y="1789874"/>
                </a:lnTo>
                <a:cubicBezTo>
                  <a:pt x="55880" y="1789874"/>
                  <a:pt x="0" y="1733994"/>
                  <a:pt x="0" y="1665414"/>
                </a:cubicBezTo>
                <a:lnTo>
                  <a:pt x="0" y="124460"/>
                </a:lnTo>
                <a:cubicBezTo>
                  <a:pt x="0" y="55880"/>
                  <a:pt x="55880" y="0"/>
                  <a:pt x="124460" y="0"/>
                </a:cubicBezTo>
                <a:lnTo>
                  <a:pt x="1503349" y="0"/>
                </a:lnTo>
                <a:cubicBezTo>
                  <a:pt x="1571928" y="0"/>
                  <a:pt x="1627809" y="55880"/>
                  <a:pt x="1627809" y="124460"/>
                </a:cubicBezTo>
                <a:lnTo>
                  <a:pt x="1627809" y="1665414"/>
                </a:lnTo>
                <a:cubicBezTo>
                  <a:pt x="1627809" y="1733994"/>
                  <a:pt x="1571928" y="1789874"/>
                  <a:pt x="1503349" y="1789874"/>
                </a:cubicBezTo>
                <a:close/>
              </a:path>
            </a:pathLst>
          </a:custGeom>
          <a:solidFill>
            <a:srgbClr val="F8EDEB"/>
          </a:solidFill>
        </p:spPr>
      </p:sp>
      <p:sp>
        <p:nvSpPr>
          <p:cNvPr id="30" name="Freeform 5">
            <a:extLst>
              <a:ext uri="{FF2B5EF4-FFF2-40B4-BE49-F238E27FC236}">
                <a16:creationId xmlns:a16="http://schemas.microsoft.com/office/drawing/2014/main" id="{3FB7DABC-7E4E-3924-EE0F-6D11AF954944}"/>
              </a:ext>
            </a:extLst>
          </p:cNvPr>
          <p:cNvSpPr/>
          <p:nvPr/>
        </p:nvSpPr>
        <p:spPr>
          <a:xfrm>
            <a:off x="7545605" y="4565961"/>
            <a:ext cx="4099367" cy="4364107"/>
          </a:xfrm>
          <a:custGeom>
            <a:avLst/>
            <a:gdLst/>
            <a:ahLst/>
            <a:cxnLst/>
            <a:rect l="l" t="t" r="r" b="b"/>
            <a:pathLst>
              <a:path w="1627809" h="1789874">
                <a:moveTo>
                  <a:pt x="1503348" y="1789874"/>
                </a:moveTo>
                <a:lnTo>
                  <a:pt x="124460" y="1789874"/>
                </a:lnTo>
                <a:cubicBezTo>
                  <a:pt x="55880" y="1789874"/>
                  <a:pt x="0" y="1733994"/>
                  <a:pt x="0" y="1665414"/>
                </a:cubicBezTo>
                <a:lnTo>
                  <a:pt x="0" y="124460"/>
                </a:lnTo>
                <a:cubicBezTo>
                  <a:pt x="0" y="55880"/>
                  <a:pt x="55880" y="0"/>
                  <a:pt x="124460" y="0"/>
                </a:cubicBezTo>
                <a:lnTo>
                  <a:pt x="1503349" y="0"/>
                </a:lnTo>
                <a:cubicBezTo>
                  <a:pt x="1571928" y="0"/>
                  <a:pt x="1627809" y="55880"/>
                  <a:pt x="1627809" y="124460"/>
                </a:cubicBezTo>
                <a:lnTo>
                  <a:pt x="1627809" y="1665414"/>
                </a:lnTo>
                <a:cubicBezTo>
                  <a:pt x="1627809" y="1733994"/>
                  <a:pt x="1571928" y="1789874"/>
                  <a:pt x="1503349" y="1789874"/>
                </a:cubicBezTo>
                <a:close/>
              </a:path>
            </a:pathLst>
          </a:custGeom>
          <a:solidFill>
            <a:srgbClr val="F8EDEB"/>
          </a:solidFill>
        </p:spPr>
      </p:sp>
      <p:sp>
        <p:nvSpPr>
          <p:cNvPr id="31" name="Freeform 5">
            <a:extLst>
              <a:ext uri="{FF2B5EF4-FFF2-40B4-BE49-F238E27FC236}">
                <a16:creationId xmlns:a16="http://schemas.microsoft.com/office/drawing/2014/main" id="{76EB1845-2FB0-44FB-B818-183045E39801}"/>
              </a:ext>
            </a:extLst>
          </p:cNvPr>
          <p:cNvSpPr/>
          <p:nvPr/>
        </p:nvSpPr>
        <p:spPr>
          <a:xfrm>
            <a:off x="13152798" y="4536825"/>
            <a:ext cx="4099367" cy="4364107"/>
          </a:xfrm>
          <a:custGeom>
            <a:avLst/>
            <a:gdLst/>
            <a:ahLst/>
            <a:cxnLst/>
            <a:rect l="l" t="t" r="r" b="b"/>
            <a:pathLst>
              <a:path w="1627809" h="1789874">
                <a:moveTo>
                  <a:pt x="1503348" y="1789874"/>
                </a:moveTo>
                <a:lnTo>
                  <a:pt x="124460" y="1789874"/>
                </a:lnTo>
                <a:cubicBezTo>
                  <a:pt x="55880" y="1789874"/>
                  <a:pt x="0" y="1733994"/>
                  <a:pt x="0" y="1665414"/>
                </a:cubicBezTo>
                <a:lnTo>
                  <a:pt x="0" y="124460"/>
                </a:lnTo>
                <a:cubicBezTo>
                  <a:pt x="0" y="55880"/>
                  <a:pt x="55880" y="0"/>
                  <a:pt x="124460" y="0"/>
                </a:cubicBezTo>
                <a:lnTo>
                  <a:pt x="1503349" y="0"/>
                </a:lnTo>
                <a:cubicBezTo>
                  <a:pt x="1571928" y="0"/>
                  <a:pt x="1627809" y="55880"/>
                  <a:pt x="1627809" y="124460"/>
                </a:cubicBezTo>
                <a:lnTo>
                  <a:pt x="1627809" y="1665414"/>
                </a:lnTo>
                <a:cubicBezTo>
                  <a:pt x="1627809" y="1733994"/>
                  <a:pt x="1571928" y="1789874"/>
                  <a:pt x="1503349" y="1789874"/>
                </a:cubicBezTo>
                <a:close/>
              </a:path>
            </a:pathLst>
          </a:custGeom>
          <a:solidFill>
            <a:srgbClr val="F8EDEB"/>
          </a:solidFill>
        </p:spPr>
      </p:sp>
      <p:sp>
        <p:nvSpPr>
          <p:cNvPr id="32" name="TextBox 31">
            <a:extLst>
              <a:ext uri="{FF2B5EF4-FFF2-40B4-BE49-F238E27FC236}">
                <a16:creationId xmlns:a16="http://schemas.microsoft.com/office/drawing/2014/main" id="{F97A4451-3BDC-DEBA-A8CB-C941FB8D47E8}"/>
              </a:ext>
            </a:extLst>
          </p:cNvPr>
          <p:cNvSpPr txBox="1"/>
          <p:nvPr/>
        </p:nvSpPr>
        <p:spPr>
          <a:xfrm>
            <a:off x="2262881" y="6673046"/>
            <a:ext cx="3522903" cy="1569660"/>
          </a:xfrm>
          <a:prstGeom prst="rect">
            <a:avLst/>
          </a:prstGeom>
          <a:noFill/>
        </p:spPr>
        <p:txBody>
          <a:bodyPr wrap="square" rtlCol="0">
            <a:spAutoFit/>
          </a:bodyPr>
          <a:lstStyle/>
          <a:p>
            <a:r>
              <a:rPr lang="en-US" sz="2400" dirty="0">
                <a:solidFill>
                  <a:srgbClr val="242424"/>
                </a:solidFill>
                <a:latin typeface="Montserrat"/>
              </a:rPr>
              <a:t>Collect and clean the historical crime data, and prepare it for machine learning.</a:t>
            </a:r>
            <a:endParaRPr lang="en-IN" sz="2400" dirty="0">
              <a:solidFill>
                <a:srgbClr val="242424"/>
              </a:solidFill>
              <a:latin typeface="Montserrat"/>
            </a:endParaRPr>
          </a:p>
        </p:txBody>
      </p:sp>
      <p:sp>
        <p:nvSpPr>
          <p:cNvPr id="33" name="TextBox 32">
            <a:extLst>
              <a:ext uri="{FF2B5EF4-FFF2-40B4-BE49-F238E27FC236}">
                <a16:creationId xmlns:a16="http://schemas.microsoft.com/office/drawing/2014/main" id="{4D05FB92-1158-4E97-1CA3-01B67BB64DE3}"/>
              </a:ext>
            </a:extLst>
          </p:cNvPr>
          <p:cNvSpPr txBox="1"/>
          <p:nvPr/>
        </p:nvSpPr>
        <p:spPr>
          <a:xfrm>
            <a:off x="8167150" y="6683082"/>
            <a:ext cx="3657600" cy="1569660"/>
          </a:xfrm>
          <a:prstGeom prst="rect">
            <a:avLst/>
          </a:prstGeom>
          <a:noFill/>
        </p:spPr>
        <p:txBody>
          <a:bodyPr wrap="square" rtlCol="0">
            <a:spAutoFit/>
          </a:bodyPr>
          <a:lstStyle/>
          <a:p>
            <a:r>
              <a:rPr lang="en-US" sz="2400" dirty="0">
                <a:solidFill>
                  <a:srgbClr val="242424"/>
                </a:solidFill>
                <a:latin typeface="Montserrat"/>
              </a:rPr>
              <a:t>Choose and train a machine learning model on the prepared data.</a:t>
            </a:r>
            <a:endParaRPr lang="en-IN" sz="2400" dirty="0">
              <a:solidFill>
                <a:srgbClr val="242424"/>
              </a:solidFill>
              <a:latin typeface="Montserrat"/>
            </a:endParaRPr>
          </a:p>
        </p:txBody>
      </p:sp>
      <p:sp>
        <p:nvSpPr>
          <p:cNvPr id="34" name="TextBox 33">
            <a:extLst>
              <a:ext uri="{FF2B5EF4-FFF2-40B4-BE49-F238E27FC236}">
                <a16:creationId xmlns:a16="http://schemas.microsoft.com/office/drawing/2014/main" id="{1F0EE544-0FE0-5181-6054-D4972DA70B08}"/>
              </a:ext>
            </a:extLst>
          </p:cNvPr>
          <p:cNvSpPr txBox="1"/>
          <p:nvPr/>
        </p:nvSpPr>
        <p:spPr>
          <a:xfrm>
            <a:off x="13520497" y="6679522"/>
            <a:ext cx="3623201" cy="1938992"/>
          </a:xfrm>
          <a:prstGeom prst="rect">
            <a:avLst/>
          </a:prstGeom>
          <a:noFill/>
        </p:spPr>
        <p:txBody>
          <a:bodyPr wrap="square" rtlCol="0">
            <a:spAutoFit/>
          </a:bodyPr>
          <a:lstStyle/>
          <a:p>
            <a:r>
              <a:rPr lang="en-US" sz="2400" dirty="0">
                <a:solidFill>
                  <a:srgbClr val="242424"/>
                </a:solidFill>
                <a:latin typeface="Montserrat"/>
              </a:rPr>
              <a:t>Evaluate the model's performance on a held-out test set, and deploy it to production.</a:t>
            </a:r>
            <a:endParaRPr lang="en-IN" sz="2400" dirty="0">
              <a:solidFill>
                <a:srgbClr val="242424"/>
              </a:solidFill>
              <a:latin typeface="Montserrat"/>
            </a:endParaRPr>
          </a:p>
        </p:txBody>
      </p:sp>
      <p:grpSp>
        <p:nvGrpSpPr>
          <p:cNvPr id="37" name="Group 14">
            <a:extLst>
              <a:ext uri="{FF2B5EF4-FFF2-40B4-BE49-F238E27FC236}">
                <a16:creationId xmlns:a16="http://schemas.microsoft.com/office/drawing/2014/main" id="{E547FE6B-D008-D8E5-DAB2-A01A5F3CB421}"/>
              </a:ext>
            </a:extLst>
          </p:cNvPr>
          <p:cNvGrpSpPr/>
          <p:nvPr/>
        </p:nvGrpSpPr>
        <p:grpSpPr>
          <a:xfrm>
            <a:off x="2430553" y="4284059"/>
            <a:ext cx="2233454" cy="2081131"/>
            <a:chOff x="0" y="0"/>
            <a:chExt cx="1175309" cy="1095152"/>
          </a:xfrm>
        </p:grpSpPr>
        <p:sp>
          <p:nvSpPr>
            <p:cNvPr id="38" name="Freeform 15">
              <a:extLst>
                <a:ext uri="{FF2B5EF4-FFF2-40B4-BE49-F238E27FC236}">
                  <a16:creationId xmlns:a16="http://schemas.microsoft.com/office/drawing/2014/main" id="{74AF417B-3D49-321E-BFDE-8FBB14487CD8}"/>
                </a:ext>
              </a:extLst>
            </p:cNvPr>
            <p:cNvSpPr/>
            <p:nvPr/>
          </p:nvSpPr>
          <p:spPr>
            <a:xfrm>
              <a:off x="0" y="0"/>
              <a:ext cx="935274" cy="1036397"/>
            </a:xfrm>
            <a:custGeom>
              <a:avLst/>
              <a:gdLst/>
              <a:ahLst/>
              <a:cxnLst/>
              <a:rect l="l" t="t" r="r" b="b"/>
              <a:pathLst>
                <a:path w="935274" h="1036397">
                  <a:moveTo>
                    <a:pt x="467637" y="0"/>
                  </a:moveTo>
                  <a:cubicBezTo>
                    <a:pt x="209368" y="0"/>
                    <a:pt x="0" y="232005"/>
                    <a:pt x="0" y="518198"/>
                  </a:cubicBezTo>
                  <a:cubicBezTo>
                    <a:pt x="0" y="804392"/>
                    <a:pt x="209368" y="1036397"/>
                    <a:pt x="467637" y="1036397"/>
                  </a:cubicBezTo>
                  <a:cubicBezTo>
                    <a:pt x="725906" y="1036397"/>
                    <a:pt x="935274" y="804392"/>
                    <a:pt x="935274" y="518198"/>
                  </a:cubicBezTo>
                  <a:cubicBezTo>
                    <a:pt x="935274" y="232005"/>
                    <a:pt x="725906" y="0"/>
                    <a:pt x="467637" y="0"/>
                  </a:cubicBezTo>
                  <a:close/>
                </a:path>
              </a:pathLst>
            </a:custGeom>
            <a:solidFill>
              <a:srgbClr val="000000">
                <a:alpha val="0"/>
              </a:srgbClr>
            </a:solidFill>
            <a:ln cap="sq">
              <a:noFill/>
              <a:prstDash val="solid"/>
              <a:miter/>
            </a:ln>
          </p:spPr>
        </p:sp>
        <p:sp>
          <p:nvSpPr>
            <p:cNvPr id="39" name="TextBox 16">
              <a:extLst>
                <a:ext uri="{FF2B5EF4-FFF2-40B4-BE49-F238E27FC236}">
                  <a16:creationId xmlns:a16="http://schemas.microsoft.com/office/drawing/2014/main" id="{CD4C4531-4B36-6990-1606-18F4C9DEE020}"/>
                </a:ext>
              </a:extLst>
            </p:cNvPr>
            <p:cNvSpPr txBox="1"/>
            <p:nvPr/>
          </p:nvSpPr>
          <p:spPr>
            <a:xfrm>
              <a:off x="415399" y="14955"/>
              <a:ext cx="759910" cy="1080197"/>
            </a:xfrm>
            <a:prstGeom prst="rect">
              <a:avLst/>
            </a:prstGeom>
          </p:spPr>
          <p:txBody>
            <a:bodyPr lIns="50800" tIns="50800" rIns="50800" bIns="50800" rtlCol="0" anchor="ctr"/>
            <a:lstStyle/>
            <a:p>
              <a:pPr marL="0" lvl="0" indent="0" algn="ctr">
                <a:lnSpc>
                  <a:spcPts val="9600"/>
                </a:lnSpc>
                <a:spcBef>
                  <a:spcPct val="0"/>
                </a:spcBef>
              </a:pPr>
              <a:r>
                <a:rPr lang="en-US" sz="8000" u="none" dirty="0">
                  <a:solidFill>
                    <a:srgbClr val="242424"/>
                  </a:solidFill>
                  <a:latin typeface="Cooper Hewitt Heavy"/>
                </a:rPr>
                <a:t>01</a:t>
              </a:r>
            </a:p>
          </p:txBody>
        </p:sp>
      </p:grpSp>
      <p:grpSp>
        <p:nvGrpSpPr>
          <p:cNvPr id="40" name="Group 14">
            <a:extLst>
              <a:ext uri="{FF2B5EF4-FFF2-40B4-BE49-F238E27FC236}">
                <a16:creationId xmlns:a16="http://schemas.microsoft.com/office/drawing/2014/main" id="{210A9BCB-F534-AF88-1E6F-A70963BAE4C7}"/>
              </a:ext>
            </a:extLst>
          </p:cNvPr>
          <p:cNvGrpSpPr/>
          <p:nvPr/>
        </p:nvGrpSpPr>
        <p:grpSpPr>
          <a:xfrm>
            <a:off x="8636309" y="4312478"/>
            <a:ext cx="1777313" cy="2693125"/>
            <a:chOff x="0" y="-380804"/>
            <a:chExt cx="935274" cy="1417201"/>
          </a:xfrm>
        </p:grpSpPr>
        <p:sp>
          <p:nvSpPr>
            <p:cNvPr id="41" name="Freeform 15">
              <a:extLst>
                <a:ext uri="{FF2B5EF4-FFF2-40B4-BE49-F238E27FC236}">
                  <a16:creationId xmlns:a16="http://schemas.microsoft.com/office/drawing/2014/main" id="{2B303145-8100-D78B-82A1-EE8F4605D438}"/>
                </a:ext>
              </a:extLst>
            </p:cNvPr>
            <p:cNvSpPr/>
            <p:nvPr/>
          </p:nvSpPr>
          <p:spPr>
            <a:xfrm>
              <a:off x="0" y="0"/>
              <a:ext cx="935274" cy="1036397"/>
            </a:xfrm>
            <a:custGeom>
              <a:avLst/>
              <a:gdLst/>
              <a:ahLst/>
              <a:cxnLst/>
              <a:rect l="l" t="t" r="r" b="b"/>
              <a:pathLst>
                <a:path w="935274" h="1036397">
                  <a:moveTo>
                    <a:pt x="467637" y="0"/>
                  </a:moveTo>
                  <a:cubicBezTo>
                    <a:pt x="209368" y="0"/>
                    <a:pt x="0" y="232005"/>
                    <a:pt x="0" y="518198"/>
                  </a:cubicBezTo>
                  <a:cubicBezTo>
                    <a:pt x="0" y="804392"/>
                    <a:pt x="209368" y="1036397"/>
                    <a:pt x="467637" y="1036397"/>
                  </a:cubicBezTo>
                  <a:cubicBezTo>
                    <a:pt x="725906" y="1036397"/>
                    <a:pt x="935274" y="804392"/>
                    <a:pt x="935274" y="518198"/>
                  </a:cubicBezTo>
                  <a:cubicBezTo>
                    <a:pt x="935274" y="232005"/>
                    <a:pt x="725906" y="0"/>
                    <a:pt x="467637" y="0"/>
                  </a:cubicBezTo>
                  <a:close/>
                </a:path>
              </a:pathLst>
            </a:custGeom>
            <a:solidFill>
              <a:srgbClr val="000000">
                <a:alpha val="0"/>
              </a:srgbClr>
            </a:solidFill>
            <a:ln cap="sq">
              <a:noFill/>
              <a:prstDash val="solid"/>
              <a:miter/>
            </a:ln>
          </p:spPr>
        </p:sp>
        <p:sp>
          <p:nvSpPr>
            <p:cNvPr id="42" name="TextBox 16">
              <a:extLst>
                <a:ext uri="{FF2B5EF4-FFF2-40B4-BE49-F238E27FC236}">
                  <a16:creationId xmlns:a16="http://schemas.microsoft.com/office/drawing/2014/main" id="{0C50A9A9-3E90-7D75-D61B-85B2A259AB0D}"/>
                </a:ext>
              </a:extLst>
            </p:cNvPr>
            <p:cNvSpPr txBox="1"/>
            <p:nvPr/>
          </p:nvSpPr>
          <p:spPr>
            <a:xfrm>
              <a:off x="87681" y="-380804"/>
              <a:ext cx="759910" cy="1080197"/>
            </a:xfrm>
            <a:prstGeom prst="rect">
              <a:avLst/>
            </a:prstGeom>
          </p:spPr>
          <p:txBody>
            <a:bodyPr lIns="50800" tIns="50800" rIns="50800" bIns="50800" rtlCol="0" anchor="ctr"/>
            <a:lstStyle/>
            <a:p>
              <a:pPr marL="0" lvl="0" indent="0" algn="ctr">
                <a:lnSpc>
                  <a:spcPts val="9600"/>
                </a:lnSpc>
                <a:spcBef>
                  <a:spcPct val="0"/>
                </a:spcBef>
              </a:pPr>
              <a:r>
                <a:rPr lang="en-US" sz="8000" u="none" dirty="0">
                  <a:solidFill>
                    <a:srgbClr val="242424"/>
                  </a:solidFill>
                  <a:latin typeface="Cooper Hewitt Heavy"/>
                </a:rPr>
                <a:t>02</a:t>
              </a:r>
            </a:p>
          </p:txBody>
        </p:sp>
      </p:grpSp>
      <p:grpSp>
        <p:nvGrpSpPr>
          <p:cNvPr id="43" name="Group 14">
            <a:extLst>
              <a:ext uri="{FF2B5EF4-FFF2-40B4-BE49-F238E27FC236}">
                <a16:creationId xmlns:a16="http://schemas.microsoft.com/office/drawing/2014/main" id="{8DC171BA-4795-FF96-10DD-61EC93E3CCCE}"/>
              </a:ext>
            </a:extLst>
          </p:cNvPr>
          <p:cNvGrpSpPr/>
          <p:nvPr/>
        </p:nvGrpSpPr>
        <p:grpSpPr>
          <a:xfrm>
            <a:off x="14184150" y="4349047"/>
            <a:ext cx="1777313" cy="2693125"/>
            <a:chOff x="0" y="-380804"/>
            <a:chExt cx="935274" cy="1417201"/>
          </a:xfrm>
        </p:grpSpPr>
        <p:sp>
          <p:nvSpPr>
            <p:cNvPr id="44" name="Freeform 15">
              <a:extLst>
                <a:ext uri="{FF2B5EF4-FFF2-40B4-BE49-F238E27FC236}">
                  <a16:creationId xmlns:a16="http://schemas.microsoft.com/office/drawing/2014/main" id="{768F5A23-CBF3-1B26-C805-5F289890ACA1}"/>
                </a:ext>
              </a:extLst>
            </p:cNvPr>
            <p:cNvSpPr/>
            <p:nvPr/>
          </p:nvSpPr>
          <p:spPr>
            <a:xfrm>
              <a:off x="0" y="0"/>
              <a:ext cx="935274" cy="1036397"/>
            </a:xfrm>
            <a:custGeom>
              <a:avLst/>
              <a:gdLst/>
              <a:ahLst/>
              <a:cxnLst/>
              <a:rect l="l" t="t" r="r" b="b"/>
              <a:pathLst>
                <a:path w="935274" h="1036397">
                  <a:moveTo>
                    <a:pt x="467637" y="0"/>
                  </a:moveTo>
                  <a:cubicBezTo>
                    <a:pt x="209368" y="0"/>
                    <a:pt x="0" y="232005"/>
                    <a:pt x="0" y="518198"/>
                  </a:cubicBezTo>
                  <a:cubicBezTo>
                    <a:pt x="0" y="804392"/>
                    <a:pt x="209368" y="1036397"/>
                    <a:pt x="467637" y="1036397"/>
                  </a:cubicBezTo>
                  <a:cubicBezTo>
                    <a:pt x="725906" y="1036397"/>
                    <a:pt x="935274" y="804392"/>
                    <a:pt x="935274" y="518198"/>
                  </a:cubicBezTo>
                  <a:cubicBezTo>
                    <a:pt x="935274" y="232005"/>
                    <a:pt x="725906" y="0"/>
                    <a:pt x="467637" y="0"/>
                  </a:cubicBezTo>
                  <a:close/>
                </a:path>
              </a:pathLst>
            </a:custGeom>
            <a:solidFill>
              <a:srgbClr val="000000">
                <a:alpha val="0"/>
              </a:srgbClr>
            </a:solidFill>
            <a:ln cap="sq">
              <a:noFill/>
              <a:prstDash val="solid"/>
              <a:miter/>
            </a:ln>
          </p:spPr>
        </p:sp>
        <p:sp>
          <p:nvSpPr>
            <p:cNvPr id="45" name="TextBox 16">
              <a:extLst>
                <a:ext uri="{FF2B5EF4-FFF2-40B4-BE49-F238E27FC236}">
                  <a16:creationId xmlns:a16="http://schemas.microsoft.com/office/drawing/2014/main" id="{203357BE-000D-875A-A340-F3229E10DC70}"/>
                </a:ext>
              </a:extLst>
            </p:cNvPr>
            <p:cNvSpPr txBox="1"/>
            <p:nvPr/>
          </p:nvSpPr>
          <p:spPr>
            <a:xfrm>
              <a:off x="111004" y="-380804"/>
              <a:ext cx="759910" cy="1080197"/>
            </a:xfrm>
            <a:prstGeom prst="rect">
              <a:avLst/>
            </a:prstGeom>
          </p:spPr>
          <p:txBody>
            <a:bodyPr lIns="50800" tIns="50800" rIns="50800" bIns="50800" rtlCol="0" anchor="ctr"/>
            <a:lstStyle/>
            <a:p>
              <a:pPr marL="0" lvl="0" indent="0" algn="ctr">
                <a:lnSpc>
                  <a:spcPts val="9600"/>
                </a:lnSpc>
                <a:spcBef>
                  <a:spcPct val="0"/>
                </a:spcBef>
              </a:pPr>
              <a:r>
                <a:rPr lang="en-US" sz="8000" u="none" dirty="0">
                  <a:solidFill>
                    <a:srgbClr val="242424"/>
                  </a:solidFill>
                  <a:latin typeface="Cooper Hewitt Heavy"/>
                </a:rPr>
                <a:t>03</a:t>
              </a:r>
            </a:p>
          </p:txBody>
        </p:sp>
      </p:grpSp>
      <p:sp>
        <p:nvSpPr>
          <p:cNvPr id="46" name="TextBox 24">
            <a:extLst>
              <a:ext uri="{FF2B5EF4-FFF2-40B4-BE49-F238E27FC236}">
                <a16:creationId xmlns:a16="http://schemas.microsoft.com/office/drawing/2014/main" id="{0AC30BB8-6004-E728-4C3C-C4913A234A58}"/>
              </a:ext>
            </a:extLst>
          </p:cNvPr>
          <p:cNvSpPr txBox="1"/>
          <p:nvPr/>
        </p:nvSpPr>
        <p:spPr>
          <a:xfrm>
            <a:off x="8010706" y="5987909"/>
            <a:ext cx="3306074" cy="487313"/>
          </a:xfrm>
          <a:prstGeom prst="rect">
            <a:avLst/>
          </a:prstGeom>
        </p:spPr>
        <p:txBody>
          <a:bodyPr lIns="0" tIns="0" rIns="0" bIns="0" rtlCol="0" anchor="t">
            <a:spAutoFit/>
          </a:bodyPr>
          <a:lstStyle/>
          <a:p>
            <a:pPr marL="0" lvl="0" indent="0" algn="ctr">
              <a:lnSpc>
                <a:spcPts val="3840"/>
              </a:lnSpc>
              <a:spcBef>
                <a:spcPct val="0"/>
              </a:spcBef>
            </a:pPr>
            <a:r>
              <a:rPr lang="en-US" sz="3200" dirty="0">
                <a:solidFill>
                  <a:srgbClr val="242424"/>
                </a:solidFill>
                <a:latin typeface="Cooper Hewitt Heavy"/>
              </a:rPr>
              <a:t>Model Training</a:t>
            </a:r>
          </a:p>
        </p:txBody>
      </p:sp>
      <p:sp>
        <p:nvSpPr>
          <p:cNvPr id="47" name="TextBox 24">
            <a:extLst>
              <a:ext uri="{FF2B5EF4-FFF2-40B4-BE49-F238E27FC236}">
                <a16:creationId xmlns:a16="http://schemas.microsoft.com/office/drawing/2014/main" id="{6A9E3C3C-693D-BF25-5491-39ABEC4EF2E3}"/>
              </a:ext>
            </a:extLst>
          </p:cNvPr>
          <p:cNvSpPr txBox="1"/>
          <p:nvPr/>
        </p:nvSpPr>
        <p:spPr>
          <a:xfrm>
            <a:off x="13333095" y="5977555"/>
            <a:ext cx="3846885" cy="487313"/>
          </a:xfrm>
          <a:prstGeom prst="rect">
            <a:avLst/>
          </a:prstGeom>
        </p:spPr>
        <p:txBody>
          <a:bodyPr wrap="square" lIns="0" tIns="0" rIns="0" bIns="0" rtlCol="0" anchor="t">
            <a:spAutoFit/>
          </a:bodyPr>
          <a:lstStyle/>
          <a:p>
            <a:pPr marL="0" lvl="0" indent="0" algn="ctr">
              <a:lnSpc>
                <a:spcPts val="3840"/>
              </a:lnSpc>
              <a:spcBef>
                <a:spcPct val="0"/>
              </a:spcBef>
            </a:pPr>
            <a:r>
              <a:rPr lang="en-US" sz="3200" dirty="0">
                <a:solidFill>
                  <a:srgbClr val="242424"/>
                </a:solidFill>
                <a:latin typeface="Cooper Hewitt Heavy"/>
              </a:rPr>
              <a:t>Model Deployment</a:t>
            </a:r>
          </a:p>
        </p:txBody>
      </p:sp>
      <p:sp>
        <p:nvSpPr>
          <p:cNvPr id="48" name="TextBox 24">
            <a:extLst>
              <a:ext uri="{FF2B5EF4-FFF2-40B4-BE49-F238E27FC236}">
                <a16:creationId xmlns:a16="http://schemas.microsoft.com/office/drawing/2014/main" id="{5414880A-0C0C-C75E-3837-7C5A9859EE29}"/>
              </a:ext>
            </a:extLst>
          </p:cNvPr>
          <p:cNvSpPr txBox="1"/>
          <p:nvPr/>
        </p:nvSpPr>
        <p:spPr>
          <a:xfrm>
            <a:off x="2314397" y="5942076"/>
            <a:ext cx="3306074" cy="487313"/>
          </a:xfrm>
          <a:prstGeom prst="rect">
            <a:avLst/>
          </a:prstGeom>
        </p:spPr>
        <p:txBody>
          <a:bodyPr lIns="0" tIns="0" rIns="0" bIns="0" rtlCol="0" anchor="t">
            <a:spAutoFit/>
          </a:bodyPr>
          <a:lstStyle/>
          <a:p>
            <a:pPr marL="0" lvl="0" indent="0" algn="ctr">
              <a:lnSpc>
                <a:spcPts val="3840"/>
              </a:lnSpc>
              <a:spcBef>
                <a:spcPct val="0"/>
              </a:spcBef>
            </a:pPr>
            <a:r>
              <a:rPr lang="en-US" sz="3200" dirty="0">
                <a:solidFill>
                  <a:srgbClr val="242424"/>
                </a:solidFill>
                <a:latin typeface="Cooper Hewitt Heavy"/>
              </a:rPr>
              <a:t>Data Preparation</a:t>
            </a:r>
          </a:p>
        </p:txBody>
      </p:sp>
      <p:sp>
        <p:nvSpPr>
          <p:cNvPr id="49" name="Freeform 31">
            <a:extLst>
              <a:ext uri="{FF2B5EF4-FFF2-40B4-BE49-F238E27FC236}">
                <a16:creationId xmlns:a16="http://schemas.microsoft.com/office/drawing/2014/main" id="{5F2C67AD-81DD-E5B4-6F66-AC6BA10D6EE2}"/>
              </a:ext>
            </a:extLst>
          </p:cNvPr>
          <p:cNvSpPr/>
          <p:nvPr/>
        </p:nvSpPr>
        <p:spPr>
          <a:xfrm>
            <a:off x="-506740" y="7225804"/>
            <a:ext cx="2943890" cy="3078380"/>
          </a:xfrm>
          <a:custGeom>
            <a:avLst/>
            <a:gdLst/>
            <a:ahLst/>
            <a:cxnLst/>
            <a:rect l="l" t="t" r="r" b="b"/>
            <a:pathLst>
              <a:path w="4217604" h="4535058">
                <a:moveTo>
                  <a:pt x="0" y="0"/>
                </a:moveTo>
                <a:lnTo>
                  <a:pt x="4217604" y="0"/>
                </a:lnTo>
                <a:lnTo>
                  <a:pt x="4217604" y="4535057"/>
                </a:lnTo>
                <a:lnTo>
                  <a:pt x="0" y="4535057"/>
                </a:lnTo>
                <a:lnTo>
                  <a:pt x="0" y="0"/>
                </a:lnTo>
                <a:close/>
              </a:path>
            </a:pathLst>
          </a:custGeom>
          <a:blipFill>
            <a:blip r:embed="rId4"/>
            <a:stretch>
              <a:fillRect/>
            </a:stretch>
          </a:blipFill>
        </p:spPr>
      </p:sp>
      <p:sp>
        <p:nvSpPr>
          <p:cNvPr id="50" name="Freeform 23">
            <a:extLst>
              <a:ext uri="{FF2B5EF4-FFF2-40B4-BE49-F238E27FC236}">
                <a16:creationId xmlns:a16="http://schemas.microsoft.com/office/drawing/2014/main" id="{56551602-2ACB-017F-626D-D3DB3A416B28}"/>
              </a:ext>
            </a:extLst>
          </p:cNvPr>
          <p:cNvSpPr/>
          <p:nvPr/>
        </p:nvSpPr>
        <p:spPr>
          <a:xfrm>
            <a:off x="14330752" y="-392996"/>
            <a:ext cx="3991759" cy="4292214"/>
          </a:xfrm>
          <a:custGeom>
            <a:avLst/>
            <a:gdLst/>
            <a:ahLst/>
            <a:cxnLst/>
            <a:rect l="l" t="t" r="r" b="b"/>
            <a:pathLst>
              <a:path w="3991759" h="4292214">
                <a:moveTo>
                  <a:pt x="0" y="0"/>
                </a:moveTo>
                <a:lnTo>
                  <a:pt x="3991758" y="0"/>
                </a:lnTo>
                <a:lnTo>
                  <a:pt x="3991758" y="4292213"/>
                </a:lnTo>
                <a:lnTo>
                  <a:pt x="0" y="4292213"/>
                </a:lnTo>
                <a:lnTo>
                  <a:pt x="0" y="0"/>
                </a:lnTo>
                <a:close/>
              </a:path>
            </a:pathLst>
          </a:custGeom>
          <a:blipFill>
            <a:blip r:embed="rId4"/>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EDEB"/>
        </a:solidFill>
        <a:effectLst/>
      </p:bgPr>
    </p:bg>
    <p:spTree>
      <p:nvGrpSpPr>
        <p:cNvPr id="1" name=""/>
        <p:cNvGrpSpPr/>
        <p:nvPr/>
      </p:nvGrpSpPr>
      <p:grpSpPr>
        <a:xfrm>
          <a:off x="0" y="0"/>
          <a:ext cx="0" cy="0"/>
          <a:chOff x="0" y="0"/>
          <a:chExt cx="0" cy="0"/>
        </a:xfrm>
      </p:grpSpPr>
      <p:sp>
        <p:nvSpPr>
          <p:cNvPr id="2" name="Freeform 2"/>
          <p:cNvSpPr/>
          <p:nvPr/>
        </p:nvSpPr>
        <p:spPr>
          <a:xfrm rot="7215202">
            <a:off x="-11531849" y="-3646069"/>
            <a:ext cx="17793651" cy="14101468"/>
          </a:xfrm>
          <a:custGeom>
            <a:avLst/>
            <a:gdLst/>
            <a:ahLst/>
            <a:cxnLst/>
            <a:rect l="l" t="t" r="r" b="b"/>
            <a:pathLst>
              <a:path w="17793651" h="14101468">
                <a:moveTo>
                  <a:pt x="0" y="0"/>
                </a:moveTo>
                <a:lnTo>
                  <a:pt x="17793651" y="0"/>
                </a:lnTo>
                <a:lnTo>
                  <a:pt x="17793651" y="14101468"/>
                </a:lnTo>
                <a:lnTo>
                  <a:pt x="0" y="141014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524000" y="1009900"/>
            <a:ext cx="10590775" cy="769441"/>
          </a:xfrm>
          <a:prstGeom prst="rect">
            <a:avLst/>
          </a:prstGeom>
        </p:spPr>
        <p:txBody>
          <a:bodyPr lIns="0" tIns="0" rIns="0" bIns="0" rtlCol="0" anchor="t">
            <a:spAutoFit/>
          </a:bodyPr>
          <a:lstStyle/>
          <a:p>
            <a:pPr marL="0" lvl="0" indent="0" algn="l">
              <a:lnSpc>
                <a:spcPts val="6000"/>
              </a:lnSpc>
              <a:spcBef>
                <a:spcPct val="0"/>
              </a:spcBef>
            </a:pPr>
            <a:r>
              <a:rPr lang="en-US" sz="5000" dirty="0">
                <a:solidFill>
                  <a:srgbClr val="242424"/>
                </a:solidFill>
                <a:latin typeface="Cooper Hewitt Heavy"/>
              </a:rPr>
              <a:t>Data Preparation in 3 steps</a:t>
            </a:r>
          </a:p>
        </p:txBody>
      </p:sp>
      <p:sp>
        <p:nvSpPr>
          <p:cNvPr id="4" name="Freeform 4"/>
          <p:cNvSpPr/>
          <p:nvPr/>
        </p:nvSpPr>
        <p:spPr>
          <a:xfrm rot="7215202">
            <a:off x="7664835" y="823736"/>
            <a:ext cx="17793651" cy="14101468"/>
          </a:xfrm>
          <a:custGeom>
            <a:avLst/>
            <a:gdLst/>
            <a:ahLst/>
            <a:cxnLst/>
            <a:rect l="l" t="t" r="r" b="b"/>
            <a:pathLst>
              <a:path w="17793651" h="14101468">
                <a:moveTo>
                  <a:pt x="0" y="0"/>
                </a:moveTo>
                <a:lnTo>
                  <a:pt x="17793651" y="0"/>
                </a:lnTo>
                <a:lnTo>
                  <a:pt x="17793651" y="14101468"/>
                </a:lnTo>
                <a:lnTo>
                  <a:pt x="0" y="141014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5" name="Freeform 5"/>
          <p:cNvSpPr/>
          <p:nvPr/>
        </p:nvSpPr>
        <p:spPr>
          <a:xfrm rot="7215202">
            <a:off x="7922333" y="2624522"/>
            <a:ext cx="1763802" cy="1397813"/>
          </a:xfrm>
          <a:custGeom>
            <a:avLst/>
            <a:gdLst/>
            <a:ahLst/>
            <a:cxnLst/>
            <a:rect l="l" t="t" r="r" b="b"/>
            <a:pathLst>
              <a:path w="1763802" h="1397813">
                <a:moveTo>
                  <a:pt x="0" y="0"/>
                </a:moveTo>
                <a:lnTo>
                  <a:pt x="1763802" y="0"/>
                </a:lnTo>
                <a:lnTo>
                  <a:pt x="1763802" y="1397813"/>
                </a:lnTo>
                <a:lnTo>
                  <a:pt x="0" y="13978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9237351">
            <a:off x="2202187" y="2596592"/>
            <a:ext cx="1763802" cy="1397813"/>
          </a:xfrm>
          <a:custGeom>
            <a:avLst/>
            <a:gdLst/>
            <a:ahLst/>
            <a:cxnLst/>
            <a:rect l="l" t="t" r="r" b="b"/>
            <a:pathLst>
              <a:path w="1763802" h="1397813">
                <a:moveTo>
                  <a:pt x="0" y="0"/>
                </a:moveTo>
                <a:lnTo>
                  <a:pt x="1763802" y="0"/>
                </a:lnTo>
                <a:lnTo>
                  <a:pt x="1763802" y="1397813"/>
                </a:lnTo>
                <a:lnTo>
                  <a:pt x="0" y="13978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7" name="Freeform 7"/>
          <p:cNvSpPr/>
          <p:nvPr/>
        </p:nvSpPr>
        <p:spPr>
          <a:xfrm rot="-10573158">
            <a:off x="13806836" y="2447034"/>
            <a:ext cx="1763802" cy="1397813"/>
          </a:xfrm>
          <a:custGeom>
            <a:avLst/>
            <a:gdLst/>
            <a:ahLst/>
            <a:cxnLst/>
            <a:rect l="l" t="t" r="r" b="b"/>
            <a:pathLst>
              <a:path w="1763802" h="1397813">
                <a:moveTo>
                  <a:pt x="0" y="0"/>
                </a:moveTo>
                <a:lnTo>
                  <a:pt x="1763802" y="0"/>
                </a:lnTo>
                <a:lnTo>
                  <a:pt x="1763802" y="1397813"/>
                </a:lnTo>
                <a:lnTo>
                  <a:pt x="0" y="13978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8" name="Group 8"/>
          <p:cNvGrpSpPr/>
          <p:nvPr/>
        </p:nvGrpSpPr>
        <p:grpSpPr>
          <a:xfrm>
            <a:off x="2251915" y="2076210"/>
            <a:ext cx="1461679" cy="1666874"/>
            <a:chOff x="0" y="0"/>
            <a:chExt cx="913177" cy="1041372"/>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p:spPr>
        </p:sp>
        <p:sp>
          <p:nvSpPr>
            <p:cNvPr id="10" name="TextBox 10"/>
            <p:cNvSpPr txBox="1"/>
            <p:nvPr/>
          </p:nvSpPr>
          <p:spPr>
            <a:xfrm>
              <a:off x="252777" y="295247"/>
              <a:ext cx="660400" cy="746125"/>
            </a:xfrm>
            <a:prstGeom prst="rect">
              <a:avLst/>
            </a:prstGeom>
          </p:spPr>
          <p:txBody>
            <a:bodyPr lIns="50800" tIns="50800" rIns="50800" bIns="50800" rtlCol="0" anchor="ctr"/>
            <a:lstStyle/>
            <a:p>
              <a:pPr algn="ctr">
                <a:lnSpc>
                  <a:spcPts val="6020"/>
                </a:lnSpc>
              </a:pPr>
              <a:r>
                <a:rPr lang="en-US" sz="4300" dirty="0">
                  <a:solidFill>
                    <a:srgbClr val="F8EDEB"/>
                  </a:solidFill>
                  <a:latin typeface="Montserrat Bold"/>
                </a:rPr>
                <a:t>1.</a:t>
              </a:r>
            </a:p>
          </p:txBody>
        </p:sp>
      </p:grpSp>
      <p:grpSp>
        <p:nvGrpSpPr>
          <p:cNvPr id="11" name="Group 11"/>
          <p:cNvGrpSpPr/>
          <p:nvPr/>
        </p:nvGrpSpPr>
        <p:grpSpPr>
          <a:xfrm>
            <a:off x="8068341" y="2548798"/>
            <a:ext cx="1301010" cy="1301010"/>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p:spPr>
        </p:sp>
        <p:sp>
          <p:nvSpPr>
            <p:cNvPr id="13" name="TextBox 13"/>
            <p:cNvSpPr txBox="1"/>
            <p:nvPr/>
          </p:nvSpPr>
          <p:spPr>
            <a:xfrm>
              <a:off x="76200" y="-9525"/>
              <a:ext cx="660400" cy="746125"/>
            </a:xfrm>
            <a:prstGeom prst="rect">
              <a:avLst/>
            </a:prstGeom>
          </p:spPr>
          <p:txBody>
            <a:bodyPr lIns="50800" tIns="50800" rIns="50800" bIns="50800" rtlCol="0" anchor="ctr"/>
            <a:lstStyle/>
            <a:p>
              <a:pPr algn="ctr">
                <a:lnSpc>
                  <a:spcPts val="6020"/>
                </a:lnSpc>
              </a:pPr>
              <a:r>
                <a:rPr lang="en-US" sz="4300">
                  <a:solidFill>
                    <a:srgbClr val="F8EDEB"/>
                  </a:solidFill>
                  <a:latin typeface="Montserrat Bold"/>
                </a:rPr>
                <a:t>2.</a:t>
              </a:r>
            </a:p>
          </p:txBody>
        </p:sp>
      </p:grpSp>
      <p:grpSp>
        <p:nvGrpSpPr>
          <p:cNvPr id="14" name="Group 14"/>
          <p:cNvGrpSpPr/>
          <p:nvPr/>
        </p:nvGrpSpPr>
        <p:grpSpPr>
          <a:xfrm>
            <a:off x="14160201" y="2353869"/>
            <a:ext cx="1454602" cy="1345743"/>
            <a:chOff x="-95956" y="-27947"/>
            <a:chExt cx="908756" cy="840747"/>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p:spPr>
        </p:sp>
        <p:sp>
          <p:nvSpPr>
            <p:cNvPr id="16" name="TextBox 16"/>
            <p:cNvSpPr txBox="1"/>
            <p:nvPr/>
          </p:nvSpPr>
          <p:spPr>
            <a:xfrm>
              <a:off x="-95956" y="-27947"/>
              <a:ext cx="660400" cy="746125"/>
            </a:xfrm>
            <a:prstGeom prst="rect">
              <a:avLst/>
            </a:prstGeom>
          </p:spPr>
          <p:txBody>
            <a:bodyPr lIns="50800" tIns="50800" rIns="50800" bIns="50800" rtlCol="0" anchor="ctr"/>
            <a:lstStyle/>
            <a:p>
              <a:pPr algn="ctr">
                <a:lnSpc>
                  <a:spcPts val="6020"/>
                </a:lnSpc>
              </a:pPr>
              <a:r>
                <a:rPr lang="en-US" sz="4300" dirty="0">
                  <a:solidFill>
                    <a:srgbClr val="F8EDEB"/>
                  </a:solidFill>
                  <a:latin typeface="Montserrat Bold"/>
                </a:rPr>
                <a:t>3.</a:t>
              </a:r>
            </a:p>
          </p:txBody>
        </p:sp>
      </p:grpSp>
      <p:sp>
        <p:nvSpPr>
          <p:cNvPr id="17" name="TextBox 17"/>
          <p:cNvSpPr txBox="1"/>
          <p:nvPr/>
        </p:nvSpPr>
        <p:spPr>
          <a:xfrm>
            <a:off x="7082125" y="4346055"/>
            <a:ext cx="3760423" cy="1958037"/>
          </a:xfrm>
          <a:prstGeom prst="rect">
            <a:avLst/>
          </a:prstGeom>
        </p:spPr>
        <p:txBody>
          <a:bodyPr lIns="0" tIns="0" rIns="0" bIns="0" rtlCol="0" anchor="t">
            <a:spAutoFit/>
          </a:bodyPr>
          <a:lstStyle/>
          <a:p>
            <a:pPr marL="0" lvl="0" indent="0" algn="ctr">
              <a:lnSpc>
                <a:spcPts val="3079"/>
              </a:lnSpc>
              <a:spcBef>
                <a:spcPct val="0"/>
              </a:spcBef>
            </a:pPr>
            <a:r>
              <a:rPr lang="en-US" sz="2199" dirty="0">
                <a:solidFill>
                  <a:srgbClr val="242424"/>
                </a:solidFill>
                <a:latin typeface="Montserrat Bold"/>
              </a:rPr>
              <a:t>Remove errors and inconsistencies, convert the data to a consistent format, normalize the data.</a:t>
            </a:r>
          </a:p>
        </p:txBody>
      </p:sp>
      <p:sp>
        <p:nvSpPr>
          <p:cNvPr id="18" name="TextBox 18"/>
          <p:cNvSpPr txBox="1"/>
          <p:nvPr/>
        </p:nvSpPr>
        <p:spPr>
          <a:xfrm>
            <a:off x="1028700" y="4346055"/>
            <a:ext cx="3997387" cy="1958037"/>
          </a:xfrm>
          <a:prstGeom prst="rect">
            <a:avLst/>
          </a:prstGeom>
        </p:spPr>
        <p:txBody>
          <a:bodyPr lIns="0" tIns="0" rIns="0" bIns="0" rtlCol="0" anchor="t">
            <a:spAutoFit/>
          </a:bodyPr>
          <a:lstStyle/>
          <a:p>
            <a:pPr marL="0" lvl="0" indent="0" algn="ctr">
              <a:lnSpc>
                <a:spcPts val="3079"/>
              </a:lnSpc>
              <a:spcBef>
                <a:spcPct val="0"/>
              </a:spcBef>
            </a:pPr>
            <a:r>
              <a:rPr lang="en-US" sz="2199" dirty="0">
                <a:solidFill>
                  <a:srgbClr val="242424"/>
                </a:solidFill>
                <a:latin typeface="Montserrat Bold"/>
              </a:rPr>
              <a:t>Collect data from various sources, such as police departments, government agencies, and private organizations.</a:t>
            </a:r>
          </a:p>
        </p:txBody>
      </p:sp>
      <p:sp>
        <p:nvSpPr>
          <p:cNvPr id="19" name="TextBox 19"/>
          <p:cNvSpPr txBox="1"/>
          <p:nvPr/>
        </p:nvSpPr>
        <p:spPr>
          <a:xfrm>
            <a:off x="13084086" y="4310646"/>
            <a:ext cx="3760423" cy="1958037"/>
          </a:xfrm>
          <a:prstGeom prst="rect">
            <a:avLst/>
          </a:prstGeom>
        </p:spPr>
        <p:txBody>
          <a:bodyPr lIns="0" tIns="0" rIns="0" bIns="0" rtlCol="0" anchor="t">
            <a:spAutoFit/>
          </a:bodyPr>
          <a:lstStyle/>
          <a:p>
            <a:pPr marL="0" lvl="0" indent="0" algn="ctr">
              <a:lnSpc>
                <a:spcPts val="3079"/>
              </a:lnSpc>
              <a:spcBef>
                <a:spcPct val="0"/>
              </a:spcBef>
            </a:pPr>
            <a:r>
              <a:rPr lang="en-US" sz="2199" dirty="0">
                <a:solidFill>
                  <a:srgbClr val="242424"/>
                </a:solidFill>
                <a:latin typeface="Montserrat Bold"/>
              </a:rPr>
              <a:t>Create new features from the existing data that may be more informative for the machine learning model.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EDEB"/>
        </a:solidFill>
        <a:effectLst/>
      </p:bgPr>
    </p:bg>
    <p:spTree>
      <p:nvGrpSpPr>
        <p:cNvPr id="1" name=""/>
        <p:cNvGrpSpPr/>
        <p:nvPr/>
      </p:nvGrpSpPr>
      <p:grpSpPr>
        <a:xfrm>
          <a:off x="0" y="0"/>
          <a:ext cx="0" cy="0"/>
          <a:chOff x="0" y="0"/>
          <a:chExt cx="0" cy="0"/>
        </a:xfrm>
      </p:grpSpPr>
      <p:sp>
        <p:nvSpPr>
          <p:cNvPr id="2" name="Freeform 2"/>
          <p:cNvSpPr/>
          <p:nvPr/>
        </p:nvSpPr>
        <p:spPr>
          <a:xfrm rot="7215202">
            <a:off x="-11531849" y="-3646069"/>
            <a:ext cx="17793651" cy="14101468"/>
          </a:xfrm>
          <a:custGeom>
            <a:avLst/>
            <a:gdLst/>
            <a:ahLst/>
            <a:cxnLst/>
            <a:rect l="l" t="t" r="r" b="b"/>
            <a:pathLst>
              <a:path w="17793651" h="14101468">
                <a:moveTo>
                  <a:pt x="0" y="0"/>
                </a:moveTo>
                <a:lnTo>
                  <a:pt x="17793651" y="0"/>
                </a:lnTo>
                <a:lnTo>
                  <a:pt x="17793651" y="14101468"/>
                </a:lnTo>
                <a:lnTo>
                  <a:pt x="0" y="141014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524000" y="1009900"/>
            <a:ext cx="10590775" cy="769441"/>
          </a:xfrm>
          <a:prstGeom prst="rect">
            <a:avLst/>
          </a:prstGeom>
        </p:spPr>
        <p:txBody>
          <a:bodyPr lIns="0" tIns="0" rIns="0" bIns="0" rtlCol="0" anchor="t">
            <a:spAutoFit/>
          </a:bodyPr>
          <a:lstStyle/>
          <a:p>
            <a:pPr marL="0" lvl="0" indent="0" algn="l">
              <a:lnSpc>
                <a:spcPts val="6000"/>
              </a:lnSpc>
              <a:spcBef>
                <a:spcPct val="0"/>
              </a:spcBef>
            </a:pPr>
            <a:r>
              <a:rPr lang="en-US" sz="5000" dirty="0">
                <a:solidFill>
                  <a:srgbClr val="242424"/>
                </a:solidFill>
                <a:latin typeface="Cooper Hewitt Heavy"/>
              </a:rPr>
              <a:t>Model Training in 3 steps</a:t>
            </a:r>
          </a:p>
        </p:txBody>
      </p:sp>
      <p:sp>
        <p:nvSpPr>
          <p:cNvPr id="4" name="Freeform 4"/>
          <p:cNvSpPr/>
          <p:nvPr/>
        </p:nvSpPr>
        <p:spPr>
          <a:xfrm rot="7215202">
            <a:off x="7664835" y="823736"/>
            <a:ext cx="17793651" cy="14101468"/>
          </a:xfrm>
          <a:custGeom>
            <a:avLst/>
            <a:gdLst/>
            <a:ahLst/>
            <a:cxnLst/>
            <a:rect l="l" t="t" r="r" b="b"/>
            <a:pathLst>
              <a:path w="17793651" h="14101468">
                <a:moveTo>
                  <a:pt x="0" y="0"/>
                </a:moveTo>
                <a:lnTo>
                  <a:pt x="17793651" y="0"/>
                </a:lnTo>
                <a:lnTo>
                  <a:pt x="17793651" y="14101468"/>
                </a:lnTo>
                <a:lnTo>
                  <a:pt x="0" y="141014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5" name="Freeform 5"/>
          <p:cNvSpPr/>
          <p:nvPr/>
        </p:nvSpPr>
        <p:spPr>
          <a:xfrm rot="7215202">
            <a:off x="7922333" y="2624522"/>
            <a:ext cx="1763802" cy="1397813"/>
          </a:xfrm>
          <a:custGeom>
            <a:avLst/>
            <a:gdLst/>
            <a:ahLst/>
            <a:cxnLst/>
            <a:rect l="l" t="t" r="r" b="b"/>
            <a:pathLst>
              <a:path w="1763802" h="1397813">
                <a:moveTo>
                  <a:pt x="0" y="0"/>
                </a:moveTo>
                <a:lnTo>
                  <a:pt x="1763802" y="0"/>
                </a:lnTo>
                <a:lnTo>
                  <a:pt x="1763802" y="1397813"/>
                </a:lnTo>
                <a:lnTo>
                  <a:pt x="0" y="13978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9237351">
            <a:off x="2202187" y="2596592"/>
            <a:ext cx="1763802" cy="1397813"/>
          </a:xfrm>
          <a:custGeom>
            <a:avLst/>
            <a:gdLst/>
            <a:ahLst/>
            <a:cxnLst/>
            <a:rect l="l" t="t" r="r" b="b"/>
            <a:pathLst>
              <a:path w="1763802" h="1397813">
                <a:moveTo>
                  <a:pt x="0" y="0"/>
                </a:moveTo>
                <a:lnTo>
                  <a:pt x="1763802" y="0"/>
                </a:lnTo>
                <a:lnTo>
                  <a:pt x="1763802" y="1397813"/>
                </a:lnTo>
                <a:lnTo>
                  <a:pt x="0" y="13978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7" name="Freeform 7"/>
          <p:cNvSpPr/>
          <p:nvPr/>
        </p:nvSpPr>
        <p:spPr>
          <a:xfrm rot="-10573158">
            <a:off x="13806836" y="2447034"/>
            <a:ext cx="1763802" cy="1397813"/>
          </a:xfrm>
          <a:custGeom>
            <a:avLst/>
            <a:gdLst/>
            <a:ahLst/>
            <a:cxnLst/>
            <a:rect l="l" t="t" r="r" b="b"/>
            <a:pathLst>
              <a:path w="1763802" h="1397813">
                <a:moveTo>
                  <a:pt x="0" y="0"/>
                </a:moveTo>
                <a:lnTo>
                  <a:pt x="1763802" y="0"/>
                </a:lnTo>
                <a:lnTo>
                  <a:pt x="1763802" y="1397813"/>
                </a:lnTo>
                <a:lnTo>
                  <a:pt x="0" y="13978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8" name="Group 8"/>
          <p:cNvGrpSpPr/>
          <p:nvPr/>
        </p:nvGrpSpPr>
        <p:grpSpPr>
          <a:xfrm>
            <a:off x="2251915" y="2076210"/>
            <a:ext cx="1461679" cy="1666874"/>
            <a:chOff x="0" y="0"/>
            <a:chExt cx="913177" cy="1041372"/>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p:spPr>
        </p:sp>
        <p:sp>
          <p:nvSpPr>
            <p:cNvPr id="10" name="TextBox 10"/>
            <p:cNvSpPr txBox="1"/>
            <p:nvPr/>
          </p:nvSpPr>
          <p:spPr>
            <a:xfrm>
              <a:off x="252777" y="295247"/>
              <a:ext cx="660400" cy="746125"/>
            </a:xfrm>
            <a:prstGeom prst="rect">
              <a:avLst/>
            </a:prstGeom>
          </p:spPr>
          <p:txBody>
            <a:bodyPr lIns="50800" tIns="50800" rIns="50800" bIns="50800" rtlCol="0" anchor="ctr"/>
            <a:lstStyle/>
            <a:p>
              <a:pPr algn="ctr">
                <a:lnSpc>
                  <a:spcPts val="6020"/>
                </a:lnSpc>
              </a:pPr>
              <a:r>
                <a:rPr lang="en-US" sz="4300" dirty="0">
                  <a:solidFill>
                    <a:srgbClr val="F8EDEB"/>
                  </a:solidFill>
                  <a:latin typeface="Montserrat Bold"/>
                </a:rPr>
                <a:t>1.</a:t>
              </a:r>
            </a:p>
          </p:txBody>
        </p:sp>
      </p:grpSp>
      <p:grpSp>
        <p:nvGrpSpPr>
          <p:cNvPr id="11" name="Group 11"/>
          <p:cNvGrpSpPr/>
          <p:nvPr/>
        </p:nvGrpSpPr>
        <p:grpSpPr>
          <a:xfrm>
            <a:off x="8068341" y="2548798"/>
            <a:ext cx="1301010" cy="1301010"/>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p:spPr>
        </p:sp>
        <p:sp>
          <p:nvSpPr>
            <p:cNvPr id="13" name="TextBox 13"/>
            <p:cNvSpPr txBox="1"/>
            <p:nvPr/>
          </p:nvSpPr>
          <p:spPr>
            <a:xfrm>
              <a:off x="76200" y="-9525"/>
              <a:ext cx="660400" cy="746125"/>
            </a:xfrm>
            <a:prstGeom prst="rect">
              <a:avLst/>
            </a:prstGeom>
          </p:spPr>
          <p:txBody>
            <a:bodyPr lIns="50800" tIns="50800" rIns="50800" bIns="50800" rtlCol="0" anchor="ctr"/>
            <a:lstStyle/>
            <a:p>
              <a:pPr algn="ctr">
                <a:lnSpc>
                  <a:spcPts val="6020"/>
                </a:lnSpc>
              </a:pPr>
              <a:r>
                <a:rPr lang="en-US" sz="4300">
                  <a:solidFill>
                    <a:srgbClr val="F8EDEB"/>
                  </a:solidFill>
                  <a:latin typeface="Montserrat Bold"/>
                </a:rPr>
                <a:t>2.</a:t>
              </a:r>
            </a:p>
          </p:txBody>
        </p:sp>
      </p:grpSp>
      <p:grpSp>
        <p:nvGrpSpPr>
          <p:cNvPr id="14" name="Group 14"/>
          <p:cNvGrpSpPr/>
          <p:nvPr/>
        </p:nvGrpSpPr>
        <p:grpSpPr>
          <a:xfrm>
            <a:off x="14160201" y="2353869"/>
            <a:ext cx="1454602" cy="1345743"/>
            <a:chOff x="-95956" y="-27947"/>
            <a:chExt cx="908756" cy="840747"/>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p:spPr>
        </p:sp>
        <p:sp>
          <p:nvSpPr>
            <p:cNvPr id="16" name="TextBox 16"/>
            <p:cNvSpPr txBox="1"/>
            <p:nvPr/>
          </p:nvSpPr>
          <p:spPr>
            <a:xfrm>
              <a:off x="-95956" y="-27947"/>
              <a:ext cx="660400" cy="746125"/>
            </a:xfrm>
            <a:prstGeom prst="rect">
              <a:avLst/>
            </a:prstGeom>
          </p:spPr>
          <p:txBody>
            <a:bodyPr lIns="50800" tIns="50800" rIns="50800" bIns="50800" rtlCol="0" anchor="ctr"/>
            <a:lstStyle/>
            <a:p>
              <a:pPr algn="ctr">
                <a:lnSpc>
                  <a:spcPts val="6020"/>
                </a:lnSpc>
              </a:pPr>
              <a:r>
                <a:rPr lang="en-US" sz="4300" dirty="0">
                  <a:solidFill>
                    <a:srgbClr val="F8EDEB"/>
                  </a:solidFill>
                  <a:latin typeface="Montserrat Bold"/>
                </a:rPr>
                <a:t>3.</a:t>
              </a:r>
            </a:p>
          </p:txBody>
        </p:sp>
      </p:grpSp>
      <p:sp>
        <p:nvSpPr>
          <p:cNvPr id="17" name="TextBox 17"/>
          <p:cNvSpPr txBox="1"/>
          <p:nvPr/>
        </p:nvSpPr>
        <p:spPr>
          <a:xfrm>
            <a:off x="6657835" y="4306381"/>
            <a:ext cx="4365548" cy="2030556"/>
          </a:xfrm>
          <a:prstGeom prst="rect">
            <a:avLst/>
          </a:prstGeom>
        </p:spPr>
        <p:txBody>
          <a:bodyPr wrap="square" lIns="0" tIns="0" rIns="0" bIns="0" rtlCol="0" anchor="t">
            <a:spAutoFit/>
          </a:bodyPr>
          <a:lstStyle/>
          <a:p>
            <a:pPr algn="ctr"/>
            <a:r>
              <a:rPr lang="en-US" sz="2199" dirty="0">
                <a:solidFill>
                  <a:srgbClr val="242424"/>
                </a:solidFill>
                <a:latin typeface="Montserrat Bold"/>
              </a:rPr>
              <a:t>Split the data into training and test sets. The training set is used to train the model, and the test set is used to evaluate the model's performance on unseen data.</a:t>
            </a:r>
          </a:p>
        </p:txBody>
      </p:sp>
      <p:sp>
        <p:nvSpPr>
          <p:cNvPr id="18" name="TextBox 18"/>
          <p:cNvSpPr txBox="1"/>
          <p:nvPr/>
        </p:nvSpPr>
        <p:spPr>
          <a:xfrm>
            <a:off x="1085394" y="4367710"/>
            <a:ext cx="3997387" cy="775790"/>
          </a:xfrm>
          <a:prstGeom prst="rect">
            <a:avLst/>
          </a:prstGeom>
        </p:spPr>
        <p:txBody>
          <a:bodyPr lIns="0" tIns="0" rIns="0" bIns="0" rtlCol="0" anchor="t">
            <a:spAutoFit/>
          </a:bodyPr>
          <a:lstStyle/>
          <a:p>
            <a:pPr marL="0" lvl="0" indent="0" algn="ctr">
              <a:lnSpc>
                <a:spcPts val="3079"/>
              </a:lnSpc>
              <a:spcBef>
                <a:spcPct val="0"/>
              </a:spcBef>
            </a:pPr>
            <a:r>
              <a:rPr lang="en-US" sz="2199" dirty="0">
                <a:solidFill>
                  <a:srgbClr val="242424"/>
                </a:solidFill>
                <a:latin typeface="Montserrat Bold"/>
              </a:rPr>
              <a:t>Choose a machine learning algorithm.</a:t>
            </a:r>
          </a:p>
        </p:txBody>
      </p:sp>
      <p:sp>
        <p:nvSpPr>
          <p:cNvPr id="19" name="TextBox 19"/>
          <p:cNvSpPr txBox="1"/>
          <p:nvPr/>
        </p:nvSpPr>
        <p:spPr>
          <a:xfrm>
            <a:off x="12683333" y="4306381"/>
            <a:ext cx="5067878" cy="2355581"/>
          </a:xfrm>
          <a:prstGeom prst="rect">
            <a:avLst/>
          </a:prstGeom>
        </p:spPr>
        <p:txBody>
          <a:bodyPr wrap="square" lIns="0" tIns="0" rIns="0" bIns="0" rtlCol="0" anchor="t">
            <a:spAutoFit/>
          </a:bodyPr>
          <a:lstStyle/>
          <a:p>
            <a:pPr algn="ctr">
              <a:lnSpc>
                <a:spcPts val="3079"/>
              </a:lnSpc>
              <a:spcBef>
                <a:spcPct val="0"/>
              </a:spcBef>
            </a:pPr>
            <a:r>
              <a:rPr lang="en-US" sz="2199" dirty="0">
                <a:solidFill>
                  <a:srgbClr val="242424"/>
                </a:solidFill>
                <a:latin typeface="Montserrat Bold"/>
              </a:rPr>
              <a:t>Feed the model crime reports and their corresponding labels. The model will then learn to predict crime hotspots based on the features of the crime reports.</a:t>
            </a:r>
          </a:p>
          <a:p>
            <a:pPr marL="0" lvl="0" indent="0" algn="ctr">
              <a:lnSpc>
                <a:spcPts val="3079"/>
              </a:lnSpc>
              <a:spcBef>
                <a:spcPct val="0"/>
              </a:spcBef>
            </a:pPr>
            <a:endParaRPr lang="en-US" sz="2199" dirty="0">
              <a:solidFill>
                <a:srgbClr val="242424"/>
              </a:solidFill>
              <a:latin typeface="Montserrat Bold"/>
            </a:endParaRPr>
          </a:p>
        </p:txBody>
      </p:sp>
    </p:spTree>
    <p:extLst>
      <p:ext uri="{BB962C8B-B14F-4D97-AF65-F5344CB8AC3E}">
        <p14:creationId xmlns:p14="http://schemas.microsoft.com/office/powerpoint/2010/main" val="4126132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EDEB"/>
        </a:solidFill>
        <a:effectLst/>
      </p:bgPr>
    </p:bg>
    <p:spTree>
      <p:nvGrpSpPr>
        <p:cNvPr id="1" name=""/>
        <p:cNvGrpSpPr/>
        <p:nvPr/>
      </p:nvGrpSpPr>
      <p:grpSpPr>
        <a:xfrm>
          <a:off x="0" y="0"/>
          <a:ext cx="0" cy="0"/>
          <a:chOff x="0" y="0"/>
          <a:chExt cx="0" cy="0"/>
        </a:xfrm>
      </p:grpSpPr>
      <p:sp>
        <p:nvSpPr>
          <p:cNvPr id="2" name="Freeform 2"/>
          <p:cNvSpPr/>
          <p:nvPr/>
        </p:nvSpPr>
        <p:spPr>
          <a:xfrm rot="7215202">
            <a:off x="-11531849" y="-3646069"/>
            <a:ext cx="17793651" cy="14101468"/>
          </a:xfrm>
          <a:custGeom>
            <a:avLst/>
            <a:gdLst/>
            <a:ahLst/>
            <a:cxnLst/>
            <a:rect l="l" t="t" r="r" b="b"/>
            <a:pathLst>
              <a:path w="17793651" h="14101468">
                <a:moveTo>
                  <a:pt x="0" y="0"/>
                </a:moveTo>
                <a:lnTo>
                  <a:pt x="17793651" y="0"/>
                </a:lnTo>
                <a:lnTo>
                  <a:pt x="17793651" y="14101468"/>
                </a:lnTo>
                <a:lnTo>
                  <a:pt x="0" y="141014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524000" y="1009900"/>
            <a:ext cx="10590775" cy="769441"/>
          </a:xfrm>
          <a:prstGeom prst="rect">
            <a:avLst/>
          </a:prstGeom>
        </p:spPr>
        <p:txBody>
          <a:bodyPr lIns="0" tIns="0" rIns="0" bIns="0" rtlCol="0" anchor="t">
            <a:spAutoFit/>
          </a:bodyPr>
          <a:lstStyle/>
          <a:p>
            <a:pPr marL="0" lvl="0" indent="0" algn="l">
              <a:lnSpc>
                <a:spcPts val="6000"/>
              </a:lnSpc>
              <a:spcBef>
                <a:spcPct val="0"/>
              </a:spcBef>
            </a:pPr>
            <a:r>
              <a:rPr lang="en-US" sz="5000" dirty="0">
                <a:solidFill>
                  <a:srgbClr val="242424"/>
                </a:solidFill>
                <a:latin typeface="Cooper Hewitt Heavy"/>
              </a:rPr>
              <a:t>Model Deployment in 3 steps</a:t>
            </a:r>
          </a:p>
        </p:txBody>
      </p:sp>
      <p:sp>
        <p:nvSpPr>
          <p:cNvPr id="4" name="Freeform 4"/>
          <p:cNvSpPr/>
          <p:nvPr/>
        </p:nvSpPr>
        <p:spPr>
          <a:xfrm rot="7215202">
            <a:off x="7664835" y="823736"/>
            <a:ext cx="17793651" cy="14101468"/>
          </a:xfrm>
          <a:custGeom>
            <a:avLst/>
            <a:gdLst/>
            <a:ahLst/>
            <a:cxnLst/>
            <a:rect l="l" t="t" r="r" b="b"/>
            <a:pathLst>
              <a:path w="17793651" h="14101468">
                <a:moveTo>
                  <a:pt x="0" y="0"/>
                </a:moveTo>
                <a:lnTo>
                  <a:pt x="17793651" y="0"/>
                </a:lnTo>
                <a:lnTo>
                  <a:pt x="17793651" y="14101468"/>
                </a:lnTo>
                <a:lnTo>
                  <a:pt x="0" y="141014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5" name="Freeform 5"/>
          <p:cNvSpPr/>
          <p:nvPr/>
        </p:nvSpPr>
        <p:spPr>
          <a:xfrm rot="7215202">
            <a:off x="7922333" y="2624522"/>
            <a:ext cx="1763802" cy="1397813"/>
          </a:xfrm>
          <a:custGeom>
            <a:avLst/>
            <a:gdLst/>
            <a:ahLst/>
            <a:cxnLst/>
            <a:rect l="l" t="t" r="r" b="b"/>
            <a:pathLst>
              <a:path w="1763802" h="1397813">
                <a:moveTo>
                  <a:pt x="0" y="0"/>
                </a:moveTo>
                <a:lnTo>
                  <a:pt x="1763802" y="0"/>
                </a:lnTo>
                <a:lnTo>
                  <a:pt x="1763802" y="1397813"/>
                </a:lnTo>
                <a:lnTo>
                  <a:pt x="0" y="13978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9237351">
            <a:off x="2202187" y="2596592"/>
            <a:ext cx="1763802" cy="1397813"/>
          </a:xfrm>
          <a:custGeom>
            <a:avLst/>
            <a:gdLst/>
            <a:ahLst/>
            <a:cxnLst/>
            <a:rect l="l" t="t" r="r" b="b"/>
            <a:pathLst>
              <a:path w="1763802" h="1397813">
                <a:moveTo>
                  <a:pt x="0" y="0"/>
                </a:moveTo>
                <a:lnTo>
                  <a:pt x="1763802" y="0"/>
                </a:lnTo>
                <a:lnTo>
                  <a:pt x="1763802" y="1397813"/>
                </a:lnTo>
                <a:lnTo>
                  <a:pt x="0" y="13978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7" name="Freeform 7"/>
          <p:cNvSpPr/>
          <p:nvPr/>
        </p:nvSpPr>
        <p:spPr>
          <a:xfrm rot="-10573158">
            <a:off x="13806836" y="2447034"/>
            <a:ext cx="1763802" cy="1397813"/>
          </a:xfrm>
          <a:custGeom>
            <a:avLst/>
            <a:gdLst/>
            <a:ahLst/>
            <a:cxnLst/>
            <a:rect l="l" t="t" r="r" b="b"/>
            <a:pathLst>
              <a:path w="1763802" h="1397813">
                <a:moveTo>
                  <a:pt x="0" y="0"/>
                </a:moveTo>
                <a:lnTo>
                  <a:pt x="1763802" y="0"/>
                </a:lnTo>
                <a:lnTo>
                  <a:pt x="1763802" y="1397813"/>
                </a:lnTo>
                <a:lnTo>
                  <a:pt x="0" y="13978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8" name="Group 8"/>
          <p:cNvGrpSpPr/>
          <p:nvPr/>
        </p:nvGrpSpPr>
        <p:grpSpPr>
          <a:xfrm>
            <a:off x="2251915" y="2076210"/>
            <a:ext cx="1461679" cy="1666874"/>
            <a:chOff x="0" y="0"/>
            <a:chExt cx="913177" cy="1041372"/>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p:spPr>
        </p:sp>
        <p:sp>
          <p:nvSpPr>
            <p:cNvPr id="10" name="TextBox 10"/>
            <p:cNvSpPr txBox="1"/>
            <p:nvPr/>
          </p:nvSpPr>
          <p:spPr>
            <a:xfrm>
              <a:off x="252777" y="295247"/>
              <a:ext cx="660400" cy="746125"/>
            </a:xfrm>
            <a:prstGeom prst="rect">
              <a:avLst/>
            </a:prstGeom>
          </p:spPr>
          <p:txBody>
            <a:bodyPr lIns="50800" tIns="50800" rIns="50800" bIns="50800" rtlCol="0" anchor="ctr"/>
            <a:lstStyle/>
            <a:p>
              <a:pPr algn="ctr">
                <a:lnSpc>
                  <a:spcPts val="6020"/>
                </a:lnSpc>
              </a:pPr>
              <a:r>
                <a:rPr lang="en-US" sz="4300" dirty="0">
                  <a:solidFill>
                    <a:srgbClr val="F8EDEB"/>
                  </a:solidFill>
                  <a:latin typeface="Montserrat Bold"/>
                </a:rPr>
                <a:t>1.</a:t>
              </a:r>
            </a:p>
          </p:txBody>
        </p:sp>
      </p:grpSp>
      <p:grpSp>
        <p:nvGrpSpPr>
          <p:cNvPr id="11" name="Group 11"/>
          <p:cNvGrpSpPr/>
          <p:nvPr/>
        </p:nvGrpSpPr>
        <p:grpSpPr>
          <a:xfrm>
            <a:off x="8068341" y="2548798"/>
            <a:ext cx="1301010" cy="1301010"/>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p:spPr>
        </p:sp>
        <p:sp>
          <p:nvSpPr>
            <p:cNvPr id="13" name="TextBox 13"/>
            <p:cNvSpPr txBox="1"/>
            <p:nvPr/>
          </p:nvSpPr>
          <p:spPr>
            <a:xfrm>
              <a:off x="76200" y="-9525"/>
              <a:ext cx="660400" cy="746125"/>
            </a:xfrm>
            <a:prstGeom prst="rect">
              <a:avLst/>
            </a:prstGeom>
          </p:spPr>
          <p:txBody>
            <a:bodyPr lIns="50800" tIns="50800" rIns="50800" bIns="50800" rtlCol="0" anchor="ctr"/>
            <a:lstStyle/>
            <a:p>
              <a:pPr algn="ctr">
                <a:lnSpc>
                  <a:spcPts val="6020"/>
                </a:lnSpc>
              </a:pPr>
              <a:r>
                <a:rPr lang="en-US" sz="4300">
                  <a:solidFill>
                    <a:srgbClr val="F8EDEB"/>
                  </a:solidFill>
                  <a:latin typeface="Montserrat Bold"/>
                </a:rPr>
                <a:t>2.</a:t>
              </a:r>
            </a:p>
          </p:txBody>
        </p:sp>
      </p:grpSp>
      <p:grpSp>
        <p:nvGrpSpPr>
          <p:cNvPr id="14" name="Group 14"/>
          <p:cNvGrpSpPr/>
          <p:nvPr/>
        </p:nvGrpSpPr>
        <p:grpSpPr>
          <a:xfrm>
            <a:off x="14160201" y="2353869"/>
            <a:ext cx="1454602" cy="1345743"/>
            <a:chOff x="-95956" y="-27947"/>
            <a:chExt cx="908756" cy="840747"/>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p:spPr>
        </p:sp>
        <p:sp>
          <p:nvSpPr>
            <p:cNvPr id="16" name="TextBox 16"/>
            <p:cNvSpPr txBox="1"/>
            <p:nvPr/>
          </p:nvSpPr>
          <p:spPr>
            <a:xfrm>
              <a:off x="-95956" y="-27947"/>
              <a:ext cx="660400" cy="746125"/>
            </a:xfrm>
            <a:prstGeom prst="rect">
              <a:avLst/>
            </a:prstGeom>
          </p:spPr>
          <p:txBody>
            <a:bodyPr lIns="50800" tIns="50800" rIns="50800" bIns="50800" rtlCol="0" anchor="ctr"/>
            <a:lstStyle/>
            <a:p>
              <a:pPr algn="ctr">
                <a:lnSpc>
                  <a:spcPts val="6020"/>
                </a:lnSpc>
              </a:pPr>
              <a:r>
                <a:rPr lang="en-US" sz="4300" dirty="0">
                  <a:solidFill>
                    <a:srgbClr val="F8EDEB"/>
                  </a:solidFill>
                  <a:latin typeface="Montserrat Bold"/>
                </a:rPr>
                <a:t>3.</a:t>
              </a:r>
            </a:p>
          </p:txBody>
        </p:sp>
      </p:grpSp>
      <p:sp>
        <p:nvSpPr>
          <p:cNvPr id="17" name="TextBox 17"/>
          <p:cNvSpPr txBox="1"/>
          <p:nvPr/>
        </p:nvSpPr>
        <p:spPr>
          <a:xfrm>
            <a:off x="7091286" y="4469535"/>
            <a:ext cx="3760423" cy="1173335"/>
          </a:xfrm>
          <a:prstGeom prst="rect">
            <a:avLst/>
          </a:prstGeom>
        </p:spPr>
        <p:txBody>
          <a:bodyPr lIns="0" tIns="0" rIns="0" bIns="0" rtlCol="0" anchor="t">
            <a:spAutoFit/>
          </a:bodyPr>
          <a:lstStyle/>
          <a:p>
            <a:pPr marL="0" lvl="0" indent="0" algn="ctr">
              <a:lnSpc>
                <a:spcPts val="3079"/>
              </a:lnSpc>
              <a:spcBef>
                <a:spcPct val="0"/>
              </a:spcBef>
            </a:pPr>
            <a:r>
              <a:rPr lang="en-US" sz="2199" dirty="0">
                <a:solidFill>
                  <a:srgbClr val="242424"/>
                </a:solidFill>
                <a:latin typeface="Montserrat Bold"/>
              </a:rPr>
              <a:t>Developing a web service that exposes the machine learning model as an API.</a:t>
            </a:r>
          </a:p>
        </p:txBody>
      </p:sp>
      <p:sp>
        <p:nvSpPr>
          <p:cNvPr id="18" name="TextBox 18"/>
          <p:cNvSpPr txBox="1"/>
          <p:nvPr/>
        </p:nvSpPr>
        <p:spPr>
          <a:xfrm>
            <a:off x="1028700" y="4346055"/>
            <a:ext cx="3997387" cy="1958037"/>
          </a:xfrm>
          <a:prstGeom prst="rect">
            <a:avLst/>
          </a:prstGeom>
        </p:spPr>
        <p:txBody>
          <a:bodyPr lIns="0" tIns="0" rIns="0" bIns="0" rtlCol="0" anchor="t">
            <a:spAutoFit/>
          </a:bodyPr>
          <a:lstStyle/>
          <a:p>
            <a:pPr marL="0" lvl="0" indent="0" algn="ctr">
              <a:lnSpc>
                <a:spcPts val="3079"/>
              </a:lnSpc>
              <a:spcBef>
                <a:spcPct val="0"/>
              </a:spcBef>
            </a:pPr>
            <a:r>
              <a:rPr lang="en-US" sz="2199" dirty="0">
                <a:solidFill>
                  <a:srgbClr val="242424"/>
                </a:solidFill>
                <a:latin typeface="Montserrat Bold"/>
              </a:rPr>
              <a:t>Convert the trained machine learning model into a format that can be easily deployed and used by other applications.</a:t>
            </a:r>
          </a:p>
        </p:txBody>
      </p:sp>
      <p:sp>
        <p:nvSpPr>
          <p:cNvPr id="19" name="TextBox 19"/>
          <p:cNvSpPr txBox="1"/>
          <p:nvPr/>
        </p:nvSpPr>
        <p:spPr>
          <a:xfrm>
            <a:off x="13084086" y="4227629"/>
            <a:ext cx="3760423" cy="2355581"/>
          </a:xfrm>
          <a:prstGeom prst="rect">
            <a:avLst/>
          </a:prstGeom>
        </p:spPr>
        <p:txBody>
          <a:bodyPr lIns="0" tIns="0" rIns="0" bIns="0" rtlCol="0" anchor="t">
            <a:spAutoFit/>
          </a:bodyPr>
          <a:lstStyle/>
          <a:p>
            <a:pPr marL="0" lvl="0" indent="0" algn="ctr">
              <a:lnSpc>
                <a:spcPts val="3079"/>
              </a:lnSpc>
              <a:spcBef>
                <a:spcPct val="0"/>
              </a:spcBef>
            </a:pPr>
            <a:r>
              <a:rPr lang="en-US" sz="2199" dirty="0">
                <a:solidFill>
                  <a:srgbClr val="242424"/>
                </a:solidFill>
                <a:latin typeface="Montserrat Bold"/>
              </a:rPr>
              <a:t>Publish the API documentation and making it accessible to other businesses through a developer portal or other means.</a:t>
            </a:r>
          </a:p>
        </p:txBody>
      </p:sp>
    </p:spTree>
    <p:extLst>
      <p:ext uri="{BB962C8B-B14F-4D97-AF65-F5344CB8AC3E}">
        <p14:creationId xmlns:p14="http://schemas.microsoft.com/office/powerpoint/2010/main" val="318923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B626"/>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378901" y="-250085"/>
            <a:ext cx="5013480" cy="5013480"/>
            <a:chOff x="0" y="0"/>
            <a:chExt cx="2787650" cy="2787650"/>
          </a:xfrm>
        </p:grpSpPr>
        <p:sp>
          <p:nvSpPr>
            <p:cNvPr id="3" name="Freeform 3"/>
            <p:cNvSpPr/>
            <p:nvPr/>
          </p:nvSpPr>
          <p:spPr>
            <a:xfrm>
              <a:off x="0" y="0"/>
              <a:ext cx="2787650" cy="2787650"/>
            </a:xfrm>
            <a:custGeom>
              <a:avLst/>
              <a:gdLst/>
              <a:ahLst/>
              <a:cxnLst/>
              <a:rect l="l" t="t" r="r" b="b"/>
              <a:pathLst>
                <a:path w="2787650" h="2787650">
                  <a:moveTo>
                    <a:pt x="81280" y="1861820"/>
                  </a:moveTo>
                  <a:cubicBezTo>
                    <a:pt x="73660" y="1841500"/>
                    <a:pt x="67310" y="1819910"/>
                    <a:pt x="60960" y="1799590"/>
                  </a:cubicBezTo>
                  <a:lnTo>
                    <a:pt x="1800860" y="59690"/>
                  </a:lnTo>
                  <a:cubicBezTo>
                    <a:pt x="1821180" y="66040"/>
                    <a:pt x="1842770" y="72390"/>
                    <a:pt x="1863090" y="80010"/>
                  </a:cubicBezTo>
                  <a:lnTo>
                    <a:pt x="81280" y="1861820"/>
                  </a:lnTo>
                  <a:close/>
                  <a:moveTo>
                    <a:pt x="1597660" y="15240"/>
                  </a:moveTo>
                  <a:cubicBezTo>
                    <a:pt x="1573530" y="11430"/>
                    <a:pt x="1548130" y="8890"/>
                    <a:pt x="1524000" y="6350"/>
                  </a:cubicBezTo>
                  <a:lnTo>
                    <a:pt x="6350" y="1524000"/>
                  </a:lnTo>
                  <a:cubicBezTo>
                    <a:pt x="8890" y="1548130"/>
                    <a:pt x="11430" y="1573530"/>
                    <a:pt x="15240" y="1597660"/>
                  </a:cubicBezTo>
                  <a:lnTo>
                    <a:pt x="1597660" y="15240"/>
                  </a:lnTo>
                  <a:close/>
                  <a:moveTo>
                    <a:pt x="2189480" y="248920"/>
                  </a:moveTo>
                  <a:cubicBezTo>
                    <a:pt x="2172970" y="237490"/>
                    <a:pt x="2156460" y="226060"/>
                    <a:pt x="2139950" y="215900"/>
                  </a:cubicBezTo>
                  <a:lnTo>
                    <a:pt x="215900" y="2139950"/>
                  </a:lnTo>
                  <a:cubicBezTo>
                    <a:pt x="226060" y="2156460"/>
                    <a:pt x="237490" y="2172970"/>
                    <a:pt x="248920" y="2189480"/>
                  </a:cubicBezTo>
                  <a:lnTo>
                    <a:pt x="2189480" y="248920"/>
                  </a:lnTo>
                  <a:close/>
                  <a:moveTo>
                    <a:pt x="1979930" y="128270"/>
                  </a:moveTo>
                  <a:cubicBezTo>
                    <a:pt x="1960880" y="119380"/>
                    <a:pt x="1941830" y="110490"/>
                    <a:pt x="1922780" y="102870"/>
                  </a:cubicBezTo>
                  <a:lnTo>
                    <a:pt x="104140" y="1921510"/>
                  </a:lnTo>
                  <a:cubicBezTo>
                    <a:pt x="111760" y="1940560"/>
                    <a:pt x="120650" y="1959610"/>
                    <a:pt x="129540" y="1978660"/>
                  </a:cubicBezTo>
                  <a:lnTo>
                    <a:pt x="1979930" y="128270"/>
                  </a:lnTo>
                  <a:close/>
                  <a:moveTo>
                    <a:pt x="2087880" y="185420"/>
                  </a:moveTo>
                  <a:cubicBezTo>
                    <a:pt x="2070100" y="175260"/>
                    <a:pt x="2052320" y="165100"/>
                    <a:pt x="2034540" y="156210"/>
                  </a:cubicBezTo>
                  <a:lnTo>
                    <a:pt x="154940" y="2035810"/>
                  </a:lnTo>
                  <a:cubicBezTo>
                    <a:pt x="163830" y="2053590"/>
                    <a:pt x="173990" y="2071370"/>
                    <a:pt x="184150" y="2089150"/>
                  </a:cubicBezTo>
                  <a:lnTo>
                    <a:pt x="2087880" y="185420"/>
                  </a:lnTo>
                  <a:close/>
                  <a:moveTo>
                    <a:pt x="834390" y="116840"/>
                  </a:moveTo>
                  <a:cubicBezTo>
                    <a:pt x="774700" y="143510"/>
                    <a:pt x="716280" y="173990"/>
                    <a:pt x="660400" y="208280"/>
                  </a:cubicBezTo>
                  <a:lnTo>
                    <a:pt x="208280" y="660400"/>
                  </a:lnTo>
                  <a:cubicBezTo>
                    <a:pt x="172720" y="716280"/>
                    <a:pt x="142240" y="774700"/>
                    <a:pt x="116840" y="834390"/>
                  </a:cubicBezTo>
                  <a:lnTo>
                    <a:pt x="834390" y="116840"/>
                  </a:lnTo>
                  <a:close/>
                  <a:moveTo>
                    <a:pt x="1363980" y="0"/>
                  </a:moveTo>
                  <a:lnTo>
                    <a:pt x="0" y="1363980"/>
                  </a:lnTo>
                  <a:cubicBezTo>
                    <a:pt x="0" y="1391920"/>
                    <a:pt x="0" y="1418590"/>
                    <a:pt x="1270" y="1446530"/>
                  </a:cubicBezTo>
                  <a:lnTo>
                    <a:pt x="1445260" y="1270"/>
                  </a:lnTo>
                  <a:cubicBezTo>
                    <a:pt x="1418590" y="0"/>
                    <a:pt x="1390650" y="0"/>
                    <a:pt x="1363980" y="0"/>
                  </a:cubicBezTo>
                  <a:close/>
                  <a:moveTo>
                    <a:pt x="2787650" y="1386840"/>
                  </a:moveTo>
                  <a:lnTo>
                    <a:pt x="1386840" y="2787650"/>
                  </a:lnTo>
                  <a:cubicBezTo>
                    <a:pt x="1414780" y="2787650"/>
                    <a:pt x="1443990" y="2787650"/>
                    <a:pt x="1471930" y="2785110"/>
                  </a:cubicBezTo>
                  <a:lnTo>
                    <a:pt x="2785110" y="1471930"/>
                  </a:lnTo>
                  <a:cubicBezTo>
                    <a:pt x="2786380" y="1443990"/>
                    <a:pt x="2787650" y="1414780"/>
                    <a:pt x="2787650" y="1386840"/>
                  </a:cubicBezTo>
                  <a:close/>
                  <a:moveTo>
                    <a:pt x="2283460" y="321310"/>
                  </a:moveTo>
                  <a:cubicBezTo>
                    <a:pt x="2268220" y="308610"/>
                    <a:pt x="2252980" y="295910"/>
                    <a:pt x="2237740" y="284480"/>
                  </a:cubicBezTo>
                  <a:lnTo>
                    <a:pt x="284480" y="2237740"/>
                  </a:lnTo>
                  <a:cubicBezTo>
                    <a:pt x="295910" y="2252980"/>
                    <a:pt x="308610" y="2268220"/>
                    <a:pt x="321310" y="2283460"/>
                  </a:cubicBezTo>
                  <a:lnTo>
                    <a:pt x="2283460" y="321310"/>
                  </a:lnTo>
                  <a:close/>
                  <a:moveTo>
                    <a:pt x="1276350" y="5080"/>
                  </a:moveTo>
                  <a:cubicBezTo>
                    <a:pt x="1244600" y="7620"/>
                    <a:pt x="1214120" y="11430"/>
                    <a:pt x="1182370" y="16510"/>
                  </a:cubicBezTo>
                  <a:lnTo>
                    <a:pt x="16510" y="1182370"/>
                  </a:lnTo>
                  <a:cubicBezTo>
                    <a:pt x="11430" y="1214120"/>
                    <a:pt x="7620" y="1244600"/>
                    <a:pt x="5080" y="1276350"/>
                  </a:cubicBezTo>
                  <a:lnTo>
                    <a:pt x="1276350" y="5080"/>
                  </a:lnTo>
                  <a:close/>
                  <a:moveTo>
                    <a:pt x="1080770" y="35560"/>
                  </a:moveTo>
                  <a:cubicBezTo>
                    <a:pt x="1042670" y="44450"/>
                    <a:pt x="1004570" y="54610"/>
                    <a:pt x="966470" y="67310"/>
                  </a:cubicBezTo>
                  <a:lnTo>
                    <a:pt x="66040" y="966470"/>
                  </a:lnTo>
                  <a:cubicBezTo>
                    <a:pt x="54610" y="1004570"/>
                    <a:pt x="43180" y="1041400"/>
                    <a:pt x="34290" y="1080770"/>
                  </a:cubicBezTo>
                  <a:lnTo>
                    <a:pt x="1080770" y="35560"/>
                  </a:lnTo>
                  <a:close/>
                  <a:moveTo>
                    <a:pt x="1734820" y="41910"/>
                  </a:moveTo>
                  <a:cubicBezTo>
                    <a:pt x="1711960" y="36830"/>
                    <a:pt x="1690370" y="31750"/>
                    <a:pt x="1667510" y="26670"/>
                  </a:cubicBezTo>
                  <a:lnTo>
                    <a:pt x="26670" y="1667510"/>
                  </a:lnTo>
                  <a:cubicBezTo>
                    <a:pt x="31750" y="1690370"/>
                    <a:pt x="36830" y="1711960"/>
                    <a:pt x="41910" y="1734820"/>
                  </a:cubicBezTo>
                  <a:lnTo>
                    <a:pt x="1734820" y="41910"/>
                  </a:lnTo>
                  <a:close/>
                  <a:moveTo>
                    <a:pt x="2762250" y="1659890"/>
                  </a:moveTo>
                  <a:cubicBezTo>
                    <a:pt x="2768600" y="1626870"/>
                    <a:pt x="2773680" y="1595120"/>
                    <a:pt x="2777490" y="1562100"/>
                  </a:cubicBezTo>
                  <a:lnTo>
                    <a:pt x="1562100" y="2777490"/>
                  </a:lnTo>
                  <a:cubicBezTo>
                    <a:pt x="1595120" y="2773680"/>
                    <a:pt x="1628140" y="2768600"/>
                    <a:pt x="1659890" y="2762250"/>
                  </a:cubicBezTo>
                  <a:lnTo>
                    <a:pt x="2762250" y="1659890"/>
                  </a:lnTo>
                  <a:close/>
                  <a:moveTo>
                    <a:pt x="2785110" y="1306830"/>
                  </a:moveTo>
                  <a:cubicBezTo>
                    <a:pt x="2783840" y="1281430"/>
                    <a:pt x="2781300" y="1256030"/>
                    <a:pt x="2778760" y="1230630"/>
                  </a:cubicBezTo>
                  <a:lnTo>
                    <a:pt x="1230630" y="2777490"/>
                  </a:lnTo>
                  <a:cubicBezTo>
                    <a:pt x="1256030" y="2780030"/>
                    <a:pt x="1281430" y="2782570"/>
                    <a:pt x="1306830" y="2783840"/>
                  </a:cubicBezTo>
                  <a:lnTo>
                    <a:pt x="2785110" y="1306830"/>
                  </a:lnTo>
                  <a:close/>
                  <a:moveTo>
                    <a:pt x="2767330" y="1158240"/>
                  </a:moveTo>
                  <a:cubicBezTo>
                    <a:pt x="2763520" y="1135380"/>
                    <a:pt x="2758440" y="1112520"/>
                    <a:pt x="2753360" y="1089660"/>
                  </a:cubicBezTo>
                  <a:lnTo>
                    <a:pt x="1088390" y="2753360"/>
                  </a:lnTo>
                  <a:cubicBezTo>
                    <a:pt x="1111250" y="2758440"/>
                    <a:pt x="1134110" y="2763520"/>
                    <a:pt x="1156970" y="2767330"/>
                  </a:cubicBezTo>
                  <a:lnTo>
                    <a:pt x="2767330" y="1158240"/>
                  </a:lnTo>
                  <a:close/>
                  <a:moveTo>
                    <a:pt x="2369820" y="398780"/>
                  </a:moveTo>
                  <a:cubicBezTo>
                    <a:pt x="2355850" y="384810"/>
                    <a:pt x="2341880" y="372110"/>
                    <a:pt x="2327910" y="358140"/>
                  </a:cubicBezTo>
                  <a:lnTo>
                    <a:pt x="359410" y="2326640"/>
                  </a:lnTo>
                  <a:cubicBezTo>
                    <a:pt x="372110" y="2340610"/>
                    <a:pt x="386080" y="2354580"/>
                    <a:pt x="400050" y="2368550"/>
                  </a:cubicBezTo>
                  <a:lnTo>
                    <a:pt x="2369820" y="398780"/>
                  </a:lnTo>
                  <a:close/>
                  <a:moveTo>
                    <a:pt x="2451100" y="2301240"/>
                  </a:moveTo>
                  <a:cubicBezTo>
                    <a:pt x="2520950" y="2219960"/>
                    <a:pt x="2579370" y="2133600"/>
                    <a:pt x="2627630" y="2042160"/>
                  </a:cubicBezTo>
                  <a:lnTo>
                    <a:pt x="2042160" y="2627630"/>
                  </a:lnTo>
                  <a:cubicBezTo>
                    <a:pt x="2133600" y="2579370"/>
                    <a:pt x="2219960" y="2520950"/>
                    <a:pt x="2301240" y="2451100"/>
                  </a:cubicBezTo>
                  <a:lnTo>
                    <a:pt x="2451100" y="2301240"/>
                  </a:lnTo>
                  <a:close/>
                  <a:moveTo>
                    <a:pt x="2736850" y="1023620"/>
                  </a:moveTo>
                  <a:cubicBezTo>
                    <a:pt x="2730500" y="1002030"/>
                    <a:pt x="2724150" y="981710"/>
                    <a:pt x="2717800" y="960120"/>
                  </a:cubicBezTo>
                  <a:lnTo>
                    <a:pt x="960120" y="2717800"/>
                  </a:lnTo>
                  <a:cubicBezTo>
                    <a:pt x="981710" y="2724150"/>
                    <a:pt x="1002030" y="2730500"/>
                    <a:pt x="1023620" y="2736850"/>
                  </a:cubicBezTo>
                  <a:lnTo>
                    <a:pt x="2736850" y="1023620"/>
                  </a:lnTo>
                  <a:close/>
                  <a:moveTo>
                    <a:pt x="2696210" y="1892300"/>
                  </a:moveTo>
                  <a:cubicBezTo>
                    <a:pt x="2711450" y="1851660"/>
                    <a:pt x="2725420" y="1811020"/>
                    <a:pt x="2736850" y="1769110"/>
                  </a:cubicBezTo>
                  <a:lnTo>
                    <a:pt x="1769110" y="2736850"/>
                  </a:lnTo>
                  <a:cubicBezTo>
                    <a:pt x="1811020" y="2725420"/>
                    <a:pt x="1851660" y="2711450"/>
                    <a:pt x="1892300" y="2696210"/>
                  </a:cubicBezTo>
                  <a:lnTo>
                    <a:pt x="2696210" y="1892300"/>
                  </a:lnTo>
                  <a:close/>
                  <a:moveTo>
                    <a:pt x="2523490" y="576580"/>
                  </a:moveTo>
                  <a:cubicBezTo>
                    <a:pt x="2512060" y="561340"/>
                    <a:pt x="2500630" y="544830"/>
                    <a:pt x="2487930" y="529590"/>
                  </a:cubicBezTo>
                  <a:lnTo>
                    <a:pt x="529590" y="2486660"/>
                  </a:lnTo>
                  <a:cubicBezTo>
                    <a:pt x="544830" y="2499360"/>
                    <a:pt x="561340" y="2510790"/>
                    <a:pt x="576580" y="2522220"/>
                  </a:cubicBezTo>
                  <a:lnTo>
                    <a:pt x="2523490" y="576580"/>
                  </a:lnTo>
                  <a:close/>
                  <a:moveTo>
                    <a:pt x="2696210" y="899160"/>
                  </a:moveTo>
                  <a:cubicBezTo>
                    <a:pt x="2688590" y="878840"/>
                    <a:pt x="2680970" y="859790"/>
                    <a:pt x="2672080" y="840740"/>
                  </a:cubicBezTo>
                  <a:lnTo>
                    <a:pt x="839470" y="2673350"/>
                  </a:lnTo>
                  <a:cubicBezTo>
                    <a:pt x="858520" y="2682240"/>
                    <a:pt x="878840" y="2689860"/>
                    <a:pt x="897890" y="2697480"/>
                  </a:cubicBezTo>
                  <a:lnTo>
                    <a:pt x="2696210" y="899160"/>
                  </a:lnTo>
                  <a:close/>
                  <a:moveTo>
                    <a:pt x="2449830" y="483870"/>
                  </a:moveTo>
                  <a:cubicBezTo>
                    <a:pt x="2437130" y="468630"/>
                    <a:pt x="2424430" y="454660"/>
                    <a:pt x="2410460" y="440690"/>
                  </a:cubicBezTo>
                  <a:lnTo>
                    <a:pt x="440690" y="2410460"/>
                  </a:lnTo>
                  <a:cubicBezTo>
                    <a:pt x="454660" y="2424430"/>
                    <a:pt x="469900" y="2437130"/>
                    <a:pt x="483870" y="2449830"/>
                  </a:cubicBezTo>
                  <a:lnTo>
                    <a:pt x="2449830" y="483870"/>
                  </a:lnTo>
                  <a:close/>
                  <a:moveTo>
                    <a:pt x="2588260" y="675640"/>
                  </a:moveTo>
                  <a:cubicBezTo>
                    <a:pt x="2578100" y="659130"/>
                    <a:pt x="2567940" y="641350"/>
                    <a:pt x="2556510" y="624840"/>
                  </a:cubicBezTo>
                  <a:lnTo>
                    <a:pt x="624840" y="2556510"/>
                  </a:lnTo>
                  <a:cubicBezTo>
                    <a:pt x="641350" y="2567940"/>
                    <a:pt x="657860" y="2578100"/>
                    <a:pt x="675640" y="2588260"/>
                  </a:cubicBezTo>
                  <a:lnTo>
                    <a:pt x="2588260" y="675640"/>
                  </a:lnTo>
                  <a:close/>
                  <a:moveTo>
                    <a:pt x="2646680" y="783590"/>
                  </a:moveTo>
                  <a:cubicBezTo>
                    <a:pt x="2637790" y="765810"/>
                    <a:pt x="2628900" y="746760"/>
                    <a:pt x="2618740" y="728980"/>
                  </a:cubicBezTo>
                  <a:lnTo>
                    <a:pt x="728980" y="2618740"/>
                  </a:lnTo>
                  <a:cubicBezTo>
                    <a:pt x="746760" y="2628900"/>
                    <a:pt x="764540" y="2637790"/>
                    <a:pt x="783590" y="2646680"/>
                  </a:cubicBezTo>
                  <a:lnTo>
                    <a:pt x="2646680" y="783590"/>
                  </a:lnTo>
                  <a:close/>
                </a:path>
              </a:pathLst>
            </a:custGeom>
            <a:solidFill>
              <a:srgbClr val="E89B00"/>
            </a:solidFill>
          </p:spPr>
        </p:sp>
      </p:grpSp>
      <p:sp>
        <p:nvSpPr>
          <p:cNvPr id="4" name="Freeform 4"/>
          <p:cNvSpPr/>
          <p:nvPr/>
        </p:nvSpPr>
        <p:spPr>
          <a:xfrm rot="-9237351">
            <a:off x="-6274121" y="4073565"/>
            <a:ext cx="14593817" cy="11565600"/>
          </a:xfrm>
          <a:custGeom>
            <a:avLst/>
            <a:gdLst/>
            <a:ahLst/>
            <a:cxnLst/>
            <a:rect l="l" t="t" r="r" b="b"/>
            <a:pathLst>
              <a:path w="14593817" h="11565600">
                <a:moveTo>
                  <a:pt x="0" y="0"/>
                </a:moveTo>
                <a:lnTo>
                  <a:pt x="14593817" y="0"/>
                </a:lnTo>
                <a:lnTo>
                  <a:pt x="14593817" y="11565600"/>
                </a:lnTo>
                <a:lnTo>
                  <a:pt x="0" y="11565600"/>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5" name="Freeform 5"/>
          <p:cNvSpPr/>
          <p:nvPr/>
        </p:nvSpPr>
        <p:spPr>
          <a:xfrm>
            <a:off x="1267592" y="3243154"/>
            <a:ext cx="15752816" cy="9767706"/>
          </a:xfrm>
          <a:custGeom>
            <a:avLst/>
            <a:gdLst/>
            <a:ahLst/>
            <a:cxnLst/>
            <a:rect l="l" t="t" r="r" b="b"/>
            <a:pathLst>
              <a:path w="15752816" h="9767706">
                <a:moveTo>
                  <a:pt x="0" y="0"/>
                </a:moveTo>
                <a:lnTo>
                  <a:pt x="15752816" y="0"/>
                </a:lnTo>
                <a:lnTo>
                  <a:pt x="15752816" y="9767706"/>
                </a:lnTo>
                <a:lnTo>
                  <a:pt x="0" y="9767706"/>
                </a:lnTo>
                <a:lnTo>
                  <a:pt x="0" y="0"/>
                </a:lnTo>
                <a:close/>
              </a:path>
            </a:pathLst>
          </a:custGeom>
          <a:blipFill>
            <a:blip r:embed="rId4"/>
            <a:stretch>
              <a:fillRect t="-902" b="-902"/>
            </a:stretch>
          </a:blipFill>
        </p:spPr>
      </p:sp>
      <p:sp>
        <p:nvSpPr>
          <p:cNvPr id="6" name="AutoShape 6"/>
          <p:cNvSpPr/>
          <p:nvPr/>
        </p:nvSpPr>
        <p:spPr>
          <a:xfrm>
            <a:off x="2157712" y="6795046"/>
            <a:ext cx="13972577" cy="0"/>
          </a:xfrm>
          <a:prstGeom prst="line">
            <a:avLst/>
          </a:prstGeom>
          <a:ln w="85725" cap="rnd">
            <a:solidFill>
              <a:srgbClr val="F6A400"/>
            </a:solidFill>
            <a:prstDash val="sysDot"/>
            <a:headEnd type="none" w="sm" len="sm"/>
            <a:tailEnd type="none" w="sm" len="sm"/>
          </a:ln>
        </p:spPr>
      </p:sp>
      <p:graphicFrame>
        <p:nvGraphicFramePr>
          <p:cNvPr id="7" name="Table 7"/>
          <p:cNvGraphicFramePr>
            <a:graphicFrameLocks noGrp="1"/>
          </p:cNvGraphicFramePr>
          <p:nvPr>
            <p:extLst>
              <p:ext uri="{D42A27DB-BD31-4B8C-83A1-F6EECF244321}">
                <p14:modId xmlns:p14="http://schemas.microsoft.com/office/powerpoint/2010/main" val="2708814370"/>
              </p:ext>
            </p:extLst>
          </p:nvPr>
        </p:nvGraphicFramePr>
        <p:xfrm>
          <a:off x="1493951" y="3836662"/>
          <a:ext cx="15204848" cy="6002492"/>
        </p:xfrm>
        <a:graphic>
          <a:graphicData uri="http://schemas.openxmlformats.org/drawingml/2006/table">
            <a:tbl>
              <a:tblPr/>
              <a:tblGrid>
                <a:gridCol w="4861392">
                  <a:extLst>
                    <a:ext uri="{9D8B030D-6E8A-4147-A177-3AD203B41FA5}">
                      <a16:colId xmlns:a16="http://schemas.microsoft.com/office/drawing/2014/main" val="20000"/>
                    </a:ext>
                  </a:extLst>
                </a:gridCol>
                <a:gridCol w="5434320">
                  <a:extLst>
                    <a:ext uri="{9D8B030D-6E8A-4147-A177-3AD203B41FA5}">
                      <a16:colId xmlns:a16="http://schemas.microsoft.com/office/drawing/2014/main" val="20001"/>
                    </a:ext>
                  </a:extLst>
                </a:gridCol>
                <a:gridCol w="4909136">
                  <a:extLst>
                    <a:ext uri="{9D8B030D-6E8A-4147-A177-3AD203B41FA5}">
                      <a16:colId xmlns:a16="http://schemas.microsoft.com/office/drawing/2014/main" val="20002"/>
                    </a:ext>
                  </a:extLst>
                </a:gridCol>
              </a:tblGrid>
              <a:tr h="3001246">
                <a:tc>
                  <a:txBody>
                    <a:bodyPr/>
                    <a:lstStyle/>
                    <a:p>
                      <a:pPr marL="0" marR="0" lvl="0" indent="0" algn="ctr" defTabSz="914400" rtl="0" eaLnBrk="1" fontAlgn="auto" latinLnBrk="0" hangingPunct="1">
                        <a:lnSpc>
                          <a:spcPts val="4199"/>
                        </a:lnSpc>
                        <a:spcBef>
                          <a:spcPts val="0"/>
                        </a:spcBef>
                        <a:spcAft>
                          <a:spcPts val="0"/>
                        </a:spcAft>
                        <a:buClrTx/>
                        <a:buSzTx/>
                        <a:buFontTx/>
                        <a:buNone/>
                        <a:tabLst/>
                        <a:defRPr/>
                      </a:pPr>
                      <a:r>
                        <a:rPr lang="en-IN" sz="2999" kern="1200" dirty="0">
                          <a:solidFill>
                            <a:srgbClr val="F6A400"/>
                          </a:solidFill>
                          <a:latin typeface="Cooper Hewitt Heavy Bold"/>
                          <a:ea typeface="+mn-ea"/>
                          <a:cs typeface="+mn-cs"/>
                        </a:rPr>
                        <a:t>Data -Driven</a:t>
                      </a:r>
                      <a:endParaRPr lang="en-US" sz="1100" dirty="0"/>
                    </a:p>
                    <a:p>
                      <a:pPr algn="ctr"/>
                      <a:r>
                        <a:rPr lang="en-US" sz="2100" kern="1200" dirty="0">
                          <a:solidFill>
                            <a:srgbClr val="242424"/>
                          </a:solidFill>
                          <a:latin typeface="Montserrat"/>
                          <a:ea typeface="+mn-ea"/>
                          <a:cs typeface="+mn-cs"/>
                        </a:rPr>
                        <a:t>Leverages the power of machine learning to identify patterns in crime data and predict hotspots</a:t>
                      </a: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ctr">
                        <a:lnSpc>
                          <a:spcPts val="4199"/>
                        </a:lnSpc>
                        <a:defRPr/>
                      </a:pPr>
                      <a:r>
                        <a:rPr lang="en-IN" sz="2999" kern="1200" dirty="0">
                          <a:solidFill>
                            <a:srgbClr val="F6A400"/>
                          </a:solidFill>
                          <a:latin typeface="Cooper Hewitt Heavy Bold"/>
                          <a:ea typeface="+mn-ea"/>
                          <a:cs typeface="+mn-cs"/>
                        </a:rPr>
                        <a:t>Scalable</a:t>
                      </a:r>
                    </a:p>
                    <a:p>
                      <a:pPr algn="ctr"/>
                      <a:r>
                        <a:rPr lang="en-US" sz="2100" kern="1200" dirty="0">
                          <a:solidFill>
                            <a:srgbClr val="242424"/>
                          </a:solidFill>
                          <a:latin typeface="Montserrat"/>
                          <a:ea typeface="+mn-ea"/>
                          <a:cs typeface="+mn-cs"/>
                        </a:rPr>
                        <a:t>Can be scaled to cover larger geographic areas and more types of crime</a:t>
                      </a: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ts val="4199"/>
                        </a:lnSpc>
                        <a:defRPr/>
                      </a:pPr>
                      <a:r>
                        <a:rPr lang="en-IN" sz="2999" kern="1200" dirty="0">
                          <a:solidFill>
                            <a:srgbClr val="F6A400"/>
                          </a:solidFill>
                          <a:latin typeface="Cooper Hewitt Heavy Bold"/>
                          <a:ea typeface="+mn-ea"/>
                          <a:cs typeface="+mn-cs"/>
                        </a:rPr>
                        <a:t>Accessible</a:t>
                      </a:r>
                    </a:p>
                    <a:p>
                      <a:pPr marL="0" algn="ctr" defTabSz="914400" rtl="0" eaLnBrk="1" latinLnBrk="0" hangingPunct="1"/>
                      <a:r>
                        <a:rPr lang="en-US" sz="2100" kern="1200" dirty="0">
                          <a:solidFill>
                            <a:srgbClr val="242424"/>
                          </a:solidFill>
                          <a:latin typeface="Montserrat"/>
                          <a:ea typeface="+mn-ea"/>
                          <a:cs typeface="+mn-cs"/>
                        </a:rPr>
                        <a:t>Can be made available as an API, making it easy for others to use it in their own applications</a:t>
                      </a: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01246">
                <a:tc>
                  <a:txBody>
                    <a:bodyPr/>
                    <a:lstStyle/>
                    <a:p>
                      <a:pPr marL="0" algn="ctr" defTabSz="914400" rtl="0" eaLnBrk="1" latinLnBrk="0" hangingPunct="1">
                        <a:lnSpc>
                          <a:spcPts val="4199"/>
                        </a:lnSpc>
                        <a:defRPr/>
                      </a:pPr>
                      <a:r>
                        <a:rPr lang="en-IN" sz="2999" kern="1200" dirty="0">
                          <a:solidFill>
                            <a:srgbClr val="F6A400"/>
                          </a:solidFill>
                          <a:latin typeface="Cooper Hewitt Heavy Bold"/>
                          <a:ea typeface="+mn-ea"/>
                          <a:cs typeface="+mn-cs"/>
                        </a:rPr>
                        <a:t>Impactful</a:t>
                      </a:r>
                    </a:p>
                    <a:p>
                      <a:pPr marL="0" algn="ctr" defTabSz="914400" rtl="0" eaLnBrk="1" latinLnBrk="0" hangingPunct="1"/>
                      <a:r>
                        <a:rPr lang="en-US" sz="2100" kern="1200" dirty="0">
                          <a:solidFill>
                            <a:srgbClr val="242424"/>
                          </a:solidFill>
                          <a:latin typeface="Montserrat"/>
                          <a:ea typeface="+mn-ea"/>
                          <a:cs typeface="+mn-cs"/>
                        </a:rPr>
                        <a:t>Has the potential to make a significant impact on public safety by reducing crime</a:t>
                      </a: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ctr">
                        <a:lnSpc>
                          <a:spcPts val="4199"/>
                        </a:lnSpc>
                        <a:defRPr/>
                      </a:pPr>
                      <a:r>
                        <a:rPr lang="en-IN" sz="2999" kern="1200" dirty="0">
                          <a:solidFill>
                            <a:srgbClr val="F6A400"/>
                          </a:solidFill>
                          <a:latin typeface="Cooper Hewitt Heavy Bold"/>
                          <a:ea typeface="+mn-ea"/>
                          <a:cs typeface="+mn-cs"/>
                        </a:rPr>
                        <a:t>Sustainable</a:t>
                      </a:r>
                    </a:p>
                    <a:p>
                      <a:pPr algn="ctr"/>
                      <a:r>
                        <a:rPr lang="en-US" sz="2100" kern="1200" dirty="0">
                          <a:solidFill>
                            <a:srgbClr val="242424"/>
                          </a:solidFill>
                          <a:latin typeface="Montserrat"/>
                          <a:ea typeface="+mn-ea"/>
                          <a:cs typeface="+mn-cs"/>
                        </a:rPr>
                        <a:t>The project is designed to be sustainable over time, with a plan for ongoing maintenance and improvement</a:t>
                      </a: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ts val="4199"/>
                        </a:lnSpc>
                        <a:defRPr/>
                      </a:pPr>
                      <a:r>
                        <a:rPr lang="en-IN" sz="2999" kern="1200" dirty="0">
                          <a:solidFill>
                            <a:srgbClr val="F6A400"/>
                          </a:solidFill>
                          <a:latin typeface="Cooper Hewitt Heavy Bold"/>
                          <a:ea typeface="+mn-ea"/>
                          <a:cs typeface="+mn-cs"/>
                        </a:rPr>
                        <a:t>Collaborative</a:t>
                      </a:r>
                    </a:p>
                    <a:p>
                      <a:pPr marL="0" algn="ctr" defTabSz="914400" rtl="0" eaLnBrk="1" latinLnBrk="0" hangingPunct="1"/>
                      <a:r>
                        <a:rPr lang="en-US" sz="2100" kern="1200" dirty="0">
                          <a:solidFill>
                            <a:srgbClr val="242424"/>
                          </a:solidFill>
                          <a:latin typeface="Montserrat"/>
                          <a:ea typeface="+mn-ea"/>
                          <a:cs typeface="+mn-cs"/>
                        </a:rPr>
                        <a:t>The project team is open to collaboration with other stakeholders to improve the model and its impact</a:t>
                      </a: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Box 8"/>
          <p:cNvSpPr txBox="1"/>
          <p:nvPr/>
        </p:nvSpPr>
        <p:spPr>
          <a:xfrm>
            <a:off x="1267592" y="676275"/>
            <a:ext cx="15752816" cy="1640706"/>
          </a:xfrm>
          <a:prstGeom prst="rect">
            <a:avLst/>
          </a:prstGeom>
        </p:spPr>
        <p:txBody>
          <a:bodyPr lIns="0" tIns="0" rIns="0" bIns="0" rtlCol="0" anchor="t">
            <a:spAutoFit/>
          </a:bodyPr>
          <a:lstStyle/>
          <a:p>
            <a:pPr>
              <a:lnSpc>
                <a:spcPts val="14400"/>
              </a:lnSpc>
            </a:pPr>
            <a:r>
              <a:rPr lang="en-US" sz="7200" dirty="0">
                <a:solidFill>
                  <a:srgbClr val="F8EDEB"/>
                </a:solidFill>
                <a:latin typeface="Cooper Hewitt Heavy"/>
              </a:rPr>
              <a:t>Salient features of the project</a:t>
            </a:r>
          </a:p>
        </p:txBody>
      </p:sp>
      <p:sp>
        <p:nvSpPr>
          <p:cNvPr id="9" name="Freeform 36">
            <a:extLst>
              <a:ext uri="{FF2B5EF4-FFF2-40B4-BE49-F238E27FC236}">
                <a16:creationId xmlns:a16="http://schemas.microsoft.com/office/drawing/2014/main" id="{AD04A622-696C-9F58-0FFE-E0DB48305290}"/>
              </a:ext>
            </a:extLst>
          </p:cNvPr>
          <p:cNvSpPr/>
          <p:nvPr/>
        </p:nvSpPr>
        <p:spPr>
          <a:xfrm>
            <a:off x="7546998" y="4304387"/>
            <a:ext cx="553440" cy="572046"/>
          </a:xfrm>
          <a:custGeom>
            <a:avLst/>
            <a:gdLst/>
            <a:ahLst/>
            <a:cxnLst/>
            <a:rect l="l" t="t" r="r" b="b"/>
            <a:pathLst>
              <a:path w="703404" h="814467">
                <a:moveTo>
                  <a:pt x="0" y="0"/>
                </a:moveTo>
                <a:lnTo>
                  <a:pt x="703404" y="0"/>
                </a:lnTo>
                <a:lnTo>
                  <a:pt x="703404" y="814467"/>
                </a:lnTo>
                <a:lnTo>
                  <a:pt x="0" y="8144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Freeform 32">
            <a:extLst>
              <a:ext uri="{FF2B5EF4-FFF2-40B4-BE49-F238E27FC236}">
                <a16:creationId xmlns:a16="http://schemas.microsoft.com/office/drawing/2014/main" id="{BC9F91A7-EB40-0D21-F775-9D849C5CE8E9}"/>
              </a:ext>
            </a:extLst>
          </p:cNvPr>
          <p:cNvSpPr/>
          <p:nvPr/>
        </p:nvSpPr>
        <p:spPr>
          <a:xfrm>
            <a:off x="1779880" y="4323436"/>
            <a:ext cx="838200" cy="459000"/>
          </a:xfrm>
          <a:custGeom>
            <a:avLst/>
            <a:gdLst/>
            <a:ahLst/>
            <a:cxnLst/>
            <a:rect l="l" t="t" r="r" b="b"/>
            <a:pathLst>
              <a:path w="940385" h="565941">
                <a:moveTo>
                  <a:pt x="0" y="0"/>
                </a:moveTo>
                <a:lnTo>
                  <a:pt x="940385" y="0"/>
                </a:lnTo>
                <a:lnTo>
                  <a:pt x="940385" y="565941"/>
                </a:lnTo>
                <a:lnTo>
                  <a:pt x="0" y="5659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1" name="Freeform 19">
            <a:extLst>
              <a:ext uri="{FF2B5EF4-FFF2-40B4-BE49-F238E27FC236}">
                <a16:creationId xmlns:a16="http://schemas.microsoft.com/office/drawing/2014/main" id="{E3E450CB-02AD-41D3-851D-9094C4D93125}"/>
              </a:ext>
            </a:extLst>
          </p:cNvPr>
          <p:cNvSpPr/>
          <p:nvPr/>
        </p:nvSpPr>
        <p:spPr>
          <a:xfrm>
            <a:off x="12338060" y="7177395"/>
            <a:ext cx="504785" cy="578546"/>
          </a:xfrm>
          <a:custGeom>
            <a:avLst/>
            <a:gdLst/>
            <a:ahLst/>
            <a:cxnLst/>
            <a:rect l="l" t="t" r="r" b="b"/>
            <a:pathLst>
              <a:path w="730649" h="832001">
                <a:moveTo>
                  <a:pt x="0" y="0"/>
                </a:moveTo>
                <a:lnTo>
                  <a:pt x="730649" y="0"/>
                </a:lnTo>
                <a:lnTo>
                  <a:pt x="730649" y="832002"/>
                </a:lnTo>
                <a:lnTo>
                  <a:pt x="0" y="83200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2" name="Freeform 14">
            <a:extLst>
              <a:ext uri="{FF2B5EF4-FFF2-40B4-BE49-F238E27FC236}">
                <a16:creationId xmlns:a16="http://schemas.microsoft.com/office/drawing/2014/main" id="{4415A9EA-2153-38AE-C7FE-F1EED80AF0C6}"/>
              </a:ext>
            </a:extLst>
          </p:cNvPr>
          <p:cNvSpPr/>
          <p:nvPr/>
        </p:nvSpPr>
        <p:spPr>
          <a:xfrm>
            <a:off x="12493604" y="4324810"/>
            <a:ext cx="652398" cy="588250"/>
          </a:xfrm>
          <a:custGeom>
            <a:avLst/>
            <a:gdLst/>
            <a:ahLst/>
            <a:cxnLst/>
            <a:rect l="l" t="t" r="r" b="b"/>
            <a:pathLst>
              <a:path w="743360" h="743360">
                <a:moveTo>
                  <a:pt x="0" y="0"/>
                </a:moveTo>
                <a:lnTo>
                  <a:pt x="743361" y="0"/>
                </a:lnTo>
                <a:lnTo>
                  <a:pt x="743361" y="743360"/>
                </a:lnTo>
                <a:lnTo>
                  <a:pt x="0" y="74336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IN" dirty="0"/>
          </a:p>
        </p:txBody>
      </p:sp>
      <p:sp>
        <p:nvSpPr>
          <p:cNvPr id="13" name="Freeform 5">
            <a:extLst>
              <a:ext uri="{FF2B5EF4-FFF2-40B4-BE49-F238E27FC236}">
                <a16:creationId xmlns:a16="http://schemas.microsoft.com/office/drawing/2014/main" id="{F84EF478-2B6B-A2BF-A7C7-828744FB45AE}"/>
              </a:ext>
            </a:extLst>
          </p:cNvPr>
          <p:cNvSpPr/>
          <p:nvPr/>
        </p:nvSpPr>
        <p:spPr>
          <a:xfrm>
            <a:off x="7271333" y="7232080"/>
            <a:ext cx="581520" cy="523861"/>
          </a:xfrm>
          <a:custGeom>
            <a:avLst/>
            <a:gdLst/>
            <a:ahLst/>
            <a:cxnLst/>
            <a:rect l="l" t="t" r="r" b="b"/>
            <a:pathLst>
              <a:path w="847097" h="728504">
                <a:moveTo>
                  <a:pt x="0" y="0"/>
                </a:moveTo>
                <a:lnTo>
                  <a:pt x="847098" y="0"/>
                </a:lnTo>
                <a:lnTo>
                  <a:pt x="847098" y="728504"/>
                </a:lnTo>
                <a:lnTo>
                  <a:pt x="0" y="728504"/>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4" name="Freeform 17">
            <a:extLst>
              <a:ext uri="{FF2B5EF4-FFF2-40B4-BE49-F238E27FC236}">
                <a16:creationId xmlns:a16="http://schemas.microsoft.com/office/drawing/2014/main" id="{49FECCE7-EEDD-3B19-C212-B18B5D133DB6}"/>
              </a:ext>
            </a:extLst>
          </p:cNvPr>
          <p:cNvSpPr/>
          <p:nvPr/>
        </p:nvSpPr>
        <p:spPr>
          <a:xfrm>
            <a:off x="2198980" y="7147436"/>
            <a:ext cx="581519" cy="693151"/>
          </a:xfrm>
          <a:custGeom>
            <a:avLst/>
            <a:gdLst/>
            <a:ahLst/>
            <a:cxnLst/>
            <a:rect l="l" t="t" r="r" b="b"/>
            <a:pathLst>
              <a:path w="682241" h="832001">
                <a:moveTo>
                  <a:pt x="0" y="0"/>
                </a:moveTo>
                <a:lnTo>
                  <a:pt x="682241" y="0"/>
                </a:lnTo>
                <a:lnTo>
                  <a:pt x="682241" y="832002"/>
                </a:lnTo>
                <a:lnTo>
                  <a:pt x="0" y="832002"/>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B626"/>
        </a:solidFill>
        <a:effectLst/>
      </p:bgPr>
    </p:bg>
    <p:spTree>
      <p:nvGrpSpPr>
        <p:cNvPr id="1" name=""/>
        <p:cNvGrpSpPr/>
        <p:nvPr/>
      </p:nvGrpSpPr>
      <p:grpSpPr>
        <a:xfrm>
          <a:off x="0" y="0"/>
          <a:ext cx="0" cy="0"/>
          <a:chOff x="0" y="0"/>
          <a:chExt cx="0" cy="0"/>
        </a:xfrm>
      </p:grpSpPr>
      <p:grpSp>
        <p:nvGrpSpPr>
          <p:cNvPr id="2" name="Group 2"/>
          <p:cNvGrpSpPr/>
          <p:nvPr/>
        </p:nvGrpSpPr>
        <p:grpSpPr>
          <a:xfrm>
            <a:off x="12657624" y="291101"/>
            <a:ext cx="5204668" cy="2254478"/>
            <a:chOff x="0" y="0"/>
            <a:chExt cx="6939557" cy="3005970"/>
          </a:xfrm>
        </p:grpSpPr>
        <p:grpSp>
          <p:nvGrpSpPr>
            <p:cNvPr id="3" name="Group 3"/>
            <p:cNvGrpSpPr/>
            <p:nvPr/>
          </p:nvGrpSpPr>
          <p:grpSpPr>
            <a:xfrm>
              <a:off x="229185" y="229185"/>
              <a:ext cx="6710372" cy="2776785"/>
              <a:chOff x="0" y="0"/>
              <a:chExt cx="1627808" cy="673595"/>
            </a:xfrm>
          </p:grpSpPr>
          <p:sp>
            <p:nvSpPr>
              <p:cNvPr id="4" name="Freeform 4"/>
              <p:cNvSpPr/>
              <p:nvPr/>
            </p:nvSpPr>
            <p:spPr>
              <a:xfrm>
                <a:off x="0" y="0"/>
                <a:ext cx="1627809" cy="673595"/>
              </a:xfrm>
              <a:custGeom>
                <a:avLst/>
                <a:gdLst/>
                <a:ahLst/>
                <a:cxnLst/>
                <a:rect l="l" t="t" r="r" b="b"/>
                <a:pathLst>
                  <a:path w="1627809" h="673595">
                    <a:moveTo>
                      <a:pt x="1503348" y="673595"/>
                    </a:moveTo>
                    <a:lnTo>
                      <a:pt x="124460" y="673595"/>
                    </a:lnTo>
                    <a:cubicBezTo>
                      <a:pt x="55880" y="673595"/>
                      <a:pt x="0" y="617715"/>
                      <a:pt x="0" y="549135"/>
                    </a:cubicBezTo>
                    <a:lnTo>
                      <a:pt x="0" y="124460"/>
                    </a:lnTo>
                    <a:cubicBezTo>
                      <a:pt x="0" y="55880"/>
                      <a:pt x="55880" y="0"/>
                      <a:pt x="124460" y="0"/>
                    </a:cubicBezTo>
                    <a:lnTo>
                      <a:pt x="1503349" y="0"/>
                    </a:lnTo>
                    <a:cubicBezTo>
                      <a:pt x="1571928" y="0"/>
                      <a:pt x="1627809" y="55880"/>
                      <a:pt x="1627809" y="124460"/>
                    </a:cubicBezTo>
                    <a:lnTo>
                      <a:pt x="1627809" y="549135"/>
                    </a:lnTo>
                    <a:cubicBezTo>
                      <a:pt x="1627809" y="617715"/>
                      <a:pt x="1571928" y="673595"/>
                      <a:pt x="1503349" y="673595"/>
                    </a:cubicBezTo>
                    <a:close/>
                  </a:path>
                </a:pathLst>
              </a:custGeom>
              <a:solidFill>
                <a:srgbClr val="F6A400"/>
              </a:solidFill>
            </p:spPr>
          </p:sp>
        </p:grpSp>
        <p:grpSp>
          <p:nvGrpSpPr>
            <p:cNvPr id="5" name="Group 5"/>
            <p:cNvGrpSpPr/>
            <p:nvPr/>
          </p:nvGrpSpPr>
          <p:grpSpPr>
            <a:xfrm>
              <a:off x="0" y="0"/>
              <a:ext cx="6710372" cy="2722390"/>
              <a:chOff x="0" y="0"/>
              <a:chExt cx="1627808" cy="660400"/>
            </a:xfrm>
          </p:grpSpPr>
          <p:sp>
            <p:nvSpPr>
              <p:cNvPr id="6" name="Freeform 6"/>
              <p:cNvSpPr/>
              <p:nvPr/>
            </p:nvSpPr>
            <p:spPr>
              <a:xfrm>
                <a:off x="0" y="0"/>
                <a:ext cx="1627809" cy="660400"/>
              </a:xfrm>
              <a:custGeom>
                <a:avLst/>
                <a:gdLst/>
                <a:ahLst/>
                <a:cxnLst/>
                <a:rect l="l" t="t" r="r" b="b"/>
                <a:pathLst>
                  <a:path w="1627809" h="660400">
                    <a:moveTo>
                      <a:pt x="1503348" y="660400"/>
                    </a:moveTo>
                    <a:lnTo>
                      <a:pt x="124460" y="660400"/>
                    </a:lnTo>
                    <a:cubicBezTo>
                      <a:pt x="55880" y="660400"/>
                      <a:pt x="0" y="604520"/>
                      <a:pt x="0" y="535940"/>
                    </a:cubicBezTo>
                    <a:lnTo>
                      <a:pt x="0" y="124460"/>
                    </a:lnTo>
                    <a:cubicBezTo>
                      <a:pt x="0" y="55880"/>
                      <a:pt x="55880" y="0"/>
                      <a:pt x="124460" y="0"/>
                    </a:cubicBezTo>
                    <a:lnTo>
                      <a:pt x="1503349" y="0"/>
                    </a:lnTo>
                    <a:cubicBezTo>
                      <a:pt x="1571928" y="0"/>
                      <a:pt x="1627809" y="55880"/>
                      <a:pt x="1627809" y="124460"/>
                    </a:cubicBezTo>
                    <a:lnTo>
                      <a:pt x="1627809" y="535940"/>
                    </a:lnTo>
                    <a:cubicBezTo>
                      <a:pt x="1627809" y="604520"/>
                      <a:pt x="1571928" y="660400"/>
                      <a:pt x="1503349" y="660400"/>
                    </a:cubicBezTo>
                    <a:close/>
                  </a:path>
                </a:pathLst>
              </a:custGeom>
              <a:solidFill>
                <a:srgbClr val="F8EDEB"/>
              </a:solidFill>
            </p:spPr>
          </p:sp>
        </p:grpSp>
      </p:grpSp>
      <p:grpSp>
        <p:nvGrpSpPr>
          <p:cNvPr id="7" name="Group 7"/>
          <p:cNvGrpSpPr>
            <a:grpSpLocks noChangeAspect="1"/>
          </p:cNvGrpSpPr>
          <p:nvPr/>
        </p:nvGrpSpPr>
        <p:grpSpPr>
          <a:xfrm>
            <a:off x="-4453976" y="-224333"/>
            <a:ext cx="10965353" cy="10965353"/>
            <a:chOff x="0" y="0"/>
            <a:chExt cx="2787650" cy="2787650"/>
          </a:xfrm>
        </p:grpSpPr>
        <p:sp>
          <p:nvSpPr>
            <p:cNvPr id="8" name="Freeform 8"/>
            <p:cNvSpPr/>
            <p:nvPr/>
          </p:nvSpPr>
          <p:spPr>
            <a:xfrm>
              <a:off x="0" y="0"/>
              <a:ext cx="2787650" cy="2787650"/>
            </a:xfrm>
            <a:custGeom>
              <a:avLst/>
              <a:gdLst/>
              <a:ahLst/>
              <a:cxnLst/>
              <a:rect l="l" t="t" r="r" b="b"/>
              <a:pathLst>
                <a:path w="2787650" h="2787650">
                  <a:moveTo>
                    <a:pt x="81280" y="1861820"/>
                  </a:moveTo>
                  <a:cubicBezTo>
                    <a:pt x="73660" y="1841500"/>
                    <a:pt x="67310" y="1819910"/>
                    <a:pt x="60960" y="1799590"/>
                  </a:cubicBezTo>
                  <a:lnTo>
                    <a:pt x="1800860" y="59690"/>
                  </a:lnTo>
                  <a:cubicBezTo>
                    <a:pt x="1821180" y="66040"/>
                    <a:pt x="1842770" y="72390"/>
                    <a:pt x="1863090" y="80010"/>
                  </a:cubicBezTo>
                  <a:lnTo>
                    <a:pt x="81280" y="1861820"/>
                  </a:lnTo>
                  <a:close/>
                  <a:moveTo>
                    <a:pt x="1597660" y="15240"/>
                  </a:moveTo>
                  <a:cubicBezTo>
                    <a:pt x="1573530" y="11430"/>
                    <a:pt x="1548130" y="8890"/>
                    <a:pt x="1524000" y="6350"/>
                  </a:cubicBezTo>
                  <a:lnTo>
                    <a:pt x="6350" y="1524000"/>
                  </a:lnTo>
                  <a:cubicBezTo>
                    <a:pt x="8890" y="1548130"/>
                    <a:pt x="11430" y="1573530"/>
                    <a:pt x="15240" y="1597660"/>
                  </a:cubicBezTo>
                  <a:lnTo>
                    <a:pt x="1597660" y="15240"/>
                  </a:lnTo>
                  <a:close/>
                  <a:moveTo>
                    <a:pt x="2189480" y="248920"/>
                  </a:moveTo>
                  <a:cubicBezTo>
                    <a:pt x="2172970" y="237490"/>
                    <a:pt x="2156460" y="226060"/>
                    <a:pt x="2139950" y="215900"/>
                  </a:cubicBezTo>
                  <a:lnTo>
                    <a:pt x="215900" y="2139950"/>
                  </a:lnTo>
                  <a:cubicBezTo>
                    <a:pt x="226060" y="2156460"/>
                    <a:pt x="237490" y="2172970"/>
                    <a:pt x="248920" y="2189480"/>
                  </a:cubicBezTo>
                  <a:lnTo>
                    <a:pt x="2189480" y="248920"/>
                  </a:lnTo>
                  <a:close/>
                  <a:moveTo>
                    <a:pt x="1979930" y="128270"/>
                  </a:moveTo>
                  <a:cubicBezTo>
                    <a:pt x="1960880" y="119380"/>
                    <a:pt x="1941830" y="110490"/>
                    <a:pt x="1922780" y="102870"/>
                  </a:cubicBezTo>
                  <a:lnTo>
                    <a:pt x="104140" y="1921510"/>
                  </a:lnTo>
                  <a:cubicBezTo>
                    <a:pt x="111760" y="1940560"/>
                    <a:pt x="120650" y="1959610"/>
                    <a:pt x="129540" y="1978660"/>
                  </a:cubicBezTo>
                  <a:lnTo>
                    <a:pt x="1979930" y="128270"/>
                  </a:lnTo>
                  <a:close/>
                  <a:moveTo>
                    <a:pt x="2087880" y="185420"/>
                  </a:moveTo>
                  <a:cubicBezTo>
                    <a:pt x="2070100" y="175260"/>
                    <a:pt x="2052320" y="165100"/>
                    <a:pt x="2034540" y="156210"/>
                  </a:cubicBezTo>
                  <a:lnTo>
                    <a:pt x="154940" y="2035810"/>
                  </a:lnTo>
                  <a:cubicBezTo>
                    <a:pt x="163830" y="2053590"/>
                    <a:pt x="173990" y="2071370"/>
                    <a:pt x="184150" y="2089150"/>
                  </a:cubicBezTo>
                  <a:lnTo>
                    <a:pt x="2087880" y="185420"/>
                  </a:lnTo>
                  <a:close/>
                  <a:moveTo>
                    <a:pt x="834390" y="116840"/>
                  </a:moveTo>
                  <a:cubicBezTo>
                    <a:pt x="774700" y="143510"/>
                    <a:pt x="716280" y="173990"/>
                    <a:pt x="660400" y="208280"/>
                  </a:cubicBezTo>
                  <a:lnTo>
                    <a:pt x="208280" y="660400"/>
                  </a:lnTo>
                  <a:cubicBezTo>
                    <a:pt x="172720" y="716280"/>
                    <a:pt x="142240" y="774700"/>
                    <a:pt x="116840" y="834390"/>
                  </a:cubicBezTo>
                  <a:lnTo>
                    <a:pt x="834390" y="116840"/>
                  </a:lnTo>
                  <a:close/>
                  <a:moveTo>
                    <a:pt x="1363980" y="0"/>
                  </a:moveTo>
                  <a:lnTo>
                    <a:pt x="0" y="1363980"/>
                  </a:lnTo>
                  <a:cubicBezTo>
                    <a:pt x="0" y="1391920"/>
                    <a:pt x="0" y="1418590"/>
                    <a:pt x="1270" y="1446530"/>
                  </a:cubicBezTo>
                  <a:lnTo>
                    <a:pt x="1445260" y="1270"/>
                  </a:lnTo>
                  <a:cubicBezTo>
                    <a:pt x="1418590" y="0"/>
                    <a:pt x="1390650" y="0"/>
                    <a:pt x="1363980" y="0"/>
                  </a:cubicBezTo>
                  <a:close/>
                  <a:moveTo>
                    <a:pt x="2787650" y="1386840"/>
                  </a:moveTo>
                  <a:lnTo>
                    <a:pt x="1386840" y="2787650"/>
                  </a:lnTo>
                  <a:cubicBezTo>
                    <a:pt x="1414780" y="2787650"/>
                    <a:pt x="1443990" y="2787650"/>
                    <a:pt x="1471930" y="2785110"/>
                  </a:cubicBezTo>
                  <a:lnTo>
                    <a:pt x="2785110" y="1471930"/>
                  </a:lnTo>
                  <a:cubicBezTo>
                    <a:pt x="2786380" y="1443990"/>
                    <a:pt x="2787650" y="1414780"/>
                    <a:pt x="2787650" y="1386840"/>
                  </a:cubicBezTo>
                  <a:close/>
                  <a:moveTo>
                    <a:pt x="2283460" y="321310"/>
                  </a:moveTo>
                  <a:cubicBezTo>
                    <a:pt x="2268220" y="308610"/>
                    <a:pt x="2252980" y="295910"/>
                    <a:pt x="2237740" y="284480"/>
                  </a:cubicBezTo>
                  <a:lnTo>
                    <a:pt x="284480" y="2237740"/>
                  </a:lnTo>
                  <a:cubicBezTo>
                    <a:pt x="295910" y="2252980"/>
                    <a:pt x="308610" y="2268220"/>
                    <a:pt x="321310" y="2283460"/>
                  </a:cubicBezTo>
                  <a:lnTo>
                    <a:pt x="2283460" y="321310"/>
                  </a:lnTo>
                  <a:close/>
                  <a:moveTo>
                    <a:pt x="1276350" y="5080"/>
                  </a:moveTo>
                  <a:cubicBezTo>
                    <a:pt x="1244600" y="7620"/>
                    <a:pt x="1214120" y="11430"/>
                    <a:pt x="1182370" y="16510"/>
                  </a:cubicBezTo>
                  <a:lnTo>
                    <a:pt x="16510" y="1182370"/>
                  </a:lnTo>
                  <a:cubicBezTo>
                    <a:pt x="11430" y="1214120"/>
                    <a:pt x="7620" y="1244600"/>
                    <a:pt x="5080" y="1276350"/>
                  </a:cubicBezTo>
                  <a:lnTo>
                    <a:pt x="1276350" y="5080"/>
                  </a:lnTo>
                  <a:close/>
                  <a:moveTo>
                    <a:pt x="1080770" y="35560"/>
                  </a:moveTo>
                  <a:cubicBezTo>
                    <a:pt x="1042670" y="44450"/>
                    <a:pt x="1004570" y="54610"/>
                    <a:pt x="966470" y="67310"/>
                  </a:cubicBezTo>
                  <a:lnTo>
                    <a:pt x="66040" y="966470"/>
                  </a:lnTo>
                  <a:cubicBezTo>
                    <a:pt x="54610" y="1004570"/>
                    <a:pt x="43180" y="1041400"/>
                    <a:pt x="34290" y="1080770"/>
                  </a:cubicBezTo>
                  <a:lnTo>
                    <a:pt x="1080770" y="35560"/>
                  </a:lnTo>
                  <a:close/>
                  <a:moveTo>
                    <a:pt x="1734820" y="41910"/>
                  </a:moveTo>
                  <a:cubicBezTo>
                    <a:pt x="1711960" y="36830"/>
                    <a:pt x="1690370" y="31750"/>
                    <a:pt x="1667510" y="26670"/>
                  </a:cubicBezTo>
                  <a:lnTo>
                    <a:pt x="26670" y="1667510"/>
                  </a:lnTo>
                  <a:cubicBezTo>
                    <a:pt x="31750" y="1690370"/>
                    <a:pt x="36830" y="1711960"/>
                    <a:pt x="41910" y="1734820"/>
                  </a:cubicBezTo>
                  <a:lnTo>
                    <a:pt x="1734820" y="41910"/>
                  </a:lnTo>
                  <a:close/>
                  <a:moveTo>
                    <a:pt x="2762250" y="1659890"/>
                  </a:moveTo>
                  <a:cubicBezTo>
                    <a:pt x="2768600" y="1626870"/>
                    <a:pt x="2773680" y="1595120"/>
                    <a:pt x="2777490" y="1562100"/>
                  </a:cubicBezTo>
                  <a:lnTo>
                    <a:pt x="1562100" y="2777490"/>
                  </a:lnTo>
                  <a:cubicBezTo>
                    <a:pt x="1595120" y="2773680"/>
                    <a:pt x="1628140" y="2768600"/>
                    <a:pt x="1659890" y="2762250"/>
                  </a:cubicBezTo>
                  <a:lnTo>
                    <a:pt x="2762250" y="1659890"/>
                  </a:lnTo>
                  <a:close/>
                  <a:moveTo>
                    <a:pt x="2785110" y="1306830"/>
                  </a:moveTo>
                  <a:cubicBezTo>
                    <a:pt x="2783840" y="1281430"/>
                    <a:pt x="2781300" y="1256030"/>
                    <a:pt x="2778760" y="1230630"/>
                  </a:cubicBezTo>
                  <a:lnTo>
                    <a:pt x="1230630" y="2777490"/>
                  </a:lnTo>
                  <a:cubicBezTo>
                    <a:pt x="1256030" y="2780030"/>
                    <a:pt x="1281430" y="2782570"/>
                    <a:pt x="1306830" y="2783840"/>
                  </a:cubicBezTo>
                  <a:lnTo>
                    <a:pt x="2785110" y="1306830"/>
                  </a:lnTo>
                  <a:close/>
                  <a:moveTo>
                    <a:pt x="2767330" y="1158240"/>
                  </a:moveTo>
                  <a:cubicBezTo>
                    <a:pt x="2763520" y="1135380"/>
                    <a:pt x="2758440" y="1112520"/>
                    <a:pt x="2753360" y="1089660"/>
                  </a:cubicBezTo>
                  <a:lnTo>
                    <a:pt x="1088390" y="2753360"/>
                  </a:lnTo>
                  <a:cubicBezTo>
                    <a:pt x="1111250" y="2758440"/>
                    <a:pt x="1134110" y="2763520"/>
                    <a:pt x="1156970" y="2767330"/>
                  </a:cubicBezTo>
                  <a:lnTo>
                    <a:pt x="2767330" y="1158240"/>
                  </a:lnTo>
                  <a:close/>
                  <a:moveTo>
                    <a:pt x="2369820" y="398780"/>
                  </a:moveTo>
                  <a:cubicBezTo>
                    <a:pt x="2355850" y="384810"/>
                    <a:pt x="2341880" y="372110"/>
                    <a:pt x="2327910" y="358140"/>
                  </a:cubicBezTo>
                  <a:lnTo>
                    <a:pt x="359410" y="2326640"/>
                  </a:lnTo>
                  <a:cubicBezTo>
                    <a:pt x="372110" y="2340610"/>
                    <a:pt x="386080" y="2354580"/>
                    <a:pt x="400050" y="2368550"/>
                  </a:cubicBezTo>
                  <a:lnTo>
                    <a:pt x="2369820" y="398780"/>
                  </a:lnTo>
                  <a:close/>
                  <a:moveTo>
                    <a:pt x="2451100" y="2301240"/>
                  </a:moveTo>
                  <a:cubicBezTo>
                    <a:pt x="2520950" y="2219960"/>
                    <a:pt x="2579370" y="2133600"/>
                    <a:pt x="2627630" y="2042160"/>
                  </a:cubicBezTo>
                  <a:lnTo>
                    <a:pt x="2042160" y="2627630"/>
                  </a:lnTo>
                  <a:cubicBezTo>
                    <a:pt x="2133600" y="2579370"/>
                    <a:pt x="2219960" y="2520950"/>
                    <a:pt x="2301240" y="2451100"/>
                  </a:cubicBezTo>
                  <a:lnTo>
                    <a:pt x="2451100" y="2301240"/>
                  </a:lnTo>
                  <a:close/>
                  <a:moveTo>
                    <a:pt x="2736850" y="1023620"/>
                  </a:moveTo>
                  <a:cubicBezTo>
                    <a:pt x="2730500" y="1002030"/>
                    <a:pt x="2724150" y="981710"/>
                    <a:pt x="2717800" y="960120"/>
                  </a:cubicBezTo>
                  <a:lnTo>
                    <a:pt x="960120" y="2717800"/>
                  </a:lnTo>
                  <a:cubicBezTo>
                    <a:pt x="981710" y="2724150"/>
                    <a:pt x="1002030" y="2730500"/>
                    <a:pt x="1023620" y="2736850"/>
                  </a:cubicBezTo>
                  <a:lnTo>
                    <a:pt x="2736850" y="1023620"/>
                  </a:lnTo>
                  <a:close/>
                  <a:moveTo>
                    <a:pt x="2696210" y="1892300"/>
                  </a:moveTo>
                  <a:cubicBezTo>
                    <a:pt x="2711450" y="1851660"/>
                    <a:pt x="2725420" y="1811020"/>
                    <a:pt x="2736850" y="1769110"/>
                  </a:cubicBezTo>
                  <a:lnTo>
                    <a:pt x="1769110" y="2736850"/>
                  </a:lnTo>
                  <a:cubicBezTo>
                    <a:pt x="1811020" y="2725420"/>
                    <a:pt x="1851660" y="2711450"/>
                    <a:pt x="1892300" y="2696210"/>
                  </a:cubicBezTo>
                  <a:lnTo>
                    <a:pt x="2696210" y="1892300"/>
                  </a:lnTo>
                  <a:close/>
                  <a:moveTo>
                    <a:pt x="2523490" y="576580"/>
                  </a:moveTo>
                  <a:cubicBezTo>
                    <a:pt x="2512060" y="561340"/>
                    <a:pt x="2500630" y="544830"/>
                    <a:pt x="2487930" y="529590"/>
                  </a:cubicBezTo>
                  <a:lnTo>
                    <a:pt x="529590" y="2486660"/>
                  </a:lnTo>
                  <a:cubicBezTo>
                    <a:pt x="544830" y="2499360"/>
                    <a:pt x="561340" y="2510790"/>
                    <a:pt x="576580" y="2522220"/>
                  </a:cubicBezTo>
                  <a:lnTo>
                    <a:pt x="2523490" y="576580"/>
                  </a:lnTo>
                  <a:close/>
                  <a:moveTo>
                    <a:pt x="2696210" y="899160"/>
                  </a:moveTo>
                  <a:cubicBezTo>
                    <a:pt x="2688590" y="878840"/>
                    <a:pt x="2680970" y="859790"/>
                    <a:pt x="2672080" y="840740"/>
                  </a:cubicBezTo>
                  <a:lnTo>
                    <a:pt x="839470" y="2673350"/>
                  </a:lnTo>
                  <a:cubicBezTo>
                    <a:pt x="858520" y="2682240"/>
                    <a:pt x="878840" y="2689860"/>
                    <a:pt x="897890" y="2697480"/>
                  </a:cubicBezTo>
                  <a:lnTo>
                    <a:pt x="2696210" y="899160"/>
                  </a:lnTo>
                  <a:close/>
                  <a:moveTo>
                    <a:pt x="2449830" y="483870"/>
                  </a:moveTo>
                  <a:cubicBezTo>
                    <a:pt x="2437130" y="468630"/>
                    <a:pt x="2424430" y="454660"/>
                    <a:pt x="2410460" y="440690"/>
                  </a:cubicBezTo>
                  <a:lnTo>
                    <a:pt x="440690" y="2410460"/>
                  </a:lnTo>
                  <a:cubicBezTo>
                    <a:pt x="454660" y="2424430"/>
                    <a:pt x="469900" y="2437130"/>
                    <a:pt x="483870" y="2449830"/>
                  </a:cubicBezTo>
                  <a:lnTo>
                    <a:pt x="2449830" y="483870"/>
                  </a:lnTo>
                  <a:close/>
                  <a:moveTo>
                    <a:pt x="2588260" y="675640"/>
                  </a:moveTo>
                  <a:cubicBezTo>
                    <a:pt x="2578100" y="659130"/>
                    <a:pt x="2567940" y="641350"/>
                    <a:pt x="2556510" y="624840"/>
                  </a:cubicBezTo>
                  <a:lnTo>
                    <a:pt x="624840" y="2556510"/>
                  </a:lnTo>
                  <a:cubicBezTo>
                    <a:pt x="641350" y="2567940"/>
                    <a:pt x="657860" y="2578100"/>
                    <a:pt x="675640" y="2588260"/>
                  </a:cubicBezTo>
                  <a:lnTo>
                    <a:pt x="2588260" y="675640"/>
                  </a:lnTo>
                  <a:close/>
                  <a:moveTo>
                    <a:pt x="2646680" y="783590"/>
                  </a:moveTo>
                  <a:cubicBezTo>
                    <a:pt x="2637790" y="765810"/>
                    <a:pt x="2628900" y="746760"/>
                    <a:pt x="2618740" y="728980"/>
                  </a:cubicBezTo>
                  <a:lnTo>
                    <a:pt x="728980" y="2618740"/>
                  </a:lnTo>
                  <a:cubicBezTo>
                    <a:pt x="746760" y="2628900"/>
                    <a:pt x="764540" y="2637790"/>
                    <a:pt x="783590" y="2646680"/>
                  </a:cubicBezTo>
                  <a:lnTo>
                    <a:pt x="2646680" y="783590"/>
                  </a:lnTo>
                  <a:close/>
                </a:path>
              </a:pathLst>
            </a:custGeom>
            <a:solidFill>
              <a:srgbClr val="F6A400"/>
            </a:solidFill>
          </p:spPr>
        </p:sp>
      </p:grpSp>
      <p:grpSp>
        <p:nvGrpSpPr>
          <p:cNvPr id="9" name="Group 9"/>
          <p:cNvGrpSpPr/>
          <p:nvPr/>
        </p:nvGrpSpPr>
        <p:grpSpPr>
          <a:xfrm>
            <a:off x="394503" y="3060470"/>
            <a:ext cx="9358179" cy="4053629"/>
            <a:chOff x="-380189" y="170701"/>
            <a:chExt cx="12477571" cy="5404839"/>
          </a:xfrm>
        </p:grpSpPr>
        <p:grpSp>
          <p:nvGrpSpPr>
            <p:cNvPr id="10" name="Group 10"/>
            <p:cNvGrpSpPr/>
            <p:nvPr/>
          </p:nvGrpSpPr>
          <p:grpSpPr>
            <a:xfrm>
              <a:off x="31894" y="582784"/>
              <a:ext cx="12065488" cy="4992756"/>
              <a:chOff x="-51293" y="23030"/>
              <a:chExt cx="1627809" cy="673595"/>
            </a:xfrm>
          </p:grpSpPr>
          <p:sp>
            <p:nvSpPr>
              <p:cNvPr id="11" name="Freeform 11"/>
              <p:cNvSpPr/>
              <p:nvPr/>
            </p:nvSpPr>
            <p:spPr>
              <a:xfrm>
                <a:off x="-51293" y="23030"/>
                <a:ext cx="1627809" cy="673595"/>
              </a:xfrm>
              <a:custGeom>
                <a:avLst/>
                <a:gdLst/>
                <a:ahLst/>
                <a:cxnLst/>
                <a:rect l="l" t="t" r="r" b="b"/>
                <a:pathLst>
                  <a:path w="1627809" h="673595">
                    <a:moveTo>
                      <a:pt x="1503348" y="673595"/>
                    </a:moveTo>
                    <a:lnTo>
                      <a:pt x="124460" y="673595"/>
                    </a:lnTo>
                    <a:cubicBezTo>
                      <a:pt x="55880" y="673595"/>
                      <a:pt x="0" y="617715"/>
                      <a:pt x="0" y="549135"/>
                    </a:cubicBezTo>
                    <a:lnTo>
                      <a:pt x="0" y="124460"/>
                    </a:lnTo>
                    <a:cubicBezTo>
                      <a:pt x="0" y="55880"/>
                      <a:pt x="55880" y="0"/>
                      <a:pt x="124460" y="0"/>
                    </a:cubicBezTo>
                    <a:lnTo>
                      <a:pt x="1503349" y="0"/>
                    </a:lnTo>
                    <a:cubicBezTo>
                      <a:pt x="1571928" y="0"/>
                      <a:pt x="1627809" y="55880"/>
                      <a:pt x="1627809" y="124460"/>
                    </a:cubicBezTo>
                    <a:lnTo>
                      <a:pt x="1627809" y="549135"/>
                    </a:lnTo>
                    <a:cubicBezTo>
                      <a:pt x="1627809" y="617715"/>
                      <a:pt x="1571928" y="673595"/>
                      <a:pt x="1503349" y="673595"/>
                    </a:cubicBezTo>
                    <a:close/>
                  </a:path>
                </a:pathLst>
              </a:custGeom>
              <a:solidFill>
                <a:srgbClr val="F6A400"/>
              </a:solidFill>
            </p:spPr>
          </p:sp>
        </p:grpSp>
        <p:grpSp>
          <p:nvGrpSpPr>
            <p:cNvPr id="12" name="Group 12"/>
            <p:cNvGrpSpPr/>
            <p:nvPr/>
          </p:nvGrpSpPr>
          <p:grpSpPr>
            <a:xfrm>
              <a:off x="-380189" y="170701"/>
              <a:ext cx="12065488" cy="4894952"/>
              <a:chOff x="-51293" y="23030"/>
              <a:chExt cx="1627809" cy="660400"/>
            </a:xfrm>
          </p:grpSpPr>
          <p:sp>
            <p:nvSpPr>
              <p:cNvPr id="13" name="Freeform 13"/>
              <p:cNvSpPr/>
              <p:nvPr/>
            </p:nvSpPr>
            <p:spPr>
              <a:xfrm>
                <a:off x="-51293" y="23030"/>
                <a:ext cx="1627809" cy="660400"/>
              </a:xfrm>
              <a:custGeom>
                <a:avLst/>
                <a:gdLst/>
                <a:ahLst/>
                <a:cxnLst/>
                <a:rect l="l" t="t" r="r" b="b"/>
                <a:pathLst>
                  <a:path w="1627809" h="660400">
                    <a:moveTo>
                      <a:pt x="1503348" y="660400"/>
                    </a:moveTo>
                    <a:lnTo>
                      <a:pt x="124460" y="660400"/>
                    </a:lnTo>
                    <a:cubicBezTo>
                      <a:pt x="55880" y="660400"/>
                      <a:pt x="0" y="604520"/>
                      <a:pt x="0" y="535940"/>
                    </a:cubicBezTo>
                    <a:lnTo>
                      <a:pt x="0" y="124460"/>
                    </a:lnTo>
                    <a:cubicBezTo>
                      <a:pt x="0" y="55880"/>
                      <a:pt x="55880" y="0"/>
                      <a:pt x="124460" y="0"/>
                    </a:cubicBezTo>
                    <a:lnTo>
                      <a:pt x="1503349" y="0"/>
                    </a:lnTo>
                    <a:cubicBezTo>
                      <a:pt x="1571928" y="0"/>
                      <a:pt x="1627809" y="55880"/>
                      <a:pt x="1627809" y="124460"/>
                    </a:cubicBezTo>
                    <a:lnTo>
                      <a:pt x="1627809" y="535940"/>
                    </a:lnTo>
                    <a:cubicBezTo>
                      <a:pt x="1627809" y="604520"/>
                      <a:pt x="1571928" y="660400"/>
                      <a:pt x="1503349" y="660400"/>
                    </a:cubicBezTo>
                    <a:close/>
                  </a:path>
                </a:pathLst>
              </a:custGeom>
              <a:solidFill>
                <a:srgbClr val="F8EDEB"/>
              </a:solidFill>
            </p:spPr>
          </p:sp>
        </p:grpSp>
      </p:grpSp>
      <p:grpSp>
        <p:nvGrpSpPr>
          <p:cNvPr id="14" name="Group 14"/>
          <p:cNvGrpSpPr/>
          <p:nvPr/>
        </p:nvGrpSpPr>
        <p:grpSpPr>
          <a:xfrm>
            <a:off x="12657624" y="2775266"/>
            <a:ext cx="5204668" cy="2254478"/>
            <a:chOff x="0" y="0"/>
            <a:chExt cx="6939557" cy="3005970"/>
          </a:xfrm>
        </p:grpSpPr>
        <p:grpSp>
          <p:nvGrpSpPr>
            <p:cNvPr id="15" name="Group 15"/>
            <p:cNvGrpSpPr/>
            <p:nvPr/>
          </p:nvGrpSpPr>
          <p:grpSpPr>
            <a:xfrm>
              <a:off x="229185" y="229185"/>
              <a:ext cx="6710372" cy="2776785"/>
              <a:chOff x="0" y="0"/>
              <a:chExt cx="1627808" cy="673595"/>
            </a:xfrm>
          </p:grpSpPr>
          <p:sp>
            <p:nvSpPr>
              <p:cNvPr id="16" name="Freeform 16"/>
              <p:cNvSpPr/>
              <p:nvPr/>
            </p:nvSpPr>
            <p:spPr>
              <a:xfrm>
                <a:off x="0" y="0"/>
                <a:ext cx="1627809" cy="673595"/>
              </a:xfrm>
              <a:custGeom>
                <a:avLst/>
                <a:gdLst/>
                <a:ahLst/>
                <a:cxnLst/>
                <a:rect l="l" t="t" r="r" b="b"/>
                <a:pathLst>
                  <a:path w="1627809" h="673595">
                    <a:moveTo>
                      <a:pt x="1503348" y="673595"/>
                    </a:moveTo>
                    <a:lnTo>
                      <a:pt x="124460" y="673595"/>
                    </a:lnTo>
                    <a:cubicBezTo>
                      <a:pt x="55880" y="673595"/>
                      <a:pt x="0" y="617715"/>
                      <a:pt x="0" y="549135"/>
                    </a:cubicBezTo>
                    <a:lnTo>
                      <a:pt x="0" y="124460"/>
                    </a:lnTo>
                    <a:cubicBezTo>
                      <a:pt x="0" y="55880"/>
                      <a:pt x="55880" y="0"/>
                      <a:pt x="124460" y="0"/>
                    </a:cubicBezTo>
                    <a:lnTo>
                      <a:pt x="1503349" y="0"/>
                    </a:lnTo>
                    <a:cubicBezTo>
                      <a:pt x="1571928" y="0"/>
                      <a:pt x="1627809" y="55880"/>
                      <a:pt x="1627809" y="124460"/>
                    </a:cubicBezTo>
                    <a:lnTo>
                      <a:pt x="1627809" y="549135"/>
                    </a:lnTo>
                    <a:cubicBezTo>
                      <a:pt x="1627809" y="617715"/>
                      <a:pt x="1571928" y="673595"/>
                      <a:pt x="1503349" y="673595"/>
                    </a:cubicBezTo>
                    <a:close/>
                  </a:path>
                </a:pathLst>
              </a:custGeom>
              <a:solidFill>
                <a:srgbClr val="F6A400"/>
              </a:solidFill>
            </p:spPr>
          </p:sp>
        </p:grpSp>
        <p:grpSp>
          <p:nvGrpSpPr>
            <p:cNvPr id="17" name="Group 17"/>
            <p:cNvGrpSpPr/>
            <p:nvPr/>
          </p:nvGrpSpPr>
          <p:grpSpPr>
            <a:xfrm>
              <a:off x="0" y="0"/>
              <a:ext cx="6710372" cy="2722390"/>
              <a:chOff x="0" y="0"/>
              <a:chExt cx="1627808" cy="660400"/>
            </a:xfrm>
          </p:grpSpPr>
          <p:sp>
            <p:nvSpPr>
              <p:cNvPr id="18" name="Freeform 18"/>
              <p:cNvSpPr/>
              <p:nvPr/>
            </p:nvSpPr>
            <p:spPr>
              <a:xfrm>
                <a:off x="0" y="0"/>
                <a:ext cx="1627809" cy="660400"/>
              </a:xfrm>
              <a:custGeom>
                <a:avLst/>
                <a:gdLst/>
                <a:ahLst/>
                <a:cxnLst/>
                <a:rect l="l" t="t" r="r" b="b"/>
                <a:pathLst>
                  <a:path w="1627809" h="660400">
                    <a:moveTo>
                      <a:pt x="1503348" y="660400"/>
                    </a:moveTo>
                    <a:lnTo>
                      <a:pt x="124460" y="660400"/>
                    </a:lnTo>
                    <a:cubicBezTo>
                      <a:pt x="55880" y="660400"/>
                      <a:pt x="0" y="604520"/>
                      <a:pt x="0" y="535940"/>
                    </a:cubicBezTo>
                    <a:lnTo>
                      <a:pt x="0" y="124460"/>
                    </a:lnTo>
                    <a:cubicBezTo>
                      <a:pt x="0" y="55880"/>
                      <a:pt x="55880" y="0"/>
                      <a:pt x="124460" y="0"/>
                    </a:cubicBezTo>
                    <a:lnTo>
                      <a:pt x="1503349" y="0"/>
                    </a:lnTo>
                    <a:cubicBezTo>
                      <a:pt x="1571928" y="0"/>
                      <a:pt x="1627809" y="55880"/>
                      <a:pt x="1627809" y="124460"/>
                    </a:cubicBezTo>
                    <a:lnTo>
                      <a:pt x="1627809" y="535940"/>
                    </a:lnTo>
                    <a:cubicBezTo>
                      <a:pt x="1627809" y="604520"/>
                      <a:pt x="1571928" y="660400"/>
                      <a:pt x="1503349" y="660400"/>
                    </a:cubicBezTo>
                    <a:close/>
                  </a:path>
                </a:pathLst>
              </a:custGeom>
              <a:solidFill>
                <a:srgbClr val="F8EDEB"/>
              </a:solidFill>
            </p:spPr>
          </p:sp>
        </p:grpSp>
      </p:grpSp>
      <p:grpSp>
        <p:nvGrpSpPr>
          <p:cNvPr id="19" name="Group 19"/>
          <p:cNvGrpSpPr/>
          <p:nvPr/>
        </p:nvGrpSpPr>
        <p:grpSpPr>
          <a:xfrm>
            <a:off x="12657624" y="5258343"/>
            <a:ext cx="5204668" cy="2254478"/>
            <a:chOff x="0" y="0"/>
            <a:chExt cx="6939557" cy="3005970"/>
          </a:xfrm>
        </p:grpSpPr>
        <p:grpSp>
          <p:nvGrpSpPr>
            <p:cNvPr id="20" name="Group 20"/>
            <p:cNvGrpSpPr/>
            <p:nvPr/>
          </p:nvGrpSpPr>
          <p:grpSpPr>
            <a:xfrm>
              <a:off x="229185" y="229185"/>
              <a:ext cx="6710372" cy="2776785"/>
              <a:chOff x="0" y="0"/>
              <a:chExt cx="1627808" cy="673595"/>
            </a:xfrm>
          </p:grpSpPr>
          <p:sp>
            <p:nvSpPr>
              <p:cNvPr id="21" name="Freeform 21"/>
              <p:cNvSpPr/>
              <p:nvPr/>
            </p:nvSpPr>
            <p:spPr>
              <a:xfrm>
                <a:off x="0" y="0"/>
                <a:ext cx="1627809" cy="673595"/>
              </a:xfrm>
              <a:custGeom>
                <a:avLst/>
                <a:gdLst/>
                <a:ahLst/>
                <a:cxnLst/>
                <a:rect l="l" t="t" r="r" b="b"/>
                <a:pathLst>
                  <a:path w="1627809" h="673595">
                    <a:moveTo>
                      <a:pt x="1503348" y="673595"/>
                    </a:moveTo>
                    <a:lnTo>
                      <a:pt x="124460" y="673595"/>
                    </a:lnTo>
                    <a:cubicBezTo>
                      <a:pt x="55880" y="673595"/>
                      <a:pt x="0" y="617715"/>
                      <a:pt x="0" y="549135"/>
                    </a:cubicBezTo>
                    <a:lnTo>
                      <a:pt x="0" y="124460"/>
                    </a:lnTo>
                    <a:cubicBezTo>
                      <a:pt x="0" y="55880"/>
                      <a:pt x="55880" y="0"/>
                      <a:pt x="124460" y="0"/>
                    </a:cubicBezTo>
                    <a:lnTo>
                      <a:pt x="1503349" y="0"/>
                    </a:lnTo>
                    <a:cubicBezTo>
                      <a:pt x="1571928" y="0"/>
                      <a:pt x="1627809" y="55880"/>
                      <a:pt x="1627809" y="124460"/>
                    </a:cubicBezTo>
                    <a:lnTo>
                      <a:pt x="1627809" y="549135"/>
                    </a:lnTo>
                    <a:cubicBezTo>
                      <a:pt x="1627809" y="617715"/>
                      <a:pt x="1571928" y="673595"/>
                      <a:pt x="1503349" y="673595"/>
                    </a:cubicBezTo>
                    <a:close/>
                  </a:path>
                </a:pathLst>
              </a:custGeom>
              <a:solidFill>
                <a:srgbClr val="F6A400"/>
              </a:solidFill>
            </p:spPr>
          </p:sp>
        </p:grpSp>
        <p:grpSp>
          <p:nvGrpSpPr>
            <p:cNvPr id="22" name="Group 22"/>
            <p:cNvGrpSpPr/>
            <p:nvPr/>
          </p:nvGrpSpPr>
          <p:grpSpPr>
            <a:xfrm>
              <a:off x="0" y="0"/>
              <a:ext cx="6710372" cy="2722390"/>
              <a:chOff x="0" y="0"/>
              <a:chExt cx="1627808" cy="660400"/>
            </a:xfrm>
          </p:grpSpPr>
          <p:sp>
            <p:nvSpPr>
              <p:cNvPr id="23" name="Freeform 23"/>
              <p:cNvSpPr/>
              <p:nvPr/>
            </p:nvSpPr>
            <p:spPr>
              <a:xfrm>
                <a:off x="0" y="0"/>
                <a:ext cx="1627809" cy="660400"/>
              </a:xfrm>
              <a:custGeom>
                <a:avLst/>
                <a:gdLst/>
                <a:ahLst/>
                <a:cxnLst/>
                <a:rect l="l" t="t" r="r" b="b"/>
                <a:pathLst>
                  <a:path w="1627809" h="660400">
                    <a:moveTo>
                      <a:pt x="1503348" y="660400"/>
                    </a:moveTo>
                    <a:lnTo>
                      <a:pt x="124460" y="660400"/>
                    </a:lnTo>
                    <a:cubicBezTo>
                      <a:pt x="55880" y="660400"/>
                      <a:pt x="0" y="604520"/>
                      <a:pt x="0" y="535940"/>
                    </a:cubicBezTo>
                    <a:lnTo>
                      <a:pt x="0" y="124460"/>
                    </a:lnTo>
                    <a:cubicBezTo>
                      <a:pt x="0" y="55880"/>
                      <a:pt x="55880" y="0"/>
                      <a:pt x="124460" y="0"/>
                    </a:cubicBezTo>
                    <a:lnTo>
                      <a:pt x="1503349" y="0"/>
                    </a:lnTo>
                    <a:cubicBezTo>
                      <a:pt x="1571928" y="0"/>
                      <a:pt x="1627809" y="55880"/>
                      <a:pt x="1627809" y="124460"/>
                    </a:cubicBezTo>
                    <a:lnTo>
                      <a:pt x="1627809" y="535940"/>
                    </a:lnTo>
                    <a:cubicBezTo>
                      <a:pt x="1627809" y="604520"/>
                      <a:pt x="1571928" y="660400"/>
                      <a:pt x="1503349" y="660400"/>
                    </a:cubicBezTo>
                    <a:close/>
                  </a:path>
                </a:pathLst>
              </a:custGeom>
              <a:solidFill>
                <a:srgbClr val="F8EDEB"/>
              </a:solidFill>
            </p:spPr>
          </p:sp>
        </p:grpSp>
      </p:grpSp>
      <p:grpSp>
        <p:nvGrpSpPr>
          <p:cNvPr id="24" name="Group 24"/>
          <p:cNvGrpSpPr/>
          <p:nvPr/>
        </p:nvGrpSpPr>
        <p:grpSpPr>
          <a:xfrm>
            <a:off x="12657624" y="7741421"/>
            <a:ext cx="5204668" cy="2254478"/>
            <a:chOff x="0" y="0"/>
            <a:chExt cx="6939557" cy="3005970"/>
          </a:xfrm>
        </p:grpSpPr>
        <p:grpSp>
          <p:nvGrpSpPr>
            <p:cNvPr id="25" name="Group 25"/>
            <p:cNvGrpSpPr/>
            <p:nvPr/>
          </p:nvGrpSpPr>
          <p:grpSpPr>
            <a:xfrm>
              <a:off x="229185" y="229185"/>
              <a:ext cx="6710372" cy="2776785"/>
              <a:chOff x="0" y="0"/>
              <a:chExt cx="1627808" cy="673595"/>
            </a:xfrm>
          </p:grpSpPr>
          <p:sp>
            <p:nvSpPr>
              <p:cNvPr id="26" name="Freeform 26"/>
              <p:cNvSpPr/>
              <p:nvPr/>
            </p:nvSpPr>
            <p:spPr>
              <a:xfrm>
                <a:off x="0" y="0"/>
                <a:ext cx="1627809" cy="673595"/>
              </a:xfrm>
              <a:custGeom>
                <a:avLst/>
                <a:gdLst/>
                <a:ahLst/>
                <a:cxnLst/>
                <a:rect l="l" t="t" r="r" b="b"/>
                <a:pathLst>
                  <a:path w="1627809" h="673595">
                    <a:moveTo>
                      <a:pt x="1503348" y="673595"/>
                    </a:moveTo>
                    <a:lnTo>
                      <a:pt x="124460" y="673595"/>
                    </a:lnTo>
                    <a:cubicBezTo>
                      <a:pt x="55880" y="673595"/>
                      <a:pt x="0" y="617715"/>
                      <a:pt x="0" y="549135"/>
                    </a:cubicBezTo>
                    <a:lnTo>
                      <a:pt x="0" y="124460"/>
                    </a:lnTo>
                    <a:cubicBezTo>
                      <a:pt x="0" y="55880"/>
                      <a:pt x="55880" y="0"/>
                      <a:pt x="124460" y="0"/>
                    </a:cubicBezTo>
                    <a:lnTo>
                      <a:pt x="1503349" y="0"/>
                    </a:lnTo>
                    <a:cubicBezTo>
                      <a:pt x="1571928" y="0"/>
                      <a:pt x="1627809" y="55880"/>
                      <a:pt x="1627809" y="124460"/>
                    </a:cubicBezTo>
                    <a:lnTo>
                      <a:pt x="1627809" y="549135"/>
                    </a:lnTo>
                    <a:cubicBezTo>
                      <a:pt x="1627809" y="617715"/>
                      <a:pt x="1571928" y="673595"/>
                      <a:pt x="1503349" y="673595"/>
                    </a:cubicBezTo>
                    <a:close/>
                  </a:path>
                </a:pathLst>
              </a:custGeom>
              <a:solidFill>
                <a:srgbClr val="F6A400"/>
              </a:solidFill>
            </p:spPr>
          </p:sp>
        </p:grpSp>
        <p:grpSp>
          <p:nvGrpSpPr>
            <p:cNvPr id="27" name="Group 27"/>
            <p:cNvGrpSpPr/>
            <p:nvPr/>
          </p:nvGrpSpPr>
          <p:grpSpPr>
            <a:xfrm>
              <a:off x="0" y="0"/>
              <a:ext cx="6710372" cy="2722390"/>
              <a:chOff x="0" y="0"/>
              <a:chExt cx="1627808" cy="660400"/>
            </a:xfrm>
          </p:grpSpPr>
          <p:sp>
            <p:nvSpPr>
              <p:cNvPr id="28" name="Freeform 28"/>
              <p:cNvSpPr/>
              <p:nvPr/>
            </p:nvSpPr>
            <p:spPr>
              <a:xfrm>
                <a:off x="0" y="0"/>
                <a:ext cx="1627809" cy="660400"/>
              </a:xfrm>
              <a:custGeom>
                <a:avLst/>
                <a:gdLst/>
                <a:ahLst/>
                <a:cxnLst/>
                <a:rect l="l" t="t" r="r" b="b"/>
                <a:pathLst>
                  <a:path w="1627809" h="660400">
                    <a:moveTo>
                      <a:pt x="1503348" y="660400"/>
                    </a:moveTo>
                    <a:lnTo>
                      <a:pt x="124460" y="660400"/>
                    </a:lnTo>
                    <a:cubicBezTo>
                      <a:pt x="55880" y="660400"/>
                      <a:pt x="0" y="604520"/>
                      <a:pt x="0" y="535940"/>
                    </a:cubicBezTo>
                    <a:lnTo>
                      <a:pt x="0" y="124460"/>
                    </a:lnTo>
                    <a:cubicBezTo>
                      <a:pt x="0" y="55880"/>
                      <a:pt x="55880" y="0"/>
                      <a:pt x="124460" y="0"/>
                    </a:cubicBezTo>
                    <a:lnTo>
                      <a:pt x="1503349" y="0"/>
                    </a:lnTo>
                    <a:cubicBezTo>
                      <a:pt x="1571928" y="0"/>
                      <a:pt x="1627809" y="55880"/>
                      <a:pt x="1627809" y="124460"/>
                    </a:cubicBezTo>
                    <a:lnTo>
                      <a:pt x="1627809" y="535940"/>
                    </a:lnTo>
                    <a:cubicBezTo>
                      <a:pt x="1627809" y="604520"/>
                      <a:pt x="1571928" y="660400"/>
                      <a:pt x="1503349" y="660400"/>
                    </a:cubicBezTo>
                    <a:close/>
                  </a:path>
                </a:pathLst>
              </a:custGeom>
              <a:solidFill>
                <a:srgbClr val="F8EDEB"/>
              </a:solidFill>
            </p:spPr>
          </p:sp>
        </p:grpSp>
      </p:grpSp>
      <p:sp>
        <p:nvSpPr>
          <p:cNvPr id="29" name="AutoShape 29"/>
          <p:cNvSpPr/>
          <p:nvPr/>
        </p:nvSpPr>
        <p:spPr>
          <a:xfrm rot="20321">
            <a:off x="9700159" y="1266825"/>
            <a:ext cx="3222600" cy="0"/>
          </a:xfrm>
          <a:prstGeom prst="line">
            <a:avLst/>
          </a:prstGeom>
          <a:ln w="85725" cap="rnd">
            <a:solidFill>
              <a:srgbClr val="242424"/>
            </a:solidFill>
            <a:prstDash val="sysDot"/>
            <a:headEnd type="oval" w="lg" len="lg"/>
            <a:tailEnd type="oval" w="lg" len="lg"/>
          </a:ln>
        </p:spPr>
      </p:sp>
      <p:sp>
        <p:nvSpPr>
          <p:cNvPr id="30" name="AutoShape 30"/>
          <p:cNvSpPr/>
          <p:nvPr/>
        </p:nvSpPr>
        <p:spPr>
          <a:xfrm rot="20321">
            <a:off x="9700159" y="3818617"/>
            <a:ext cx="3222600" cy="0"/>
          </a:xfrm>
          <a:prstGeom prst="line">
            <a:avLst/>
          </a:prstGeom>
          <a:ln w="85725" cap="rnd">
            <a:solidFill>
              <a:srgbClr val="242424"/>
            </a:solidFill>
            <a:prstDash val="sysDot"/>
            <a:headEnd type="oval" w="lg" len="lg"/>
            <a:tailEnd type="oval" w="lg" len="lg"/>
          </a:ln>
        </p:spPr>
      </p:sp>
      <p:sp>
        <p:nvSpPr>
          <p:cNvPr id="31" name="AutoShape 31"/>
          <p:cNvSpPr/>
          <p:nvPr/>
        </p:nvSpPr>
        <p:spPr>
          <a:xfrm rot="20321">
            <a:off x="9700159" y="6249935"/>
            <a:ext cx="3222600" cy="0"/>
          </a:xfrm>
          <a:prstGeom prst="line">
            <a:avLst/>
          </a:prstGeom>
          <a:ln w="85725" cap="rnd">
            <a:solidFill>
              <a:srgbClr val="242424"/>
            </a:solidFill>
            <a:prstDash val="sysDot"/>
            <a:headEnd type="oval" w="lg" len="lg"/>
            <a:tailEnd type="oval" w="lg" len="lg"/>
          </a:ln>
        </p:spPr>
      </p:sp>
      <p:sp>
        <p:nvSpPr>
          <p:cNvPr id="32" name="AutoShape 32"/>
          <p:cNvSpPr/>
          <p:nvPr/>
        </p:nvSpPr>
        <p:spPr>
          <a:xfrm rot="20321">
            <a:off x="9700159" y="8681253"/>
            <a:ext cx="3222600" cy="0"/>
          </a:xfrm>
          <a:prstGeom prst="line">
            <a:avLst/>
          </a:prstGeom>
          <a:ln w="85725" cap="rnd">
            <a:solidFill>
              <a:srgbClr val="242424"/>
            </a:solidFill>
            <a:prstDash val="sysDot"/>
            <a:headEnd type="oval" w="lg" len="lg"/>
            <a:tailEnd type="oval" w="lg" len="lg"/>
          </a:ln>
        </p:spPr>
      </p:sp>
      <p:sp>
        <p:nvSpPr>
          <p:cNvPr id="34" name="TextBox 34"/>
          <p:cNvSpPr txBox="1"/>
          <p:nvPr/>
        </p:nvSpPr>
        <p:spPr>
          <a:xfrm>
            <a:off x="13205178" y="518885"/>
            <a:ext cx="4202780" cy="1477328"/>
          </a:xfrm>
          <a:prstGeom prst="rect">
            <a:avLst/>
          </a:prstGeom>
        </p:spPr>
        <p:txBody>
          <a:bodyPr wrap="square" lIns="0" tIns="0" rIns="0" bIns="0" rtlCol="0" anchor="t">
            <a:spAutoFit/>
          </a:bodyPr>
          <a:lstStyle/>
          <a:p>
            <a:pPr algn="ctr"/>
            <a:r>
              <a:rPr lang="en-US" sz="2400" dirty="0">
                <a:solidFill>
                  <a:srgbClr val="242424"/>
                </a:solidFill>
                <a:latin typeface="Montserrat"/>
              </a:rPr>
              <a:t>A ride-hailing app could use the API to identify and avoid crime hotspots when routing drivers and riders.</a:t>
            </a:r>
          </a:p>
        </p:txBody>
      </p:sp>
      <p:sp>
        <p:nvSpPr>
          <p:cNvPr id="35" name="TextBox 35"/>
          <p:cNvSpPr txBox="1"/>
          <p:nvPr/>
        </p:nvSpPr>
        <p:spPr>
          <a:xfrm>
            <a:off x="13085095" y="5314977"/>
            <a:ext cx="4489815" cy="1985159"/>
          </a:xfrm>
          <a:prstGeom prst="rect">
            <a:avLst/>
          </a:prstGeom>
        </p:spPr>
        <p:txBody>
          <a:bodyPr wrap="square" lIns="0" tIns="0" rIns="0" bIns="0" rtlCol="0" anchor="t">
            <a:spAutoFit/>
          </a:bodyPr>
          <a:lstStyle/>
          <a:p>
            <a:pPr algn="ctr"/>
            <a:r>
              <a:rPr lang="en-US" sz="2150" dirty="0">
                <a:solidFill>
                  <a:srgbClr val="242424"/>
                </a:solidFill>
                <a:latin typeface="Montserrat"/>
              </a:rPr>
              <a:t>A real estate website could use the API to provide information on crime rates in different neighborhoods, so that homebuyers can make informed decisions.</a:t>
            </a:r>
          </a:p>
        </p:txBody>
      </p:sp>
      <p:sp>
        <p:nvSpPr>
          <p:cNvPr id="36" name="TextBox 36"/>
          <p:cNvSpPr txBox="1"/>
          <p:nvPr/>
        </p:nvSpPr>
        <p:spPr>
          <a:xfrm>
            <a:off x="13226967" y="2935665"/>
            <a:ext cx="4237873" cy="1734449"/>
          </a:xfrm>
          <a:prstGeom prst="rect">
            <a:avLst/>
          </a:prstGeom>
        </p:spPr>
        <p:txBody>
          <a:bodyPr wrap="square" lIns="0" tIns="0" rIns="0" bIns="0" rtlCol="0" anchor="t">
            <a:spAutoFit/>
          </a:bodyPr>
          <a:lstStyle/>
          <a:p>
            <a:pPr algn="ctr"/>
            <a:r>
              <a:rPr lang="en-US" sz="2254" dirty="0">
                <a:solidFill>
                  <a:srgbClr val="242424"/>
                </a:solidFill>
                <a:latin typeface="Montserrat"/>
              </a:rPr>
              <a:t>A mapping app could use the API to display crime hotspots on its maps, so that users can be aware of the risks in their area.</a:t>
            </a:r>
          </a:p>
        </p:txBody>
      </p:sp>
      <p:sp>
        <p:nvSpPr>
          <p:cNvPr id="37" name="TextBox 37"/>
          <p:cNvSpPr txBox="1"/>
          <p:nvPr/>
        </p:nvSpPr>
        <p:spPr>
          <a:xfrm>
            <a:off x="13307226" y="7982892"/>
            <a:ext cx="3998684" cy="1415772"/>
          </a:xfrm>
          <a:prstGeom prst="rect">
            <a:avLst/>
          </a:prstGeom>
        </p:spPr>
        <p:txBody>
          <a:bodyPr lIns="0" tIns="0" rIns="0" bIns="0" rtlCol="0" anchor="t">
            <a:spAutoFit/>
          </a:bodyPr>
          <a:lstStyle/>
          <a:p>
            <a:pPr algn="ctr"/>
            <a:r>
              <a:rPr lang="en-US" sz="2300" dirty="0">
                <a:solidFill>
                  <a:srgbClr val="242424"/>
                </a:solidFill>
                <a:latin typeface="Montserrat"/>
              </a:rPr>
              <a:t>A security company could use the API to develop new security solutions that target crime hotspots.</a:t>
            </a:r>
          </a:p>
        </p:txBody>
      </p:sp>
      <p:sp>
        <p:nvSpPr>
          <p:cNvPr id="38" name="TextBox 37">
            <a:extLst>
              <a:ext uri="{FF2B5EF4-FFF2-40B4-BE49-F238E27FC236}">
                <a16:creationId xmlns:a16="http://schemas.microsoft.com/office/drawing/2014/main" id="{34FA2975-D051-6A85-9E39-136B02551AD5}"/>
              </a:ext>
            </a:extLst>
          </p:cNvPr>
          <p:cNvSpPr txBox="1"/>
          <p:nvPr/>
        </p:nvSpPr>
        <p:spPr>
          <a:xfrm>
            <a:off x="860698" y="3232009"/>
            <a:ext cx="8124052" cy="3170099"/>
          </a:xfrm>
          <a:prstGeom prst="rect">
            <a:avLst/>
          </a:prstGeom>
          <a:noFill/>
        </p:spPr>
        <p:txBody>
          <a:bodyPr wrap="square" rtlCol="0">
            <a:spAutoFit/>
          </a:bodyPr>
          <a:lstStyle/>
          <a:p>
            <a:pPr algn="ctr"/>
            <a:r>
              <a:rPr lang="en-US" sz="4000" dirty="0">
                <a:latin typeface="Franklin Gothic Heavy" panose="020B0903020102020204" pitchFamily="34" charset="0"/>
              </a:rPr>
              <a:t>T</a:t>
            </a:r>
            <a:r>
              <a:rPr lang="en-US" sz="4000" b="0" i="0" dirty="0">
                <a:effectLst/>
                <a:latin typeface="Franklin Gothic Heavy" panose="020B0903020102020204" pitchFamily="34" charset="0"/>
              </a:rPr>
              <a:t>his project can have a positive impact on society by making communities safer and by helping businesses to develop safer products and services.</a:t>
            </a:r>
            <a:endParaRPr lang="en-IN" sz="4000" dirty="0">
              <a:latin typeface="Franklin Gothic Heavy" panose="020B09030201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B626"/>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2362200" y="-1866900"/>
            <a:ext cx="5013480" cy="5013480"/>
            <a:chOff x="0" y="0"/>
            <a:chExt cx="2787650" cy="2787650"/>
          </a:xfrm>
        </p:grpSpPr>
        <p:sp>
          <p:nvSpPr>
            <p:cNvPr id="3" name="Freeform 3"/>
            <p:cNvSpPr/>
            <p:nvPr/>
          </p:nvSpPr>
          <p:spPr>
            <a:xfrm>
              <a:off x="0" y="0"/>
              <a:ext cx="2787650" cy="2787650"/>
            </a:xfrm>
            <a:custGeom>
              <a:avLst/>
              <a:gdLst/>
              <a:ahLst/>
              <a:cxnLst/>
              <a:rect l="l" t="t" r="r" b="b"/>
              <a:pathLst>
                <a:path w="2787650" h="2787650">
                  <a:moveTo>
                    <a:pt x="81280" y="1861820"/>
                  </a:moveTo>
                  <a:cubicBezTo>
                    <a:pt x="73660" y="1841500"/>
                    <a:pt x="67310" y="1819910"/>
                    <a:pt x="60960" y="1799590"/>
                  </a:cubicBezTo>
                  <a:lnTo>
                    <a:pt x="1800860" y="59690"/>
                  </a:lnTo>
                  <a:cubicBezTo>
                    <a:pt x="1821180" y="66040"/>
                    <a:pt x="1842770" y="72390"/>
                    <a:pt x="1863090" y="80010"/>
                  </a:cubicBezTo>
                  <a:lnTo>
                    <a:pt x="81280" y="1861820"/>
                  </a:lnTo>
                  <a:close/>
                  <a:moveTo>
                    <a:pt x="1597660" y="15240"/>
                  </a:moveTo>
                  <a:cubicBezTo>
                    <a:pt x="1573530" y="11430"/>
                    <a:pt x="1548130" y="8890"/>
                    <a:pt x="1524000" y="6350"/>
                  </a:cubicBezTo>
                  <a:lnTo>
                    <a:pt x="6350" y="1524000"/>
                  </a:lnTo>
                  <a:cubicBezTo>
                    <a:pt x="8890" y="1548130"/>
                    <a:pt x="11430" y="1573530"/>
                    <a:pt x="15240" y="1597660"/>
                  </a:cubicBezTo>
                  <a:lnTo>
                    <a:pt x="1597660" y="15240"/>
                  </a:lnTo>
                  <a:close/>
                  <a:moveTo>
                    <a:pt x="2189480" y="248920"/>
                  </a:moveTo>
                  <a:cubicBezTo>
                    <a:pt x="2172970" y="237490"/>
                    <a:pt x="2156460" y="226060"/>
                    <a:pt x="2139950" y="215900"/>
                  </a:cubicBezTo>
                  <a:lnTo>
                    <a:pt x="215900" y="2139950"/>
                  </a:lnTo>
                  <a:cubicBezTo>
                    <a:pt x="226060" y="2156460"/>
                    <a:pt x="237490" y="2172970"/>
                    <a:pt x="248920" y="2189480"/>
                  </a:cubicBezTo>
                  <a:lnTo>
                    <a:pt x="2189480" y="248920"/>
                  </a:lnTo>
                  <a:close/>
                  <a:moveTo>
                    <a:pt x="1979930" y="128270"/>
                  </a:moveTo>
                  <a:cubicBezTo>
                    <a:pt x="1960880" y="119380"/>
                    <a:pt x="1941830" y="110490"/>
                    <a:pt x="1922780" y="102870"/>
                  </a:cubicBezTo>
                  <a:lnTo>
                    <a:pt x="104140" y="1921510"/>
                  </a:lnTo>
                  <a:cubicBezTo>
                    <a:pt x="111760" y="1940560"/>
                    <a:pt x="120650" y="1959610"/>
                    <a:pt x="129540" y="1978660"/>
                  </a:cubicBezTo>
                  <a:lnTo>
                    <a:pt x="1979930" y="128270"/>
                  </a:lnTo>
                  <a:close/>
                  <a:moveTo>
                    <a:pt x="2087880" y="185420"/>
                  </a:moveTo>
                  <a:cubicBezTo>
                    <a:pt x="2070100" y="175260"/>
                    <a:pt x="2052320" y="165100"/>
                    <a:pt x="2034540" y="156210"/>
                  </a:cubicBezTo>
                  <a:lnTo>
                    <a:pt x="154940" y="2035810"/>
                  </a:lnTo>
                  <a:cubicBezTo>
                    <a:pt x="163830" y="2053590"/>
                    <a:pt x="173990" y="2071370"/>
                    <a:pt x="184150" y="2089150"/>
                  </a:cubicBezTo>
                  <a:lnTo>
                    <a:pt x="2087880" y="185420"/>
                  </a:lnTo>
                  <a:close/>
                  <a:moveTo>
                    <a:pt x="834390" y="116840"/>
                  </a:moveTo>
                  <a:cubicBezTo>
                    <a:pt x="774700" y="143510"/>
                    <a:pt x="716280" y="173990"/>
                    <a:pt x="660400" y="208280"/>
                  </a:cubicBezTo>
                  <a:lnTo>
                    <a:pt x="208280" y="660400"/>
                  </a:lnTo>
                  <a:cubicBezTo>
                    <a:pt x="172720" y="716280"/>
                    <a:pt x="142240" y="774700"/>
                    <a:pt x="116840" y="834390"/>
                  </a:cubicBezTo>
                  <a:lnTo>
                    <a:pt x="834390" y="116840"/>
                  </a:lnTo>
                  <a:close/>
                  <a:moveTo>
                    <a:pt x="1363980" y="0"/>
                  </a:moveTo>
                  <a:lnTo>
                    <a:pt x="0" y="1363980"/>
                  </a:lnTo>
                  <a:cubicBezTo>
                    <a:pt x="0" y="1391920"/>
                    <a:pt x="0" y="1418590"/>
                    <a:pt x="1270" y="1446530"/>
                  </a:cubicBezTo>
                  <a:lnTo>
                    <a:pt x="1445260" y="1270"/>
                  </a:lnTo>
                  <a:cubicBezTo>
                    <a:pt x="1418590" y="0"/>
                    <a:pt x="1390650" y="0"/>
                    <a:pt x="1363980" y="0"/>
                  </a:cubicBezTo>
                  <a:close/>
                  <a:moveTo>
                    <a:pt x="2787650" y="1386840"/>
                  </a:moveTo>
                  <a:lnTo>
                    <a:pt x="1386840" y="2787650"/>
                  </a:lnTo>
                  <a:cubicBezTo>
                    <a:pt x="1414780" y="2787650"/>
                    <a:pt x="1443990" y="2787650"/>
                    <a:pt x="1471930" y="2785110"/>
                  </a:cubicBezTo>
                  <a:lnTo>
                    <a:pt x="2785110" y="1471930"/>
                  </a:lnTo>
                  <a:cubicBezTo>
                    <a:pt x="2786380" y="1443990"/>
                    <a:pt x="2787650" y="1414780"/>
                    <a:pt x="2787650" y="1386840"/>
                  </a:cubicBezTo>
                  <a:close/>
                  <a:moveTo>
                    <a:pt x="2283460" y="321310"/>
                  </a:moveTo>
                  <a:cubicBezTo>
                    <a:pt x="2268220" y="308610"/>
                    <a:pt x="2252980" y="295910"/>
                    <a:pt x="2237740" y="284480"/>
                  </a:cubicBezTo>
                  <a:lnTo>
                    <a:pt x="284480" y="2237740"/>
                  </a:lnTo>
                  <a:cubicBezTo>
                    <a:pt x="295910" y="2252980"/>
                    <a:pt x="308610" y="2268220"/>
                    <a:pt x="321310" y="2283460"/>
                  </a:cubicBezTo>
                  <a:lnTo>
                    <a:pt x="2283460" y="321310"/>
                  </a:lnTo>
                  <a:close/>
                  <a:moveTo>
                    <a:pt x="1276350" y="5080"/>
                  </a:moveTo>
                  <a:cubicBezTo>
                    <a:pt x="1244600" y="7620"/>
                    <a:pt x="1214120" y="11430"/>
                    <a:pt x="1182370" y="16510"/>
                  </a:cubicBezTo>
                  <a:lnTo>
                    <a:pt x="16510" y="1182370"/>
                  </a:lnTo>
                  <a:cubicBezTo>
                    <a:pt x="11430" y="1214120"/>
                    <a:pt x="7620" y="1244600"/>
                    <a:pt x="5080" y="1276350"/>
                  </a:cubicBezTo>
                  <a:lnTo>
                    <a:pt x="1276350" y="5080"/>
                  </a:lnTo>
                  <a:close/>
                  <a:moveTo>
                    <a:pt x="1080770" y="35560"/>
                  </a:moveTo>
                  <a:cubicBezTo>
                    <a:pt x="1042670" y="44450"/>
                    <a:pt x="1004570" y="54610"/>
                    <a:pt x="966470" y="67310"/>
                  </a:cubicBezTo>
                  <a:lnTo>
                    <a:pt x="66040" y="966470"/>
                  </a:lnTo>
                  <a:cubicBezTo>
                    <a:pt x="54610" y="1004570"/>
                    <a:pt x="43180" y="1041400"/>
                    <a:pt x="34290" y="1080770"/>
                  </a:cubicBezTo>
                  <a:lnTo>
                    <a:pt x="1080770" y="35560"/>
                  </a:lnTo>
                  <a:close/>
                  <a:moveTo>
                    <a:pt x="1734820" y="41910"/>
                  </a:moveTo>
                  <a:cubicBezTo>
                    <a:pt x="1711960" y="36830"/>
                    <a:pt x="1690370" y="31750"/>
                    <a:pt x="1667510" y="26670"/>
                  </a:cubicBezTo>
                  <a:lnTo>
                    <a:pt x="26670" y="1667510"/>
                  </a:lnTo>
                  <a:cubicBezTo>
                    <a:pt x="31750" y="1690370"/>
                    <a:pt x="36830" y="1711960"/>
                    <a:pt x="41910" y="1734820"/>
                  </a:cubicBezTo>
                  <a:lnTo>
                    <a:pt x="1734820" y="41910"/>
                  </a:lnTo>
                  <a:close/>
                  <a:moveTo>
                    <a:pt x="2762250" y="1659890"/>
                  </a:moveTo>
                  <a:cubicBezTo>
                    <a:pt x="2768600" y="1626870"/>
                    <a:pt x="2773680" y="1595120"/>
                    <a:pt x="2777490" y="1562100"/>
                  </a:cubicBezTo>
                  <a:lnTo>
                    <a:pt x="1562100" y="2777490"/>
                  </a:lnTo>
                  <a:cubicBezTo>
                    <a:pt x="1595120" y="2773680"/>
                    <a:pt x="1628140" y="2768600"/>
                    <a:pt x="1659890" y="2762250"/>
                  </a:cubicBezTo>
                  <a:lnTo>
                    <a:pt x="2762250" y="1659890"/>
                  </a:lnTo>
                  <a:close/>
                  <a:moveTo>
                    <a:pt x="2785110" y="1306830"/>
                  </a:moveTo>
                  <a:cubicBezTo>
                    <a:pt x="2783840" y="1281430"/>
                    <a:pt x="2781300" y="1256030"/>
                    <a:pt x="2778760" y="1230630"/>
                  </a:cubicBezTo>
                  <a:lnTo>
                    <a:pt x="1230630" y="2777490"/>
                  </a:lnTo>
                  <a:cubicBezTo>
                    <a:pt x="1256030" y="2780030"/>
                    <a:pt x="1281430" y="2782570"/>
                    <a:pt x="1306830" y="2783840"/>
                  </a:cubicBezTo>
                  <a:lnTo>
                    <a:pt x="2785110" y="1306830"/>
                  </a:lnTo>
                  <a:close/>
                  <a:moveTo>
                    <a:pt x="2767330" y="1158240"/>
                  </a:moveTo>
                  <a:cubicBezTo>
                    <a:pt x="2763520" y="1135380"/>
                    <a:pt x="2758440" y="1112520"/>
                    <a:pt x="2753360" y="1089660"/>
                  </a:cubicBezTo>
                  <a:lnTo>
                    <a:pt x="1088390" y="2753360"/>
                  </a:lnTo>
                  <a:cubicBezTo>
                    <a:pt x="1111250" y="2758440"/>
                    <a:pt x="1134110" y="2763520"/>
                    <a:pt x="1156970" y="2767330"/>
                  </a:cubicBezTo>
                  <a:lnTo>
                    <a:pt x="2767330" y="1158240"/>
                  </a:lnTo>
                  <a:close/>
                  <a:moveTo>
                    <a:pt x="2369820" y="398780"/>
                  </a:moveTo>
                  <a:cubicBezTo>
                    <a:pt x="2355850" y="384810"/>
                    <a:pt x="2341880" y="372110"/>
                    <a:pt x="2327910" y="358140"/>
                  </a:cubicBezTo>
                  <a:lnTo>
                    <a:pt x="359410" y="2326640"/>
                  </a:lnTo>
                  <a:cubicBezTo>
                    <a:pt x="372110" y="2340610"/>
                    <a:pt x="386080" y="2354580"/>
                    <a:pt x="400050" y="2368550"/>
                  </a:cubicBezTo>
                  <a:lnTo>
                    <a:pt x="2369820" y="398780"/>
                  </a:lnTo>
                  <a:close/>
                  <a:moveTo>
                    <a:pt x="2451100" y="2301240"/>
                  </a:moveTo>
                  <a:cubicBezTo>
                    <a:pt x="2520950" y="2219960"/>
                    <a:pt x="2579370" y="2133600"/>
                    <a:pt x="2627630" y="2042160"/>
                  </a:cubicBezTo>
                  <a:lnTo>
                    <a:pt x="2042160" y="2627630"/>
                  </a:lnTo>
                  <a:cubicBezTo>
                    <a:pt x="2133600" y="2579370"/>
                    <a:pt x="2219960" y="2520950"/>
                    <a:pt x="2301240" y="2451100"/>
                  </a:cubicBezTo>
                  <a:lnTo>
                    <a:pt x="2451100" y="2301240"/>
                  </a:lnTo>
                  <a:close/>
                  <a:moveTo>
                    <a:pt x="2736850" y="1023620"/>
                  </a:moveTo>
                  <a:cubicBezTo>
                    <a:pt x="2730500" y="1002030"/>
                    <a:pt x="2724150" y="981710"/>
                    <a:pt x="2717800" y="960120"/>
                  </a:cubicBezTo>
                  <a:lnTo>
                    <a:pt x="960120" y="2717800"/>
                  </a:lnTo>
                  <a:cubicBezTo>
                    <a:pt x="981710" y="2724150"/>
                    <a:pt x="1002030" y="2730500"/>
                    <a:pt x="1023620" y="2736850"/>
                  </a:cubicBezTo>
                  <a:lnTo>
                    <a:pt x="2736850" y="1023620"/>
                  </a:lnTo>
                  <a:close/>
                  <a:moveTo>
                    <a:pt x="2696210" y="1892300"/>
                  </a:moveTo>
                  <a:cubicBezTo>
                    <a:pt x="2711450" y="1851660"/>
                    <a:pt x="2725420" y="1811020"/>
                    <a:pt x="2736850" y="1769110"/>
                  </a:cubicBezTo>
                  <a:lnTo>
                    <a:pt x="1769110" y="2736850"/>
                  </a:lnTo>
                  <a:cubicBezTo>
                    <a:pt x="1811020" y="2725420"/>
                    <a:pt x="1851660" y="2711450"/>
                    <a:pt x="1892300" y="2696210"/>
                  </a:cubicBezTo>
                  <a:lnTo>
                    <a:pt x="2696210" y="1892300"/>
                  </a:lnTo>
                  <a:close/>
                  <a:moveTo>
                    <a:pt x="2523490" y="576580"/>
                  </a:moveTo>
                  <a:cubicBezTo>
                    <a:pt x="2512060" y="561340"/>
                    <a:pt x="2500630" y="544830"/>
                    <a:pt x="2487930" y="529590"/>
                  </a:cubicBezTo>
                  <a:lnTo>
                    <a:pt x="529590" y="2486660"/>
                  </a:lnTo>
                  <a:cubicBezTo>
                    <a:pt x="544830" y="2499360"/>
                    <a:pt x="561340" y="2510790"/>
                    <a:pt x="576580" y="2522220"/>
                  </a:cubicBezTo>
                  <a:lnTo>
                    <a:pt x="2523490" y="576580"/>
                  </a:lnTo>
                  <a:close/>
                  <a:moveTo>
                    <a:pt x="2696210" y="899160"/>
                  </a:moveTo>
                  <a:cubicBezTo>
                    <a:pt x="2688590" y="878840"/>
                    <a:pt x="2680970" y="859790"/>
                    <a:pt x="2672080" y="840740"/>
                  </a:cubicBezTo>
                  <a:lnTo>
                    <a:pt x="839470" y="2673350"/>
                  </a:lnTo>
                  <a:cubicBezTo>
                    <a:pt x="858520" y="2682240"/>
                    <a:pt x="878840" y="2689860"/>
                    <a:pt x="897890" y="2697480"/>
                  </a:cubicBezTo>
                  <a:lnTo>
                    <a:pt x="2696210" y="899160"/>
                  </a:lnTo>
                  <a:close/>
                  <a:moveTo>
                    <a:pt x="2449830" y="483870"/>
                  </a:moveTo>
                  <a:cubicBezTo>
                    <a:pt x="2437130" y="468630"/>
                    <a:pt x="2424430" y="454660"/>
                    <a:pt x="2410460" y="440690"/>
                  </a:cubicBezTo>
                  <a:lnTo>
                    <a:pt x="440690" y="2410460"/>
                  </a:lnTo>
                  <a:cubicBezTo>
                    <a:pt x="454660" y="2424430"/>
                    <a:pt x="469900" y="2437130"/>
                    <a:pt x="483870" y="2449830"/>
                  </a:cubicBezTo>
                  <a:lnTo>
                    <a:pt x="2449830" y="483870"/>
                  </a:lnTo>
                  <a:close/>
                  <a:moveTo>
                    <a:pt x="2588260" y="675640"/>
                  </a:moveTo>
                  <a:cubicBezTo>
                    <a:pt x="2578100" y="659130"/>
                    <a:pt x="2567940" y="641350"/>
                    <a:pt x="2556510" y="624840"/>
                  </a:cubicBezTo>
                  <a:lnTo>
                    <a:pt x="624840" y="2556510"/>
                  </a:lnTo>
                  <a:cubicBezTo>
                    <a:pt x="641350" y="2567940"/>
                    <a:pt x="657860" y="2578100"/>
                    <a:pt x="675640" y="2588260"/>
                  </a:cubicBezTo>
                  <a:lnTo>
                    <a:pt x="2588260" y="675640"/>
                  </a:lnTo>
                  <a:close/>
                  <a:moveTo>
                    <a:pt x="2646680" y="783590"/>
                  </a:moveTo>
                  <a:cubicBezTo>
                    <a:pt x="2637790" y="765810"/>
                    <a:pt x="2628900" y="746760"/>
                    <a:pt x="2618740" y="728980"/>
                  </a:cubicBezTo>
                  <a:lnTo>
                    <a:pt x="728980" y="2618740"/>
                  </a:lnTo>
                  <a:cubicBezTo>
                    <a:pt x="746760" y="2628900"/>
                    <a:pt x="764540" y="2637790"/>
                    <a:pt x="783590" y="2646680"/>
                  </a:cubicBezTo>
                  <a:lnTo>
                    <a:pt x="2646680" y="783590"/>
                  </a:lnTo>
                  <a:close/>
                </a:path>
              </a:pathLst>
            </a:custGeom>
            <a:solidFill>
              <a:srgbClr val="FFC144"/>
            </a:solidFill>
          </p:spPr>
        </p:sp>
      </p:grpSp>
      <p:grpSp>
        <p:nvGrpSpPr>
          <p:cNvPr id="4" name="Group 4"/>
          <p:cNvGrpSpPr>
            <a:grpSpLocks noChangeAspect="1"/>
          </p:cNvGrpSpPr>
          <p:nvPr/>
        </p:nvGrpSpPr>
        <p:grpSpPr>
          <a:xfrm>
            <a:off x="1022106" y="812318"/>
            <a:ext cx="4967848" cy="2794693"/>
            <a:chOff x="0" y="0"/>
            <a:chExt cx="11287762" cy="6350000"/>
          </a:xfrm>
        </p:grpSpPr>
        <p:sp>
          <p:nvSpPr>
            <p:cNvPr id="5" name="Freeform 5"/>
            <p:cNvSpPr/>
            <p:nvPr/>
          </p:nvSpPr>
          <p:spPr>
            <a:xfrm>
              <a:off x="0" y="0"/>
              <a:ext cx="11287762"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solidFill>
              <a:srgbClr val="F6A400"/>
            </a:solidFill>
            <a:ln w="12700">
              <a:solidFill>
                <a:srgbClr val="000000"/>
              </a:solidFill>
            </a:ln>
          </p:spPr>
        </p:sp>
      </p:grpSp>
      <p:grpSp>
        <p:nvGrpSpPr>
          <p:cNvPr id="6" name="Group 6"/>
          <p:cNvGrpSpPr>
            <a:grpSpLocks noChangeAspect="1"/>
          </p:cNvGrpSpPr>
          <p:nvPr/>
        </p:nvGrpSpPr>
        <p:grpSpPr>
          <a:xfrm>
            <a:off x="869427" y="634574"/>
            <a:ext cx="4968406" cy="2794693"/>
            <a:chOff x="0" y="0"/>
            <a:chExt cx="11289030" cy="6350000"/>
          </a:xfrm>
        </p:grpSpPr>
        <p:sp>
          <p:nvSpPr>
            <p:cNvPr id="7" name="Freeform 7"/>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solidFill>
              <a:srgbClr val="000000">
                <a:alpha val="0"/>
              </a:srgbClr>
            </a:solidFill>
            <a:ln w="12700">
              <a:solidFill>
                <a:srgbClr val="000000"/>
              </a:solidFill>
            </a:ln>
          </p:spPr>
        </p:sp>
      </p:grpSp>
      <p:grpSp>
        <p:nvGrpSpPr>
          <p:cNvPr id="8" name="Group 8"/>
          <p:cNvGrpSpPr>
            <a:grpSpLocks noChangeAspect="1"/>
          </p:cNvGrpSpPr>
          <p:nvPr/>
        </p:nvGrpSpPr>
        <p:grpSpPr>
          <a:xfrm>
            <a:off x="1022106" y="3937155"/>
            <a:ext cx="4968406" cy="2794693"/>
            <a:chOff x="0" y="0"/>
            <a:chExt cx="11289030" cy="6350000"/>
          </a:xfrm>
        </p:grpSpPr>
        <p:sp>
          <p:nvSpPr>
            <p:cNvPr id="9" name="Freeform 9"/>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solidFill>
              <a:srgbClr val="F6A400"/>
            </a:solidFill>
            <a:ln w="12700">
              <a:solidFill>
                <a:srgbClr val="000000"/>
              </a:solidFill>
            </a:ln>
          </p:spPr>
        </p:sp>
      </p:grpSp>
      <p:grpSp>
        <p:nvGrpSpPr>
          <p:cNvPr id="10" name="Group 10"/>
          <p:cNvGrpSpPr>
            <a:grpSpLocks noChangeAspect="1"/>
          </p:cNvGrpSpPr>
          <p:nvPr/>
        </p:nvGrpSpPr>
        <p:grpSpPr>
          <a:xfrm>
            <a:off x="869706" y="3784755"/>
            <a:ext cx="4968406" cy="2794693"/>
            <a:chOff x="0" y="0"/>
            <a:chExt cx="11289030" cy="6350000"/>
          </a:xfrm>
        </p:grpSpPr>
        <p:sp>
          <p:nvSpPr>
            <p:cNvPr id="11" name="Freeform 11"/>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solidFill>
              <a:srgbClr val="000000">
                <a:alpha val="0"/>
              </a:srgbClr>
            </a:solidFill>
            <a:ln w="12700">
              <a:solidFill>
                <a:srgbClr val="000000"/>
              </a:solidFill>
            </a:ln>
          </p:spPr>
        </p:sp>
      </p:grpSp>
      <p:grpSp>
        <p:nvGrpSpPr>
          <p:cNvPr id="12" name="Group 12"/>
          <p:cNvGrpSpPr>
            <a:grpSpLocks noChangeAspect="1"/>
          </p:cNvGrpSpPr>
          <p:nvPr/>
        </p:nvGrpSpPr>
        <p:grpSpPr>
          <a:xfrm>
            <a:off x="6570998" y="812318"/>
            <a:ext cx="4968406" cy="2794693"/>
            <a:chOff x="0" y="0"/>
            <a:chExt cx="11289030" cy="6350000"/>
          </a:xfrm>
        </p:grpSpPr>
        <p:sp>
          <p:nvSpPr>
            <p:cNvPr id="13" name="Freeform 13"/>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solidFill>
              <a:srgbClr val="F6A400"/>
            </a:solidFill>
            <a:ln w="12700">
              <a:solidFill>
                <a:srgbClr val="000000"/>
              </a:solidFill>
            </a:ln>
          </p:spPr>
        </p:sp>
      </p:grpSp>
      <p:grpSp>
        <p:nvGrpSpPr>
          <p:cNvPr id="14" name="Group 14"/>
          <p:cNvGrpSpPr>
            <a:grpSpLocks noChangeAspect="1"/>
          </p:cNvGrpSpPr>
          <p:nvPr/>
        </p:nvGrpSpPr>
        <p:grpSpPr>
          <a:xfrm>
            <a:off x="6418598" y="659918"/>
            <a:ext cx="4968406" cy="2794693"/>
            <a:chOff x="0" y="0"/>
            <a:chExt cx="11289030" cy="6350000"/>
          </a:xfrm>
        </p:grpSpPr>
        <p:sp>
          <p:nvSpPr>
            <p:cNvPr id="15" name="Freeform 15"/>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solidFill>
              <a:srgbClr val="000000">
                <a:alpha val="0"/>
              </a:srgbClr>
            </a:solidFill>
            <a:ln w="12700">
              <a:solidFill>
                <a:srgbClr val="000000"/>
              </a:solidFill>
            </a:ln>
          </p:spPr>
        </p:sp>
      </p:grpSp>
      <p:grpSp>
        <p:nvGrpSpPr>
          <p:cNvPr id="16" name="Group 16"/>
          <p:cNvGrpSpPr>
            <a:grpSpLocks noChangeAspect="1"/>
          </p:cNvGrpSpPr>
          <p:nvPr/>
        </p:nvGrpSpPr>
        <p:grpSpPr>
          <a:xfrm>
            <a:off x="6570998" y="3937155"/>
            <a:ext cx="4968406" cy="2794693"/>
            <a:chOff x="0" y="0"/>
            <a:chExt cx="11289030" cy="6350000"/>
          </a:xfrm>
        </p:grpSpPr>
        <p:sp>
          <p:nvSpPr>
            <p:cNvPr id="17" name="Freeform 17"/>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solidFill>
              <a:srgbClr val="F6A400"/>
            </a:solidFill>
            <a:ln w="12700">
              <a:solidFill>
                <a:srgbClr val="000000"/>
              </a:solidFill>
            </a:ln>
          </p:spPr>
        </p:sp>
      </p:grpSp>
      <p:grpSp>
        <p:nvGrpSpPr>
          <p:cNvPr id="18" name="Group 18"/>
          <p:cNvGrpSpPr>
            <a:grpSpLocks noChangeAspect="1"/>
          </p:cNvGrpSpPr>
          <p:nvPr/>
        </p:nvGrpSpPr>
        <p:grpSpPr>
          <a:xfrm>
            <a:off x="6418598" y="3784755"/>
            <a:ext cx="4968406" cy="2794693"/>
            <a:chOff x="0" y="0"/>
            <a:chExt cx="11289030" cy="6350000"/>
          </a:xfrm>
        </p:grpSpPr>
        <p:sp>
          <p:nvSpPr>
            <p:cNvPr id="19" name="Freeform 19"/>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solidFill>
              <a:srgbClr val="000000">
                <a:alpha val="0"/>
              </a:srgbClr>
            </a:solidFill>
            <a:ln w="12700">
              <a:solidFill>
                <a:srgbClr val="000000"/>
              </a:solidFill>
            </a:ln>
          </p:spPr>
        </p:sp>
      </p:grpSp>
      <p:sp>
        <p:nvSpPr>
          <p:cNvPr id="20" name="TextBox 20"/>
          <p:cNvSpPr txBox="1"/>
          <p:nvPr/>
        </p:nvSpPr>
        <p:spPr>
          <a:xfrm>
            <a:off x="1124030" y="7570048"/>
            <a:ext cx="9427047" cy="1102866"/>
          </a:xfrm>
          <a:prstGeom prst="rect">
            <a:avLst/>
          </a:prstGeom>
        </p:spPr>
        <p:txBody>
          <a:bodyPr lIns="0" tIns="0" rIns="0" bIns="0" rtlCol="0" anchor="t">
            <a:spAutoFit/>
          </a:bodyPr>
          <a:lstStyle/>
          <a:p>
            <a:pPr>
              <a:lnSpc>
                <a:spcPts val="8640"/>
              </a:lnSpc>
            </a:pPr>
            <a:r>
              <a:rPr lang="en-US" sz="7200" dirty="0">
                <a:solidFill>
                  <a:srgbClr val="F8EDEB"/>
                </a:solidFill>
                <a:latin typeface="Cooper Hewitt Heavy"/>
              </a:rPr>
              <a:t>IMAGE GALLERY</a:t>
            </a:r>
          </a:p>
        </p:txBody>
      </p:sp>
      <p:sp>
        <p:nvSpPr>
          <p:cNvPr id="21" name="TextBox 21"/>
          <p:cNvSpPr txBox="1"/>
          <p:nvPr/>
        </p:nvSpPr>
        <p:spPr>
          <a:xfrm>
            <a:off x="12573000" y="3454611"/>
            <a:ext cx="6016836" cy="505331"/>
          </a:xfrm>
          <a:prstGeom prst="rect">
            <a:avLst/>
          </a:prstGeom>
        </p:spPr>
        <p:txBody>
          <a:bodyPr lIns="0" tIns="0" rIns="0" bIns="0" rtlCol="0" anchor="t">
            <a:spAutoFit/>
          </a:bodyPr>
          <a:lstStyle/>
          <a:p>
            <a:pPr>
              <a:lnSpc>
                <a:spcPts val="4160"/>
              </a:lnSpc>
            </a:pPr>
            <a:r>
              <a:rPr lang="en-US" sz="3200" dirty="0">
                <a:solidFill>
                  <a:srgbClr val="242424"/>
                </a:solidFill>
                <a:latin typeface="Montserrat"/>
              </a:rPr>
              <a:t>Display of final product</a:t>
            </a:r>
          </a:p>
        </p:txBody>
      </p:sp>
      <p:grpSp>
        <p:nvGrpSpPr>
          <p:cNvPr id="22" name="Group 22"/>
          <p:cNvGrpSpPr>
            <a:grpSpLocks noChangeAspect="1"/>
          </p:cNvGrpSpPr>
          <p:nvPr/>
        </p:nvGrpSpPr>
        <p:grpSpPr>
          <a:xfrm>
            <a:off x="14123910" y="-4113100"/>
            <a:ext cx="6559859" cy="6559859"/>
            <a:chOff x="0" y="0"/>
            <a:chExt cx="2787650" cy="2787650"/>
          </a:xfrm>
        </p:grpSpPr>
        <p:sp>
          <p:nvSpPr>
            <p:cNvPr id="23" name="Freeform 23"/>
            <p:cNvSpPr/>
            <p:nvPr/>
          </p:nvSpPr>
          <p:spPr>
            <a:xfrm>
              <a:off x="0" y="0"/>
              <a:ext cx="2787650" cy="2787650"/>
            </a:xfrm>
            <a:custGeom>
              <a:avLst/>
              <a:gdLst/>
              <a:ahLst/>
              <a:cxnLst/>
              <a:rect l="l" t="t" r="r" b="b"/>
              <a:pathLst>
                <a:path w="2787650" h="2787650">
                  <a:moveTo>
                    <a:pt x="81280" y="1861820"/>
                  </a:moveTo>
                  <a:cubicBezTo>
                    <a:pt x="73660" y="1841500"/>
                    <a:pt x="67310" y="1819910"/>
                    <a:pt x="60960" y="1799590"/>
                  </a:cubicBezTo>
                  <a:lnTo>
                    <a:pt x="1800860" y="59690"/>
                  </a:lnTo>
                  <a:cubicBezTo>
                    <a:pt x="1821180" y="66040"/>
                    <a:pt x="1842770" y="72390"/>
                    <a:pt x="1863090" y="80010"/>
                  </a:cubicBezTo>
                  <a:lnTo>
                    <a:pt x="81280" y="1861820"/>
                  </a:lnTo>
                  <a:close/>
                  <a:moveTo>
                    <a:pt x="1597660" y="15240"/>
                  </a:moveTo>
                  <a:cubicBezTo>
                    <a:pt x="1573530" y="11430"/>
                    <a:pt x="1548130" y="8890"/>
                    <a:pt x="1524000" y="6350"/>
                  </a:cubicBezTo>
                  <a:lnTo>
                    <a:pt x="6350" y="1524000"/>
                  </a:lnTo>
                  <a:cubicBezTo>
                    <a:pt x="8890" y="1548130"/>
                    <a:pt x="11430" y="1573530"/>
                    <a:pt x="15240" y="1597660"/>
                  </a:cubicBezTo>
                  <a:lnTo>
                    <a:pt x="1597660" y="15240"/>
                  </a:lnTo>
                  <a:close/>
                  <a:moveTo>
                    <a:pt x="2189480" y="248920"/>
                  </a:moveTo>
                  <a:cubicBezTo>
                    <a:pt x="2172970" y="237490"/>
                    <a:pt x="2156460" y="226060"/>
                    <a:pt x="2139950" y="215900"/>
                  </a:cubicBezTo>
                  <a:lnTo>
                    <a:pt x="215900" y="2139950"/>
                  </a:lnTo>
                  <a:cubicBezTo>
                    <a:pt x="226060" y="2156460"/>
                    <a:pt x="237490" y="2172970"/>
                    <a:pt x="248920" y="2189480"/>
                  </a:cubicBezTo>
                  <a:lnTo>
                    <a:pt x="2189480" y="248920"/>
                  </a:lnTo>
                  <a:close/>
                  <a:moveTo>
                    <a:pt x="1979930" y="128270"/>
                  </a:moveTo>
                  <a:cubicBezTo>
                    <a:pt x="1960880" y="119380"/>
                    <a:pt x="1941830" y="110490"/>
                    <a:pt x="1922780" y="102870"/>
                  </a:cubicBezTo>
                  <a:lnTo>
                    <a:pt x="104140" y="1921510"/>
                  </a:lnTo>
                  <a:cubicBezTo>
                    <a:pt x="111760" y="1940560"/>
                    <a:pt x="120650" y="1959610"/>
                    <a:pt x="129540" y="1978660"/>
                  </a:cubicBezTo>
                  <a:lnTo>
                    <a:pt x="1979930" y="128270"/>
                  </a:lnTo>
                  <a:close/>
                  <a:moveTo>
                    <a:pt x="2087880" y="185420"/>
                  </a:moveTo>
                  <a:cubicBezTo>
                    <a:pt x="2070100" y="175260"/>
                    <a:pt x="2052320" y="165100"/>
                    <a:pt x="2034540" y="156210"/>
                  </a:cubicBezTo>
                  <a:lnTo>
                    <a:pt x="154940" y="2035810"/>
                  </a:lnTo>
                  <a:cubicBezTo>
                    <a:pt x="163830" y="2053590"/>
                    <a:pt x="173990" y="2071370"/>
                    <a:pt x="184150" y="2089150"/>
                  </a:cubicBezTo>
                  <a:lnTo>
                    <a:pt x="2087880" y="185420"/>
                  </a:lnTo>
                  <a:close/>
                  <a:moveTo>
                    <a:pt x="834390" y="116840"/>
                  </a:moveTo>
                  <a:cubicBezTo>
                    <a:pt x="774700" y="143510"/>
                    <a:pt x="716280" y="173990"/>
                    <a:pt x="660400" y="208280"/>
                  </a:cubicBezTo>
                  <a:lnTo>
                    <a:pt x="208280" y="660400"/>
                  </a:lnTo>
                  <a:cubicBezTo>
                    <a:pt x="172720" y="716280"/>
                    <a:pt x="142240" y="774700"/>
                    <a:pt x="116840" y="834390"/>
                  </a:cubicBezTo>
                  <a:lnTo>
                    <a:pt x="834390" y="116840"/>
                  </a:lnTo>
                  <a:close/>
                  <a:moveTo>
                    <a:pt x="1363980" y="0"/>
                  </a:moveTo>
                  <a:lnTo>
                    <a:pt x="0" y="1363980"/>
                  </a:lnTo>
                  <a:cubicBezTo>
                    <a:pt x="0" y="1391920"/>
                    <a:pt x="0" y="1418590"/>
                    <a:pt x="1270" y="1446530"/>
                  </a:cubicBezTo>
                  <a:lnTo>
                    <a:pt x="1445260" y="1270"/>
                  </a:lnTo>
                  <a:cubicBezTo>
                    <a:pt x="1418590" y="0"/>
                    <a:pt x="1390650" y="0"/>
                    <a:pt x="1363980" y="0"/>
                  </a:cubicBezTo>
                  <a:close/>
                  <a:moveTo>
                    <a:pt x="2787650" y="1386840"/>
                  </a:moveTo>
                  <a:lnTo>
                    <a:pt x="1386840" y="2787650"/>
                  </a:lnTo>
                  <a:cubicBezTo>
                    <a:pt x="1414780" y="2787650"/>
                    <a:pt x="1443990" y="2787650"/>
                    <a:pt x="1471930" y="2785110"/>
                  </a:cubicBezTo>
                  <a:lnTo>
                    <a:pt x="2785110" y="1471930"/>
                  </a:lnTo>
                  <a:cubicBezTo>
                    <a:pt x="2786380" y="1443990"/>
                    <a:pt x="2787650" y="1414780"/>
                    <a:pt x="2787650" y="1386840"/>
                  </a:cubicBezTo>
                  <a:close/>
                  <a:moveTo>
                    <a:pt x="2283460" y="321310"/>
                  </a:moveTo>
                  <a:cubicBezTo>
                    <a:pt x="2268220" y="308610"/>
                    <a:pt x="2252980" y="295910"/>
                    <a:pt x="2237740" y="284480"/>
                  </a:cubicBezTo>
                  <a:lnTo>
                    <a:pt x="284480" y="2237740"/>
                  </a:lnTo>
                  <a:cubicBezTo>
                    <a:pt x="295910" y="2252980"/>
                    <a:pt x="308610" y="2268220"/>
                    <a:pt x="321310" y="2283460"/>
                  </a:cubicBezTo>
                  <a:lnTo>
                    <a:pt x="2283460" y="321310"/>
                  </a:lnTo>
                  <a:close/>
                  <a:moveTo>
                    <a:pt x="1276350" y="5080"/>
                  </a:moveTo>
                  <a:cubicBezTo>
                    <a:pt x="1244600" y="7620"/>
                    <a:pt x="1214120" y="11430"/>
                    <a:pt x="1182370" y="16510"/>
                  </a:cubicBezTo>
                  <a:lnTo>
                    <a:pt x="16510" y="1182370"/>
                  </a:lnTo>
                  <a:cubicBezTo>
                    <a:pt x="11430" y="1214120"/>
                    <a:pt x="7620" y="1244600"/>
                    <a:pt x="5080" y="1276350"/>
                  </a:cubicBezTo>
                  <a:lnTo>
                    <a:pt x="1276350" y="5080"/>
                  </a:lnTo>
                  <a:close/>
                  <a:moveTo>
                    <a:pt x="1080770" y="35560"/>
                  </a:moveTo>
                  <a:cubicBezTo>
                    <a:pt x="1042670" y="44450"/>
                    <a:pt x="1004570" y="54610"/>
                    <a:pt x="966470" y="67310"/>
                  </a:cubicBezTo>
                  <a:lnTo>
                    <a:pt x="66040" y="966470"/>
                  </a:lnTo>
                  <a:cubicBezTo>
                    <a:pt x="54610" y="1004570"/>
                    <a:pt x="43180" y="1041400"/>
                    <a:pt x="34290" y="1080770"/>
                  </a:cubicBezTo>
                  <a:lnTo>
                    <a:pt x="1080770" y="35560"/>
                  </a:lnTo>
                  <a:close/>
                  <a:moveTo>
                    <a:pt x="1734820" y="41910"/>
                  </a:moveTo>
                  <a:cubicBezTo>
                    <a:pt x="1711960" y="36830"/>
                    <a:pt x="1690370" y="31750"/>
                    <a:pt x="1667510" y="26670"/>
                  </a:cubicBezTo>
                  <a:lnTo>
                    <a:pt x="26670" y="1667510"/>
                  </a:lnTo>
                  <a:cubicBezTo>
                    <a:pt x="31750" y="1690370"/>
                    <a:pt x="36830" y="1711960"/>
                    <a:pt x="41910" y="1734820"/>
                  </a:cubicBezTo>
                  <a:lnTo>
                    <a:pt x="1734820" y="41910"/>
                  </a:lnTo>
                  <a:close/>
                  <a:moveTo>
                    <a:pt x="2762250" y="1659890"/>
                  </a:moveTo>
                  <a:cubicBezTo>
                    <a:pt x="2768600" y="1626870"/>
                    <a:pt x="2773680" y="1595120"/>
                    <a:pt x="2777490" y="1562100"/>
                  </a:cubicBezTo>
                  <a:lnTo>
                    <a:pt x="1562100" y="2777490"/>
                  </a:lnTo>
                  <a:cubicBezTo>
                    <a:pt x="1595120" y="2773680"/>
                    <a:pt x="1628140" y="2768600"/>
                    <a:pt x="1659890" y="2762250"/>
                  </a:cubicBezTo>
                  <a:lnTo>
                    <a:pt x="2762250" y="1659890"/>
                  </a:lnTo>
                  <a:close/>
                  <a:moveTo>
                    <a:pt x="2785110" y="1306830"/>
                  </a:moveTo>
                  <a:cubicBezTo>
                    <a:pt x="2783840" y="1281430"/>
                    <a:pt x="2781300" y="1256030"/>
                    <a:pt x="2778760" y="1230630"/>
                  </a:cubicBezTo>
                  <a:lnTo>
                    <a:pt x="1230630" y="2777490"/>
                  </a:lnTo>
                  <a:cubicBezTo>
                    <a:pt x="1256030" y="2780030"/>
                    <a:pt x="1281430" y="2782570"/>
                    <a:pt x="1306830" y="2783840"/>
                  </a:cubicBezTo>
                  <a:lnTo>
                    <a:pt x="2785110" y="1306830"/>
                  </a:lnTo>
                  <a:close/>
                  <a:moveTo>
                    <a:pt x="2767330" y="1158240"/>
                  </a:moveTo>
                  <a:cubicBezTo>
                    <a:pt x="2763520" y="1135380"/>
                    <a:pt x="2758440" y="1112520"/>
                    <a:pt x="2753360" y="1089660"/>
                  </a:cubicBezTo>
                  <a:lnTo>
                    <a:pt x="1088390" y="2753360"/>
                  </a:lnTo>
                  <a:cubicBezTo>
                    <a:pt x="1111250" y="2758440"/>
                    <a:pt x="1134110" y="2763520"/>
                    <a:pt x="1156970" y="2767330"/>
                  </a:cubicBezTo>
                  <a:lnTo>
                    <a:pt x="2767330" y="1158240"/>
                  </a:lnTo>
                  <a:close/>
                  <a:moveTo>
                    <a:pt x="2369820" y="398780"/>
                  </a:moveTo>
                  <a:cubicBezTo>
                    <a:pt x="2355850" y="384810"/>
                    <a:pt x="2341880" y="372110"/>
                    <a:pt x="2327910" y="358140"/>
                  </a:cubicBezTo>
                  <a:lnTo>
                    <a:pt x="359410" y="2326640"/>
                  </a:lnTo>
                  <a:cubicBezTo>
                    <a:pt x="372110" y="2340610"/>
                    <a:pt x="386080" y="2354580"/>
                    <a:pt x="400050" y="2368550"/>
                  </a:cubicBezTo>
                  <a:lnTo>
                    <a:pt x="2369820" y="398780"/>
                  </a:lnTo>
                  <a:close/>
                  <a:moveTo>
                    <a:pt x="2451100" y="2301240"/>
                  </a:moveTo>
                  <a:cubicBezTo>
                    <a:pt x="2520950" y="2219960"/>
                    <a:pt x="2579370" y="2133600"/>
                    <a:pt x="2627630" y="2042160"/>
                  </a:cubicBezTo>
                  <a:lnTo>
                    <a:pt x="2042160" y="2627630"/>
                  </a:lnTo>
                  <a:cubicBezTo>
                    <a:pt x="2133600" y="2579370"/>
                    <a:pt x="2219960" y="2520950"/>
                    <a:pt x="2301240" y="2451100"/>
                  </a:cubicBezTo>
                  <a:lnTo>
                    <a:pt x="2451100" y="2301240"/>
                  </a:lnTo>
                  <a:close/>
                  <a:moveTo>
                    <a:pt x="2736850" y="1023620"/>
                  </a:moveTo>
                  <a:cubicBezTo>
                    <a:pt x="2730500" y="1002030"/>
                    <a:pt x="2724150" y="981710"/>
                    <a:pt x="2717800" y="960120"/>
                  </a:cubicBezTo>
                  <a:lnTo>
                    <a:pt x="960120" y="2717800"/>
                  </a:lnTo>
                  <a:cubicBezTo>
                    <a:pt x="981710" y="2724150"/>
                    <a:pt x="1002030" y="2730500"/>
                    <a:pt x="1023620" y="2736850"/>
                  </a:cubicBezTo>
                  <a:lnTo>
                    <a:pt x="2736850" y="1023620"/>
                  </a:lnTo>
                  <a:close/>
                  <a:moveTo>
                    <a:pt x="2696210" y="1892300"/>
                  </a:moveTo>
                  <a:cubicBezTo>
                    <a:pt x="2711450" y="1851660"/>
                    <a:pt x="2725420" y="1811020"/>
                    <a:pt x="2736850" y="1769110"/>
                  </a:cubicBezTo>
                  <a:lnTo>
                    <a:pt x="1769110" y="2736850"/>
                  </a:lnTo>
                  <a:cubicBezTo>
                    <a:pt x="1811020" y="2725420"/>
                    <a:pt x="1851660" y="2711450"/>
                    <a:pt x="1892300" y="2696210"/>
                  </a:cubicBezTo>
                  <a:lnTo>
                    <a:pt x="2696210" y="1892300"/>
                  </a:lnTo>
                  <a:close/>
                  <a:moveTo>
                    <a:pt x="2523490" y="576580"/>
                  </a:moveTo>
                  <a:cubicBezTo>
                    <a:pt x="2512060" y="561340"/>
                    <a:pt x="2500630" y="544830"/>
                    <a:pt x="2487930" y="529590"/>
                  </a:cubicBezTo>
                  <a:lnTo>
                    <a:pt x="529590" y="2486660"/>
                  </a:lnTo>
                  <a:cubicBezTo>
                    <a:pt x="544830" y="2499360"/>
                    <a:pt x="561340" y="2510790"/>
                    <a:pt x="576580" y="2522220"/>
                  </a:cubicBezTo>
                  <a:lnTo>
                    <a:pt x="2523490" y="576580"/>
                  </a:lnTo>
                  <a:close/>
                  <a:moveTo>
                    <a:pt x="2696210" y="899160"/>
                  </a:moveTo>
                  <a:cubicBezTo>
                    <a:pt x="2688590" y="878840"/>
                    <a:pt x="2680970" y="859790"/>
                    <a:pt x="2672080" y="840740"/>
                  </a:cubicBezTo>
                  <a:lnTo>
                    <a:pt x="839470" y="2673350"/>
                  </a:lnTo>
                  <a:cubicBezTo>
                    <a:pt x="858520" y="2682240"/>
                    <a:pt x="878840" y="2689860"/>
                    <a:pt x="897890" y="2697480"/>
                  </a:cubicBezTo>
                  <a:lnTo>
                    <a:pt x="2696210" y="899160"/>
                  </a:lnTo>
                  <a:close/>
                  <a:moveTo>
                    <a:pt x="2449830" y="483870"/>
                  </a:moveTo>
                  <a:cubicBezTo>
                    <a:pt x="2437130" y="468630"/>
                    <a:pt x="2424430" y="454660"/>
                    <a:pt x="2410460" y="440690"/>
                  </a:cubicBezTo>
                  <a:lnTo>
                    <a:pt x="440690" y="2410460"/>
                  </a:lnTo>
                  <a:cubicBezTo>
                    <a:pt x="454660" y="2424430"/>
                    <a:pt x="469900" y="2437130"/>
                    <a:pt x="483870" y="2449830"/>
                  </a:cubicBezTo>
                  <a:lnTo>
                    <a:pt x="2449830" y="483870"/>
                  </a:lnTo>
                  <a:close/>
                  <a:moveTo>
                    <a:pt x="2588260" y="675640"/>
                  </a:moveTo>
                  <a:cubicBezTo>
                    <a:pt x="2578100" y="659130"/>
                    <a:pt x="2567940" y="641350"/>
                    <a:pt x="2556510" y="624840"/>
                  </a:cubicBezTo>
                  <a:lnTo>
                    <a:pt x="624840" y="2556510"/>
                  </a:lnTo>
                  <a:cubicBezTo>
                    <a:pt x="641350" y="2567940"/>
                    <a:pt x="657860" y="2578100"/>
                    <a:pt x="675640" y="2588260"/>
                  </a:cubicBezTo>
                  <a:lnTo>
                    <a:pt x="2588260" y="675640"/>
                  </a:lnTo>
                  <a:close/>
                  <a:moveTo>
                    <a:pt x="2646680" y="783590"/>
                  </a:moveTo>
                  <a:cubicBezTo>
                    <a:pt x="2637790" y="765810"/>
                    <a:pt x="2628900" y="746760"/>
                    <a:pt x="2618740" y="728980"/>
                  </a:cubicBezTo>
                  <a:lnTo>
                    <a:pt x="728980" y="2618740"/>
                  </a:lnTo>
                  <a:cubicBezTo>
                    <a:pt x="746760" y="2628900"/>
                    <a:pt x="764540" y="2637790"/>
                    <a:pt x="783590" y="2646680"/>
                  </a:cubicBezTo>
                  <a:lnTo>
                    <a:pt x="2646680" y="783590"/>
                  </a:lnTo>
                  <a:close/>
                </a:path>
              </a:pathLst>
            </a:custGeom>
            <a:solidFill>
              <a:srgbClr val="F6A400"/>
            </a:solidFill>
          </p:spPr>
        </p:sp>
      </p:grpSp>
      <p:grpSp>
        <p:nvGrpSpPr>
          <p:cNvPr id="24" name="Group 24"/>
          <p:cNvGrpSpPr>
            <a:grpSpLocks noChangeAspect="1"/>
          </p:cNvGrpSpPr>
          <p:nvPr/>
        </p:nvGrpSpPr>
        <p:grpSpPr>
          <a:xfrm>
            <a:off x="9288540" y="7570048"/>
            <a:ext cx="5013480" cy="5013480"/>
            <a:chOff x="0" y="0"/>
            <a:chExt cx="2787650" cy="2787650"/>
          </a:xfrm>
        </p:grpSpPr>
        <p:sp>
          <p:nvSpPr>
            <p:cNvPr id="25" name="Freeform 25"/>
            <p:cNvSpPr/>
            <p:nvPr/>
          </p:nvSpPr>
          <p:spPr>
            <a:xfrm>
              <a:off x="0" y="0"/>
              <a:ext cx="2787650" cy="2787650"/>
            </a:xfrm>
            <a:custGeom>
              <a:avLst/>
              <a:gdLst/>
              <a:ahLst/>
              <a:cxnLst/>
              <a:rect l="l" t="t" r="r" b="b"/>
              <a:pathLst>
                <a:path w="2787650" h="2787650">
                  <a:moveTo>
                    <a:pt x="81280" y="1861820"/>
                  </a:moveTo>
                  <a:cubicBezTo>
                    <a:pt x="73660" y="1841500"/>
                    <a:pt x="67310" y="1819910"/>
                    <a:pt x="60960" y="1799590"/>
                  </a:cubicBezTo>
                  <a:lnTo>
                    <a:pt x="1800860" y="59690"/>
                  </a:lnTo>
                  <a:cubicBezTo>
                    <a:pt x="1821180" y="66040"/>
                    <a:pt x="1842770" y="72390"/>
                    <a:pt x="1863090" y="80010"/>
                  </a:cubicBezTo>
                  <a:lnTo>
                    <a:pt x="81280" y="1861820"/>
                  </a:lnTo>
                  <a:close/>
                  <a:moveTo>
                    <a:pt x="1597660" y="15240"/>
                  </a:moveTo>
                  <a:cubicBezTo>
                    <a:pt x="1573530" y="11430"/>
                    <a:pt x="1548130" y="8890"/>
                    <a:pt x="1524000" y="6350"/>
                  </a:cubicBezTo>
                  <a:lnTo>
                    <a:pt x="6350" y="1524000"/>
                  </a:lnTo>
                  <a:cubicBezTo>
                    <a:pt x="8890" y="1548130"/>
                    <a:pt x="11430" y="1573530"/>
                    <a:pt x="15240" y="1597660"/>
                  </a:cubicBezTo>
                  <a:lnTo>
                    <a:pt x="1597660" y="15240"/>
                  </a:lnTo>
                  <a:close/>
                  <a:moveTo>
                    <a:pt x="2189480" y="248920"/>
                  </a:moveTo>
                  <a:cubicBezTo>
                    <a:pt x="2172970" y="237490"/>
                    <a:pt x="2156460" y="226060"/>
                    <a:pt x="2139950" y="215900"/>
                  </a:cubicBezTo>
                  <a:lnTo>
                    <a:pt x="215900" y="2139950"/>
                  </a:lnTo>
                  <a:cubicBezTo>
                    <a:pt x="226060" y="2156460"/>
                    <a:pt x="237490" y="2172970"/>
                    <a:pt x="248920" y="2189480"/>
                  </a:cubicBezTo>
                  <a:lnTo>
                    <a:pt x="2189480" y="248920"/>
                  </a:lnTo>
                  <a:close/>
                  <a:moveTo>
                    <a:pt x="1979930" y="128270"/>
                  </a:moveTo>
                  <a:cubicBezTo>
                    <a:pt x="1960880" y="119380"/>
                    <a:pt x="1941830" y="110490"/>
                    <a:pt x="1922780" y="102870"/>
                  </a:cubicBezTo>
                  <a:lnTo>
                    <a:pt x="104140" y="1921510"/>
                  </a:lnTo>
                  <a:cubicBezTo>
                    <a:pt x="111760" y="1940560"/>
                    <a:pt x="120650" y="1959610"/>
                    <a:pt x="129540" y="1978660"/>
                  </a:cubicBezTo>
                  <a:lnTo>
                    <a:pt x="1979930" y="128270"/>
                  </a:lnTo>
                  <a:close/>
                  <a:moveTo>
                    <a:pt x="2087880" y="185420"/>
                  </a:moveTo>
                  <a:cubicBezTo>
                    <a:pt x="2070100" y="175260"/>
                    <a:pt x="2052320" y="165100"/>
                    <a:pt x="2034540" y="156210"/>
                  </a:cubicBezTo>
                  <a:lnTo>
                    <a:pt x="154940" y="2035810"/>
                  </a:lnTo>
                  <a:cubicBezTo>
                    <a:pt x="163830" y="2053590"/>
                    <a:pt x="173990" y="2071370"/>
                    <a:pt x="184150" y="2089150"/>
                  </a:cubicBezTo>
                  <a:lnTo>
                    <a:pt x="2087880" y="185420"/>
                  </a:lnTo>
                  <a:close/>
                  <a:moveTo>
                    <a:pt x="834390" y="116840"/>
                  </a:moveTo>
                  <a:cubicBezTo>
                    <a:pt x="774700" y="143510"/>
                    <a:pt x="716280" y="173990"/>
                    <a:pt x="660400" y="208280"/>
                  </a:cubicBezTo>
                  <a:lnTo>
                    <a:pt x="208280" y="660400"/>
                  </a:lnTo>
                  <a:cubicBezTo>
                    <a:pt x="172720" y="716280"/>
                    <a:pt x="142240" y="774700"/>
                    <a:pt x="116840" y="834390"/>
                  </a:cubicBezTo>
                  <a:lnTo>
                    <a:pt x="834390" y="116840"/>
                  </a:lnTo>
                  <a:close/>
                  <a:moveTo>
                    <a:pt x="1363980" y="0"/>
                  </a:moveTo>
                  <a:lnTo>
                    <a:pt x="0" y="1363980"/>
                  </a:lnTo>
                  <a:cubicBezTo>
                    <a:pt x="0" y="1391920"/>
                    <a:pt x="0" y="1418590"/>
                    <a:pt x="1270" y="1446530"/>
                  </a:cubicBezTo>
                  <a:lnTo>
                    <a:pt x="1445260" y="1270"/>
                  </a:lnTo>
                  <a:cubicBezTo>
                    <a:pt x="1418590" y="0"/>
                    <a:pt x="1390650" y="0"/>
                    <a:pt x="1363980" y="0"/>
                  </a:cubicBezTo>
                  <a:close/>
                  <a:moveTo>
                    <a:pt x="2787650" y="1386840"/>
                  </a:moveTo>
                  <a:lnTo>
                    <a:pt x="1386840" y="2787650"/>
                  </a:lnTo>
                  <a:cubicBezTo>
                    <a:pt x="1414780" y="2787650"/>
                    <a:pt x="1443990" y="2787650"/>
                    <a:pt x="1471930" y="2785110"/>
                  </a:cubicBezTo>
                  <a:lnTo>
                    <a:pt x="2785110" y="1471930"/>
                  </a:lnTo>
                  <a:cubicBezTo>
                    <a:pt x="2786380" y="1443990"/>
                    <a:pt x="2787650" y="1414780"/>
                    <a:pt x="2787650" y="1386840"/>
                  </a:cubicBezTo>
                  <a:close/>
                  <a:moveTo>
                    <a:pt x="2283460" y="321310"/>
                  </a:moveTo>
                  <a:cubicBezTo>
                    <a:pt x="2268220" y="308610"/>
                    <a:pt x="2252980" y="295910"/>
                    <a:pt x="2237740" y="284480"/>
                  </a:cubicBezTo>
                  <a:lnTo>
                    <a:pt x="284480" y="2237740"/>
                  </a:lnTo>
                  <a:cubicBezTo>
                    <a:pt x="295910" y="2252980"/>
                    <a:pt x="308610" y="2268220"/>
                    <a:pt x="321310" y="2283460"/>
                  </a:cubicBezTo>
                  <a:lnTo>
                    <a:pt x="2283460" y="321310"/>
                  </a:lnTo>
                  <a:close/>
                  <a:moveTo>
                    <a:pt x="1276350" y="5080"/>
                  </a:moveTo>
                  <a:cubicBezTo>
                    <a:pt x="1244600" y="7620"/>
                    <a:pt x="1214120" y="11430"/>
                    <a:pt x="1182370" y="16510"/>
                  </a:cubicBezTo>
                  <a:lnTo>
                    <a:pt x="16510" y="1182370"/>
                  </a:lnTo>
                  <a:cubicBezTo>
                    <a:pt x="11430" y="1214120"/>
                    <a:pt x="7620" y="1244600"/>
                    <a:pt x="5080" y="1276350"/>
                  </a:cubicBezTo>
                  <a:lnTo>
                    <a:pt x="1276350" y="5080"/>
                  </a:lnTo>
                  <a:close/>
                  <a:moveTo>
                    <a:pt x="1080770" y="35560"/>
                  </a:moveTo>
                  <a:cubicBezTo>
                    <a:pt x="1042670" y="44450"/>
                    <a:pt x="1004570" y="54610"/>
                    <a:pt x="966470" y="67310"/>
                  </a:cubicBezTo>
                  <a:lnTo>
                    <a:pt x="66040" y="966470"/>
                  </a:lnTo>
                  <a:cubicBezTo>
                    <a:pt x="54610" y="1004570"/>
                    <a:pt x="43180" y="1041400"/>
                    <a:pt x="34290" y="1080770"/>
                  </a:cubicBezTo>
                  <a:lnTo>
                    <a:pt x="1080770" y="35560"/>
                  </a:lnTo>
                  <a:close/>
                  <a:moveTo>
                    <a:pt x="1734820" y="41910"/>
                  </a:moveTo>
                  <a:cubicBezTo>
                    <a:pt x="1711960" y="36830"/>
                    <a:pt x="1690370" y="31750"/>
                    <a:pt x="1667510" y="26670"/>
                  </a:cubicBezTo>
                  <a:lnTo>
                    <a:pt x="26670" y="1667510"/>
                  </a:lnTo>
                  <a:cubicBezTo>
                    <a:pt x="31750" y="1690370"/>
                    <a:pt x="36830" y="1711960"/>
                    <a:pt x="41910" y="1734820"/>
                  </a:cubicBezTo>
                  <a:lnTo>
                    <a:pt x="1734820" y="41910"/>
                  </a:lnTo>
                  <a:close/>
                  <a:moveTo>
                    <a:pt x="2762250" y="1659890"/>
                  </a:moveTo>
                  <a:cubicBezTo>
                    <a:pt x="2768600" y="1626870"/>
                    <a:pt x="2773680" y="1595120"/>
                    <a:pt x="2777490" y="1562100"/>
                  </a:cubicBezTo>
                  <a:lnTo>
                    <a:pt x="1562100" y="2777490"/>
                  </a:lnTo>
                  <a:cubicBezTo>
                    <a:pt x="1595120" y="2773680"/>
                    <a:pt x="1628140" y="2768600"/>
                    <a:pt x="1659890" y="2762250"/>
                  </a:cubicBezTo>
                  <a:lnTo>
                    <a:pt x="2762250" y="1659890"/>
                  </a:lnTo>
                  <a:close/>
                  <a:moveTo>
                    <a:pt x="2785110" y="1306830"/>
                  </a:moveTo>
                  <a:cubicBezTo>
                    <a:pt x="2783840" y="1281430"/>
                    <a:pt x="2781300" y="1256030"/>
                    <a:pt x="2778760" y="1230630"/>
                  </a:cubicBezTo>
                  <a:lnTo>
                    <a:pt x="1230630" y="2777490"/>
                  </a:lnTo>
                  <a:cubicBezTo>
                    <a:pt x="1256030" y="2780030"/>
                    <a:pt x="1281430" y="2782570"/>
                    <a:pt x="1306830" y="2783840"/>
                  </a:cubicBezTo>
                  <a:lnTo>
                    <a:pt x="2785110" y="1306830"/>
                  </a:lnTo>
                  <a:close/>
                  <a:moveTo>
                    <a:pt x="2767330" y="1158240"/>
                  </a:moveTo>
                  <a:cubicBezTo>
                    <a:pt x="2763520" y="1135380"/>
                    <a:pt x="2758440" y="1112520"/>
                    <a:pt x="2753360" y="1089660"/>
                  </a:cubicBezTo>
                  <a:lnTo>
                    <a:pt x="1088390" y="2753360"/>
                  </a:lnTo>
                  <a:cubicBezTo>
                    <a:pt x="1111250" y="2758440"/>
                    <a:pt x="1134110" y="2763520"/>
                    <a:pt x="1156970" y="2767330"/>
                  </a:cubicBezTo>
                  <a:lnTo>
                    <a:pt x="2767330" y="1158240"/>
                  </a:lnTo>
                  <a:close/>
                  <a:moveTo>
                    <a:pt x="2369820" y="398780"/>
                  </a:moveTo>
                  <a:cubicBezTo>
                    <a:pt x="2355850" y="384810"/>
                    <a:pt x="2341880" y="372110"/>
                    <a:pt x="2327910" y="358140"/>
                  </a:cubicBezTo>
                  <a:lnTo>
                    <a:pt x="359410" y="2326640"/>
                  </a:lnTo>
                  <a:cubicBezTo>
                    <a:pt x="372110" y="2340610"/>
                    <a:pt x="386080" y="2354580"/>
                    <a:pt x="400050" y="2368550"/>
                  </a:cubicBezTo>
                  <a:lnTo>
                    <a:pt x="2369820" y="398780"/>
                  </a:lnTo>
                  <a:close/>
                  <a:moveTo>
                    <a:pt x="2451100" y="2301240"/>
                  </a:moveTo>
                  <a:cubicBezTo>
                    <a:pt x="2520950" y="2219960"/>
                    <a:pt x="2579370" y="2133600"/>
                    <a:pt x="2627630" y="2042160"/>
                  </a:cubicBezTo>
                  <a:lnTo>
                    <a:pt x="2042160" y="2627630"/>
                  </a:lnTo>
                  <a:cubicBezTo>
                    <a:pt x="2133600" y="2579370"/>
                    <a:pt x="2219960" y="2520950"/>
                    <a:pt x="2301240" y="2451100"/>
                  </a:cubicBezTo>
                  <a:lnTo>
                    <a:pt x="2451100" y="2301240"/>
                  </a:lnTo>
                  <a:close/>
                  <a:moveTo>
                    <a:pt x="2736850" y="1023620"/>
                  </a:moveTo>
                  <a:cubicBezTo>
                    <a:pt x="2730500" y="1002030"/>
                    <a:pt x="2724150" y="981710"/>
                    <a:pt x="2717800" y="960120"/>
                  </a:cubicBezTo>
                  <a:lnTo>
                    <a:pt x="960120" y="2717800"/>
                  </a:lnTo>
                  <a:cubicBezTo>
                    <a:pt x="981710" y="2724150"/>
                    <a:pt x="1002030" y="2730500"/>
                    <a:pt x="1023620" y="2736850"/>
                  </a:cubicBezTo>
                  <a:lnTo>
                    <a:pt x="2736850" y="1023620"/>
                  </a:lnTo>
                  <a:close/>
                  <a:moveTo>
                    <a:pt x="2696210" y="1892300"/>
                  </a:moveTo>
                  <a:cubicBezTo>
                    <a:pt x="2711450" y="1851660"/>
                    <a:pt x="2725420" y="1811020"/>
                    <a:pt x="2736850" y="1769110"/>
                  </a:cubicBezTo>
                  <a:lnTo>
                    <a:pt x="1769110" y="2736850"/>
                  </a:lnTo>
                  <a:cubicBezTo>
                    <a:pt x="1811020" y="2725420"/>
                    <a:pt x="1851660" y="2711450"/>
                    <a:pt x="1892300" y="2696210"/>
                  </a:cubicBezTo>
                  <a:lnTo>
                    <a:pt x="2696210" y="1892300"/>
                  </a:lnTo>
                  <a:close/>
                  <a:moveTo>
                    <a:pt x="2523490" y="576580"/>
                  </a:moveTo>
                  <a:cubicBezTo>
                    <a:pt x="2512060" y="561340"/>
                    <a:pt x="2500630" y="544830"/>
                    <a:pt x="2487930" y="529590"/>
                  </a:cubicBezTo>
                  <a:lnTo>
                    <a:pt x="529590" y="2486660"/>
                  </a:lnTo>
                  <a:cubicBezTo>
                    <a:pt x="544830" y="2499360"/>
                    <a:pt x="561340" y="2510790"/>
                    <a:pt x="576580" y="2522220"/>
                  </a:cubicBezTo>
                  <a:lnTo>
                    <a:pt x="2523490" y="576580"/>
                  </a:lnTo>
                  <a:close/>
                  <a:moveTo>
                    <a:pt x="2696210" y="899160"/>
                  </a:moveTo>
                  <a:cubicBezTo>
                    <a:pt x="2688590" y="878840"/>
                    <a:pt x="2680970" y="859790"/>
                    <a:pt x="2672080" y="840740"/>
                  </a:cubicBezTo>
                  <a:lnTo>
                    <a:pt x="839470" y="2673350"/>
                  </a:lnTo>
                  <a:cubicBezTo>
                    <a:pt x="858520" y="2682240"/>
                    <a:pt x="878840" y="2689860"/>
                    <a:pt x="897890" y="2697480"/>
                  </a:cubicBezTo>
                  <a:lnTo>
                    <a:pt x="2696210" y="899160"/>
                  </a:lnTo>
                  <a:close/>
                  <a:moveTo>
                    <a:pt x="2449830" y="483870"/>
                  </a:moveTo>
                  <a:cubicBezTo>
                    <a:pt x="2437130" y="468630"/>
                    <a:pt x="2424430" y="454660"/>
                    <a:pt x="2410460" y="440690"/>
                  </a:cubicBezTo>
                  <a:lnTo>
                    <a:pt x="440690" y="2410460"/>
                  </a:lnTo>
                  <a:cubicBezTo>
                    <a:pt x="454660" y="2424430"/>
                    <a:pt x="469900" y="2437130"/>
                    <a:pt x="483870" y="2449830"/>
                  </a:cubicBezTo>
                  <a:lnTo>
                    <a:pt x="2449830" y="483870"/>
                  </a:lnTo>
                  <a:close/>
                  <a:moveTo>
                    <a:pt x="2588260" y="675640"/>
                  </a:moveTo>
                  <a:cubicBezTo>
                    <a:pt x="2578100" y="659130"/>
                    <a:pt x="2567940" y="641350"/>
                    <a:pt x="2556510" y="624840"/>
                  </a:cubicBezTo>
                  <a:lnTo>
                    <a:pt x="624840" y="2556510"/>
                  </a:lnTo>
                  <a:cubicBezTo>
                    <a:pt x="641350" y="2567940"/>
                    <a:pt x="657860" y="2578100"/>
                    <a:pt x="675640" y="2588260"/>
                  </a:cubicBezTo>
                  <a:lnTo>
                    <a:pt x="2588260" y="675640"/>
                  </a:lnTo>
                  <a:close/>
                  <a:moveTo>
                    <a:pt x="2646680" y="783590"/>
                  </a:moveTo>
                  <a:cubicBezTo>
                    <a:pt x="2637790" y="765810"/>
                    <a:pt x="2628900" y="746760"/>
                    <a:pt x="2618740" y="728980"/>
                  </a:cubicBezTo>
                  <a:lnTo>
                    <a:pt x="728980" y="2618740"/>
                  </a:lnTo>
                  <a:cubicBezTo>
                    <a:pt x="746760" y="2628900"/>
                    <a:pt x="764540" y="2637790"/>
                    <a:pt x="783590" y="2646680"/>
                  </a:cubicBezTo>
                  <a:lnTo>
                    <a:pt x="2646680" y="783590"/>
                  </a:lnTo>
                  <a:close/>
                </a:path>
              </a:pathLst>
            </a:custGeom>
            <a:solidFill>
              <a:srgbClr val="E89B00"/>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536</Words>
  <Application>Microsoft Office PowerPoint</Application>
  <PresentationFormat>Custom</PresentationFormat>
  <Paragraphs>61</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Cooper Hewitt Heavy Bold</vt:lpstr>
      <vt:lpstr>Montserrat</vt:lpstr>
      <vt:lpstr>Cooper Hewitt Heavy</vt:lpstr>
      <vt:lpstr>Montserrat Bold</vt:lpstr>
      <vt:lpstr>Franklin Gothic Heavy</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Yellow, Black and White 3D Illustrative How to Code Workshop Presentation</dc:title>
  <cp:lastModifiedBy>harshit chaudhary</cp:lastModifiedBy>
  <cp:revision>5</cp:revision>
  <dcterms:created xsi:type="dcterms:W3CDTF">2006-08-16T00:00:00Z</dcterms:created>
  <dcterms:modified xsi:type="dcterms:W3CDTF">2023-11-04T09:32:33Z</dcterms:modified>
  <dc:identifier>DAFzJmRlvx8</dc:identifier>
</cp:coreProperties>
</file>