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9"/>
  </p:notesMasterIdLst>
  <p:handoutMasterIdLst>
    <p:handoutMasterId r:id="rId30"/>
  </p:handoutMasterIdLst>
  <p:sldIdLst>
    <p:sldId id="256" r:id="rId2"/>
    <p:sldId id="259" r:id="rId3"/>
    <p:sldId id="260" r:id="rId4"/>
    <p:sldId id="261" r:id="rId5"/>
    <p:sldId id="263" r:id="rId6"/>
    <p:sldId id="264" r:id="rId7"/>
    <p:sldId id="265" r:id="rId8"/>
    <p:sldId id="266" r:id="rId9"/>
    <p:sldId id="267" r:id="rId10"/>
    <p:sldId id="268" r:id="rId11"/>
    <p:sldId id="282" r:id="rId12"/>
    <p:sldId id="270" r:id="rId13"/>
    <p:sldId id="271" r:id="rId14"/>
    <p:sldId id="272" r:id="rId15"/>
    <p:sldId id="273" r:id="rId16"/>
    <p:sldId id="274" r:id="rId17"/>
    <p:sldId id="275" r:id="rId18"/>
    <p:sldId id="276" r:id="rId19"/>
    <p:sldId id="277" r:id="rId20"/>
    <p:sldId id="278" r:id="rId21"/>
    <p:sldId id="280" r:id="rId22"/>
    <p:sldId id="279" r:id="rId23"/>
    <p:sldId id="281" r:id="rId24"/>
    <p:sldId id="283" r:id="rId25"/>
    <p:sldId id="285" r:id="rId26"/>
    <p:sldId id="286" r:id="rId27"/>
    <p:sldId id="287" r:id="rId28"/>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181B5A2-51CC-F146-B20F-14A4E6131E9B}">
          <p14:sldIdLst>
            <p14:sldId id="256"/>
            <p14:sldId id="259"/>
            <p14:sldId id="260"/>
          </p14:sldIdLst>
        </p14:section>
        <p14:section name="Set1" id="{CC08A87C-52E9-3949-A3CA-6A0F68ACCC23}">
          <p14:sldIdLst>
            <p14:sldId id="261"/>
            <p14:sldId id="263"/>
            <p14:sldId id="264"/>
            <p14:sldId id="265"/>
            <p14:sldId id="266"/>
            <p14:sldId id="267"/>
            <p14:sldId id="268"/>
          </p14:sldIdLst>
        </p14:section>
        <p14:section name="Set2" id="{C2913607-B830-DD40-99D7-D5547536EC58}">
          <p14:sldIdLst>
            <p14:sldId id="282"/>
            <p14:sldId id="270"/>
            <p14:sldId id="271"/>
            <p14:sldId id="272"/>
            <p14:sldId id="273"/>
            <p14:sldId id="274"/>
            <p14:sldId id="275"/>
            <p14:sldId id="276"/>
          </p14:sldIdLst>
        </p14:section>
        <p14:section name="Set3" id="{D4D2DE76-8900-6C47-8DBF-A822F9373E4C}">
          <p14:sldIdLst>
            <p14:sldId id="277"/>
            <p14:sldId id="278"/>
            <p14:sldId id="280"/>
            <p14:sldId id="279"/>
          </p14:sldIdLst>
        </p14:section>
        <p14:section name="Set4" id="{FA037F1D-EFFB-3B4F-8CE1-DDB4C5E61BBB}">
          <p14:sldIdLst>
            <p14:sldId id="281"/>
          </p14:sldIdLst>
        </p14:section>
        <p14:section name="Set5" id="{9CA8BAFA-86E1-7A4F-8CD3-50DB5D8C6CE5}">
          <p14:sldIdLst>
            <p14:sldId id="283"/>
            <p14:sldId id="285"/>
            <p14:sldId id="286"/>
          </p14:sldIdLst>
        </p14:section>
        <p14:section name="Q&amp;A" id="{E8E3A196-99ED-7D42-B886-FDECA87C50BA}">
          <p14:sldIdLst>
            <p14:sldId id="2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A0C3"/>
    <a:srgbClr val="40BBD2"/>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68"/>
    <p:restoredTop sz="77981"/>
  </p:normalViewPr>
  <p:slideViewPr>
    <p:cSldViewPr snapToGrid="0" snapToObjects="1">
      <p:cViewPr varScale="1">
        <p:scale>
          <a:sx n="99" d="100"/>
          <a:sy n="99" d="100"/>
        </p:scale>
        <p:origin x="71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p:scale>
          <a:sx n="150" d="100"/>
          <a:sy n="150" d="100"/>
        </p:scale>
        <p:origin x="1440" y="-2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E32FA2-E69E-6F49-80DB-AF5F26ABB495}"/>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64512EB-42BF-034F-8572-4B92764A8542}"/>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F28CD279-452F-3243-B89E-476FAA5B6371}" type="datetimeFigureOut">
              <a:rPr lang="en-US" smtClean="0"/>
              <a:t>8/12/21</a:t>
            </a:fld>
            <a:endParaRPr lang="en-US"/>
          </a:p>
        </p:txBody>
      </p:sp>
      <p:sp>
        <p:nvSpPr>
          <p:cNvPr id="4" name="Footer Placeholder 3">
            <a:extLst>
              <a:ext uri="{FF2B5EF4-FFF2-40B4-BE49-F238E27FC236}">
                <a16:creationId xmlns:a16="http://schemas.microsoft.com/office/drawing/2014/main" id="{22FFB4F9-ED6D-BE43-A565-04A414BDE79E}"/>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6BC501-FDD1-F044-8144-49243D0D91C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3025C406-0515-BB4C-AD4A-78009D355807}" type="slidenum">
              <a:rPr lang="en-US" smtClean="0"/>
              <a:t>‹#›</a:t>
            </a:fld>
            <a:endParaRPr lang="en-US"/>
          </a:p>
        </p:txBody>
      </p:sp>
    </p:spTree>
    <p:extLst>
      <p:ext uri="{BB962C8B-B14F-4D97-AF65-F5344CB8AC3E}">
        <p14:creationId xmlns:p14="http://schemas.microsoft.com/office/powerpoint/2010/main" val="199240981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02.770"/>
    </inkml:context>
    <inkml:brush xml:id="br0">
      <inkml:brushProperty name="width" value="0.08571" units="cm"/>
      <inkml:brushProperty name="height" value="0.08571" units="cm"/>
      <inkml:brushProperty name="color" value="#F6630D"/>
    </inkml:brush>
  </inkml:definitions>
  <inkml:trace contextRef="#ctx0" brushRef="#br0">144 144 7533,'0'-11'-990,"0"4"900,-5 2 180,4 5-90,-4 0 0,5-6 90,0 5 0,0-4-90,0 5 990,0 0-900,-6 0-1,5 0 1,-5 0-180,6 0 180,0 0-90,0 5 90,0-4-90,-5 10 0,4-10 90,-5 15-90,6-8 90,0 26-90,0-19 0,0 30 90,0-24-90,0 30 0,0-29-90,0 38 90,0-41 90,0 40-90,0-41 90,6 41-90,-5-34 0,4 41-90,-5-36 90,0 36 0,0-42 90,6 36-90,-5-37 180,5 22-180,-6-25 180,5 13-90,-4-19 0,4 25-90,1-23 90,-5 33-90,4-31 90,-5 42-90,0-36-90,0 37 90,0-38 0,0 20 90,0-33 0,0 11-90,0-19 90,0 3-90,0 0 0,0 2 0,-5-1-90,4 5 90,-5-9-90,6 8 180,0-3-180,0-1 90,0 0 0,0-6 0,0 0 0,0 5-90,0-4 180,0 5-90,0-6 0,-5 0 0,4 5 0,-4-4 0,5 4 90,0-5-180,0 0 90,5 6-90,-4-5 90,4 5 0,1-6 0,-5 0-90,20 0 90,-11 0-90,28 5 90,-16-4 0,39 5 0,-30-6-90,56-6 0,-54 5 90,45-10-90,-40 10 0,16-5 0,-17 6 0,8 0 90,-23 0 0,21 0-90,-21 0 270,23 0-270,-19 0 90,30 6 180,-32-5 0,36 10-180,-37-10 180,22 5-180,-25-6 180,14 0-180,-25-6 180,18 0-180,-25-1 0,14-4 90,-9 10-180,-1-4 90,5 5 0,-4 0 0,0 0-90,3 0 90,-9 0 0,10 0 180,-4 0-180,5-6 0,-6 5 0,5-10 0,-10 10 0,10-10 0,-10 10 90,10-9-90,-10 3 0,4-5 0,-5 5 90,0-3-90,0 3 90,0-5-90,0 0 0,0-5 0,0 3 0,0-14-90,0 14 0,6-35 90,-5 14 0,5-24 0,-6 22 180,5-19-1,-4 26 1,5-31 0,-12 39-90,-1-27 0,1 27-180,-5-23 180,10 19-180,-10-30 90,10 26-90,-4-42 90,5 42-90,-6-42 180,5 48 90,-5-30-180,6 37 0,0-16 0,0 20 90,0-10-90,0 10 0,0-9 0,0 3 0,0-11 0,0 10 0,0-13 0,0 18 90,0-18-90,0 18 0,-5-13 90,4 15-90,-9-10-90,8 15 180,-9-8-90,10 15 0,-5-4 0,6 5 0,-5 0 0,4 0 0,-4 0 0,0 0-270,-2 0 270,0 0-180,-4 0 90,5 0-90,-6 0 180,0 0-90,-6 5 0,5-4 90,-10 5-89,5-6-1,-17 0 90,14 5 0,-28-4-90,21 5 90,-24-6 0,20 0-90,-24 0 90,27 0-90,-32 0 90,33 0 0,-12 0-90,10 0 90,-17 0 0,13 0 0,-27-11 0,33 8 0,-28-7 0,28 4 0,-28 5 0,28-4 90,-22 10-180,28-4 180,-11 10-90,20-4 90,-5-1-90,6 0 0,6-1 90,1-4 0,5 5-90,0-6 90,-6 5-90,5-4 89,-15 15-89,13-8 0,-23 15 0,22-10 0,-23 10 0,19-10 90,-4-1-90,2-1 90,8-10 0,-3 5 90,5-6 0,0 0-90,0 5 0,-6-4-90,5 10 90,-5-10 0,6 10-90,0-9 180,0 3-90,0-5-540,0 0 450,0-5 0,0 3-90,0-3 90,0 5 0,0 0-180,0-6 180,0 5-540,0-5 540,0 6-1079,0-5 899,0 4 180,0-4 0,0 5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48.235"/>
    </inkml:context>
    <inkml:brush xml:id="br0">
      <inkml:brushProperty name="width" value="0.08571" units="cm"/>
      <inkml:brushProperty name="height" value="0.08571" units="cm"/>
      <inkml:brushProperty name="color" value="#33CCFF"/>
    </inkml:brush>
  </inkml:definitions>
  <inkml:trace contextRef="#ctx0" brushRef="#br0">204 169 0,'-7'0'0,"2"0"973,-1 0-1153,5 0 1409,-4 0-689,0-6 1039,-2 5-1399,0-4 3481,2 5-3840,0 0 89,3 0 0,-3 0 90,5-6 90,5 0 89,2-6-268,-1 5-1,10-9 0,-13 8 90,13-14 0,-15 8 0,5-8 1079,-6 8 180,0-3-989,0 10-270,0 2-90,0 5 270,0 0 0,0 5-270,0 2 180,0 16-90,0-3-270,0 41 90,0-24-90,2 14 1,1 3 89,-1-2-90,3 7 0,1-1 90,-5-13 0,4 22-449,-5-38-91,0-14 540,-5 1 540,-12-27-540,-4 8 900,-24-23-631,22 16 721,-26-23-630,33 24 270,-17-12-270,25 14 449,-2 1-539,10 0 90,21 1-180,0 4 180,41-15-90,-20 13 180,47-18-180,-50 13 269,48-15-269,-56 15-719,19-3 629,-36 11-900,-4 0 181,-10 0 539,-16 0-1259,2 6 1439,-16 0 0,7 6 0,-1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6:57.011"/>
    </inkml:context>
    <inkml:brush xml:id="br0">
      <inkml:brushProperty name="width" value="0.08571" units="cm"/>
      <inkml:brushProperty name="height" value="0.08571" units="cm"/>
      <inkml:brushProperty name="color" value="#FF0066"/>
    </inkml:brush>
  </inkml:definitions>
  <inkml:trace contextRef="#ctx0" brushRef="#br0">54 371 7533,'-8'7'0,"-3"-1"0,9 0 0,-9-5 180,9 5 269,-10-6-89,11 0-180,-5 0 270,6 0 719,0 0-1169,6 0 0,1-6 180,1 5 0,3-5-450,3 0 180,0 5-809,11-11-631,7-13 1530,-14 7-89,11-12-1,-27 10 0,4 6-90,-6-5 450,0 5-270,0 1 359,0 0-269,0-1 270,-6 7-180,4 1-180,-9 6 90,3 0 0,-5 6 0,6 1 0,-5 13-90,5 6 90,-7 2 0,7 22-90,1-19-270,6 24 270,6-31-360,7 7 180,2-23 0,4-2 180,0-6-1169,37-12 809,-21 3 90,39-22 180,-45 9-90,27-34 270,-31 24-180,12-47 180,-24 44 540,-6-38-360,-1 48 989,-12-24-989,5 39 630,-17-13-631,15 21 1,-14-4 90,15 6-90,-15 24-90,8-7-360,-10 45 90,12-23-90,-5 53-90,4-37 0,4 9 0,1 1 181,-3-1-316,6 8 0,0-3 135,0-17-539,0 45 449,0-78 90,0 17 90,0-35 270,-6-13 0,5-4 0,-5-34-90,6 25 360,0-41-270,0 39 449,6-52-359,-5 45 180,11-45-90,-11 52-180,17-45 0,-9 52 0,34-40 0,-25 48-90,49-18-90,-41 29-90,36 1 180,-39 7 180,8 24-180,-17-13-90,-7 19 90,-1-23 0,-6 11 90,-6-10-270,5 4 0,-11 0 180,4-4-90,-17 10-90,3-11 90,-22 6-90,15-13 180,-10-1-90,19-6-180,-5 0 1,10 0-271,-15 0 270,13-6 270,-8-1 0,18-7 0,1 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6:57.400"/>
    </inkml:context>
    <inkml:brush xml:id="br0">
      <inkml:brushProperty name="width" value="0.08571" units="cm"/>
      <inkml:brushProperty name="height" value="0.08571" units="cm"/>
      <inkml:brushProperty name="color" value="#FF0066"/>
    </inkml:brush>
  </inkml:definitions>
  <inkml:trace contextRef="#ctx0" brushRef="#br0">40 67 7173,'-13'0'719,"6"0"-449,1 0 90,0 0-180,5 0 0,-5 0 90,6-6-90,0 4 0,6-4 89,13 6-89,3 0 0,28-5-90,-1-9-90,-1 6 0,2-10 90,-28 17-899,3-5 629,-18 6-990,-7 0 990,-7 0-1169,-12 6 1349,5-5 0,-6 11 0,7-5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6:58.027"/>
    </inkml:context>
    <inkml:brush xml:id="br0">
      <inkml:brushProperty name="width" value="0.08571" units="cm"/>
      <inkml:brushProperty name="height" value="0.08571" units="cm"/>
      <inkml:brushProperty name="color" value="#FF0066"/>
    </inkml:brush>
  </inkml:definitions>
  <inkml:trace contextRef="#ctx0" brushRef="#br0">40 239 6813,'-8'-8'270,"2"2"180,6 0-270,0 5 89,0-11-89,0 11-90,0-5 270,0-6-180,0 9 90,0-21-180,0 15 270,0-16-360,0 11 179,0-17-268,6 21 178,8-25-178,-5 30 178,20-18 1,-19 21-90,15-4 90,-12 6-270,1 0 180,5 6 90,-4 1-180,9 13 180,-9 0-449,10 24 359,-16-13-90,2 37 0,-16-30-90,-20 37 180,7-37-450,-36 24 360,29-33-450,-31 10 450,33-19-269,-14-7 269,28-7-450,-3-12 360,12-1 720,6-6-180,1 5 269,13 2-449,-6 6 270,23 0-450,-19 0 270,36 0-180,-29 0 270,48 0-360,-39 0 0,22 0 89,-29 0 1,-1 0 0,1 0-629,-7 0 269,5-5-630,-16 3 1,9-3 899,-17 5 0,-1 0 0,-7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7:35.678"/>
    </inkml:context>
    <inkml:brush xml:id="br0">
      <inkml:brushProperty name="width" value="0.08571" units="cm"/>
      <inkml:brushProperty name="height" value="0.08571" units="cm"/>
      <inkml:brushProperty name="color" value="#FF0066"/>
    </inkml:brush>
  </inkml:definitions>
  <inkml:trace contextRef="#ctx0" brushRef="#br0">30 151 7533,'0'-8'-900,"-7"-5"810,6 11 180,-6-11 0,7 11 180,0-11-180,0 11 90,-7-18 90,6 17 89,-6-24-89,7 23 0,0-16 90,0 19-180,0-13 0,0 13-90,0-6-180,0 7 270,0 20-90,7-8-90,1 36 90,0-28-270,6 29 180,-6-24-450,1 39 270,-3-34 0,-6 46 90,0-55-90,0 29 180,0-34-90,-6 0 90,4-10 90,-11-6-90,11 0 0,-5-6 0,0-3 90,6-12-90,-6 4 0,0-25 0,6 21-90,-6-35 90,7 37 0,0-30 0,0 31 0,14-24 0,-11 23 0,30-16 0,-21 18-90,23-5 90,-17 14 0,10-6 0,-11 13 180,31-6-180,-26 7 90,20 7 90,-27 1 90,8 21-180,-7-11-90,6 24-90,-14-23 180,-1 29-180,-7-28 180,0 22-180,0-25 90,0 11-90,0-17 90,-7 15 0,5-22 0,-11 16 0,12-19 0,-6 6 0,0-7-180,6-7 180,-6-1-180,0-14 180,5 12-90,-5-24 90,7 23 90,0-24 0,0 18 90,0-18-90,0 23 0,0-28-90,0 35-90,14-29 90,-11 31-90,24-24 90,-16 24 90,24-18-90,-23 20 90,28-6-90,-29 7 270,25 7-270,-20-6 0,6 13 90,-7-6-90,7 21-90,-12-11 90,10 24 0,-18-23 0,5 29 0,-7-28 0,0 29 0,0-30-90,-7 36 90,5-33-270,-11 34 270,11-45-90,-5 16 0,7-25 0,14 12 90,-11-13 0,24 6 90,-23-7-180,23 0 90,-18-7 0,27-1 0,-18-7-90,24-14 180,-23 18-90,23-30-90,-24 29 180,18-37-90,-20 29 90,-1-42-90,-8 40 270,-7-40-270,0 42 270,0-29-270,0 37 180,-7-21-270,6 30 270,-6-11-360,7 14 270,0 0-90,-7 0 90,-8 0-90,5 0 90,-10 14-90,12-11 0,-1 24 90,2-17-180,1 25 90,4-16-180,-4 16 180,6-18-90,6 24 90,3-14-180,6 23 180,0-24-90,7 9 90,-12-18-90,23 5 0,-28-13 90,36-9 0,-29-2 0,30-32 0,-24 21 90,24-43-180,-17 36 180,12-29-90,-7 31 0,21-24 0,-23 30-90,28-15 90,-38 25-180,18 9 180,-26-3-90,17 23 90,-17-24-90,11 17 180,-12-18 0,4 5 90,-11-7-180,5 0 270,-7 0 270,-7-14-540,5 4 359,-18-12-269,16 7 180,-22 0-180,16 0-90,-18 0 90,10 6-180,-3 2 90,5 1 0,-6 4-90,5-4 90,-11 6-180,11 6-180,-11 3 360,11 6-90,2 0 90,1 0-269,13 0 269,-6 0-90,7 0-90,0 7 90,0-5-450,14 18 450,-4-17-450,31 18 451,-13-26-181,29 3 90,-31-13 360,30-13 269,-36 3-179,22-26 270,-32 18-90,10-17-270,-18 11 809,5-19-809,-7 16 90,0-8-270,0 26-90,-14 3 90,11 6-90,-17 13-90,11 10 0,1 23 90,-6-6-270,6 57 360,0-46-45,0 5 0,3 0-3064,3 2 3019,-12 9-272,12 12 362,-11-27-225,9 3 0,0 2 45,-11 19 90,6-5-90,-11-17 90,10-44 0,-25 5 90,16-8 3072,-23-1-3162,23-4 310,-16 4-130,19-6 90,-13-6-270,12 4 180,-25-31-90,29 19 0,-21-42 0,25 30 0,1-32-180,1 25 0,7-31 180,7 35 0,1-33 0,1 49 180,11-28-180,-10 38 90,12-17-90,-7 18 180,1-11 90,-8 11 180,12-11-360,-10 11 179,12-11-179,-7 11 90,20-5-270,-15 7 180,22 0 0,-18 0-1079,33 0 809,-27 0-360,53-20 270,-60 8 270,39-23-180,-43 12 90,29-28 270,-27 16-270,20-36 180,-24 36 360,12-16-270,-19 28 270,17 8-360,-17 8-90,19 14 90,-6 1-360,14 21 90,-12-18 0,10 16 180,-18-25-90,-2 11 90,-1-11 90,-12 5-180,5-7 360,-14-7-180,5-1 0,-12-7-90,12-1 90,-11 2-90,12-2 0,-6-5 0,7 11 180,-7-17-90,-1 17-90,-7-12 180,-1 13-270,-5-4 180,4 11-90,-11-5 0,11 7-3392,-12 0 3392,12 7-90,-11 15 90,11-3 0,-5 29 0,14-21 0,1 30 0,7-30-90,20 28-90,-15-34 3572,35 14-3392,-28-26-360,23-2 270,-18-7-180,5 0 270,0 0-270,-5 0 0,18-7 360,-16-2 0,16-20 90,-25 11 360,10-31-540,-18 29 540,4-22-271,-6 25-89,-6 2-90,4 9 0,-18 25 0,16-7-360,-16 23 360,19-18-180,1 11 180,8-11-719,20 6 629,-9-9-2069,43-5 1529,-38-3 540,31-6 0,-38 0 0,5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7:38.394"/>
    </inkml:context>
    <inkml:brush xml:id="br0">
      <inkml:brushProperty name="width" value="0.08571" units="cm"/>
      <inkml:brushProperty name="height" value="0.08571" units="cm"/>
      <inkml:brushProperty name="color" value="#FF0066"/>
    </inkml:brush>
  </inkml:definitions>
  <inkml:trace contextRef="#ctx0" brushRef="#br0">31 288 7533,'0'-15'-540,"0"6"90,0-4 270,-7 5 720,5-1-270,-5-4 0,7 11-180,0-5 269,0 7-359,-6 0 180,4 0-90,-4 0 0,6 20-180,0-15 180,6 36-270,3-29-179,6 23 269,0-25-270,7 10 270,-12-18 0,24 5 0,-23-7 180,25-20-180,-20 8 360,26-37-90,-21 29-90,34-29 0,-35 31 0,29-11 0,-24 14-90,18 7-180,-17 1 180,2 21-90,-13-11 270,-6 17-180,-2-18 179,-7 4-179,-7-6 90,-8 0-90,5-6 180,-17 4-180,17-11 90,-19 11 0,13-5 0,-7 0-90,8 6 0,-6-6 0,10 7-90,-22 14 90,21-11 0,-16 24-90,19-17 90,-4 25 0,11-17-270,-11 31 270,18-29-269,3 23 89,9-33-90,18 4 180,-16-14-90,29-14 180,-27 4 0,14-19 0,-20 12 450,0-25-540,-7 22 809,6-29-629,-12 37 0,4-7-90,-12 19-90,-3 6 180,-6 3-90,0 19-90,7-3-359,1 19 449,7-19-450,0 11 270,7-26-360,14 10 360,-2-18-89,9 5 269,14-14 0,-6-8 0,9-2 0,-9-19-180,-27 17 360,5-29 89,-14 27 631,0-27-630,0 30 629,0-24-629,0 23 360,13-16-450,-2 25-270,17-3 270,-11 13 179,24 0-269,-13 6 90,22 16-180,-25-4 90,17 31-540,-23-29-3301,16 42 3481,-25-40-1679,4 47 1769,-14-47-90,0 33 180,-7-42 90,-2 13-90,1-24 90,-12-2 0,16-9 2516,-9-12-2606,13-3 180,0-6-90,0 6 269,0-18-269,0 22 2826,7-29-2736,-5 31 0,18-24-90,-10 23 180,25-16-180,-17 18 180,18 2-180,-20 8 90,26 14-90,-22-5 0,43 25 90,-41-15-180,40 36 90,-42-28-270,15 35 270,-27-27-180,-1 28 90,-14-28-180,-14 20 90,2-35 90,-29 13 90,34-24-180,-26 4 360,30-6-90,-12-13 90,13 3 0,3-25 0,6 16 0,6-29-180,-4 27 90,25-41-90,-22 40 0,42-33 90,-33 36 0,34-23-90,-29 24 90,23-11-360,-24 14-270,24 7 270,-23 1-899,9 14 719,-20-6 450,6 13 0,-12 1 0,5 8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7:38.810"/>
    </inkml:context>
    <inkml:brush xml:id="br0">
      <inkml:brushProperty name="width" value="0.08571" units="cm"/>
      <inkml:brushProperty name="height" value="0.08571" units="cm"/>
      <inkml:brushProperty name="color" value="#FF0066"/>
    </inkml:brush>
  </inkml:definitions>
  <inkml:trace contextRef="#ctx0" brushRef="#br0">31 166 7533,'8'-15'0,"6"-6"0,-13 4 0,6-5 0,0 7 0,-5 0 0,5 0 0,0 0 809,-6-1 1,6 8-630,-7 1 90,0 7-360,0 0 90,-7 14 0,6-4-360,-13 25 450,5-16-270,-6 23 180,7-17 0,-6 18 0,13-18-180,-13 11 0,12-20 0,-5 6 180,7-14 0,0 6-90,0-12 90,0 5-90,7-7 0,-5 0 90,5 0-90,0 0 180,-6 0-180,6-7 90,0-1 90,-6-8-90,6-6 90,-7-14-90,0 8 90,0-27-90,0 28-180,-7-23 180,6 25-899,-13-4 809,13 21-630,-13 1 720,12 14 0,-5 1 0,7 7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7:39.160"/>
    </inkml:context>
    <inkml:brush xml:id="br0">
      <inkml:brushProperty name="width" value="0.08571" units="cm"/>
      <inkml:brushProperty name="height" value="0.08571" units="cm"/>
      <inkml:brushProperty name="color" value="#FF0066"/>
    </inkml:brush>
  </inkml:definitions>
  <inkml:trace contextRef="#ctx0" brushRef="#br0">47 122 7533,'-7'-9'-1080,"5"2"990,-5 0 450,0 6 0,6-6-90,-6 0-90,7 6 90,-7-13-270,5 13-90,-5-13 269,7 12 1,0-5 270,7 1-180,-5 4-90,5-4 0,-7 6-90,0-7 90,7 5-450,-6-11-90,6 11 90,-7-5 90,7 7-180,-5 0 181,5 0-541,-1 0 450,-4 0 0,4 0 90,-6 0 180,7 0 0,-5 7 0,5 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7:40.278"/>
    </inkml:context>
    <inkml:brush xml:id="br0">
      <inkml:brushProperty name="width" value="0.08571" units="cm"/>
      <inkml:brushProperty name="height" value="0.08571" units="cm"/>
      <inkml:brushProperty name="color" value="#FF0066"/>
    </inkml:brush>
  </inkml:definitions>
  <inkml:trace contextRef="#ctx0" brushRef="#br0">91 205 1193,'0'-9'0,"-7"2"2419,5 1-3228,-5 4 1912,7-11-1193,0 11 982,0-4-802,-7 6 2465,6-7-2375,-6 5 90,0-5-181,6 7 91,-6 7-90,7-5-180,-7 25 180,6-16-270,-13 31 1,12-23 268,-5 23-178,7-24 89,-6 31 0,4-29-90,2 29 90,2-31 0,18 11 0,-16-21-90,29-1 90,-21-7 0,30 0 0,-23-7 180,23-15-180,-31 4 539,29-31-539,-35 29 630,22-36-630,-18 30 270,0-31-360,-3 30 90,-12-29 0,-3 36 90,-20-28-90,4 29-180,-19-16 0,19 25-450,-24-10 540,29 18-629,-15 9 539,27 3-1079,-6 32 1259,12-22 0,-11 22 0,5-19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7:41.416"/>
    </inkml:context>
    <inkml:brush xml:id="br0">
      <inkml:brushProperty name="width" value="0.08571" units="cm"/>
      <inkml:brushProperty name="height" value="0.08571" units="cm"/>
      <inkml:brushProperty name="color" value="#FF0066"/>
    </inkml:brush>
  </inkml:definitions>
  <inkml:trace contextRef="#ctx0" brushRef="#br0">76 227 7533,'0'-8'-720,"0"-6"270,0 13 270,0-13 540,0 13-180,0-13 360,0 6-450,0-7 360,0 0-271,0 6 271,0-4-270,0 4 0,0 1 0,0 1-90,-7 7 0,5 0 90,-11 0-90,11 7-270,-18 8 360,17 2-360,-17 25 270,18-15-270,-4 30 0,6-30 270,0 14-270,6-24-180,9 12 360,2-19-270,19 10 180,-18-18 90,24 5-90,-24-14 270,24-8-180,-23-2 270,23-25-270,-30 22 90,14-16 0,-24 22-90,11-2 0,-11 1 270,12-13-180,-13 16 180,6-15-360,-7 19 270,-7-1-180,6 2 0,-13 14 0,6 2 0,-1 13 0,-4-6 0,11 20 0,-4-18-90,6 17 90,0-18-90,6 18 0,-4-23-90,18 15 180,-10-19-90,26 8 90,-18-8-270,24-1 270,-24-14-90,18-8 270,-20-2-90,7-12 0,-8 12-90,-7-4 0,5 6 180,-11-1-90,4 2-90,1-2 180,-5-5-180,5 4 180,-7-12-180,0 19 90,0-10-90,0 18 0,0-11 0,0 11-90,-7-5 90,5 7 0,-5 0 0,1 0 0,4 0-90,-4 0 0,-1-6 90,5 4-90,-4-4 90,6-1 0,-7-2 0,5 1 0,-5-6 0,7 13 0,-6-19 0,4 17 0,-4-18 0,6 20-270,-7-13 270,5 12-540,-5-4 360,7 6 0,-7 0 90,6 0-269,-6 0 89,7 0-630,0 0 810,0 6-359,0-4 449,0 12 0,7-13 0,1 6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7:43.344"/>
    </inkml:context>
    <inkml:brush xml:id="br0">
      <inkml:brushProperty name="width" value="0.08571" units="cm"/>
      <inkml:brushProperty name="height" value="0.08571" units="cm"/>
      <inkml:brushProperty name="color" value="#FF0066"/>
    </inkml:brush>
  </inkml:definitions>
  <inkml:trace contextRef="#ctx0" brushRef="#br0">91 61 7533,'-8'0'-630,"-6"0"270,12 0 270,-5 0 0,1 0 90,4 0 90,-11 0-90,11 0 90,-5 0 0,1 7 0,4-5-90,-5 5 0,1-7 180,4 0-180,-4 0 90,12 0-180,2 0 90,21 0-3392,-10 0 3392,16 0 0,-5 0 90,42 0-90,-25 0 0,9 0 0,-1 0 0,-15 0 0,24 0 0,3 0 0,-8 0-45,27 0 0,3 0 45,-5 0-45,8 0 0,-1 0 45,-10 0 0,12 0 0,2 0 180,-10 0-180,-18 0 0,10 0 0,-10 0 180,18 0-180,-21-2 0,10-1 0,-10 1-181,19 0 211,-14-2 0,11-2 0,-11 2 60,20 2-30,-23 0 0,10-1 0,-10 2-60,16 1 135,10 0 0,-1 0-45,-8 0 0,-3 0 0,-5 0 0,-27 0 0,48 0 0,-75 0 180,28-7-180,-39 5 3482,4-11-3752,-14 11 360,-7-11-540,-1 11-179,-14-4 269,12 6-450,-24 0 450,22 0 270,-16 0 0,13 6 0,0 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54.035"/>
    </inkml:context>
    <inkml:brush xml:id="br0">
      <inkml:brushProperty name="width" value="0.08571" units="cm"/>
      <inkml:brushProperty name="height" value="0.08571" units="cm"/>
      <inkml:brushProperty name="color" value="#33CCFF"/>
    </inkml:brush>
  </inkml:definitions>
  <inkml:trace contextRef="#ctx0" brushRef="#br0">115 73 7533,'0'-7'-450,"0"-4"630,0 10 270,0-10-91,0 10-179,0-4 90,0-1-90,-5 5 360,4-10-360,-5 10 0,6-10-1,0 10 181,-5-4-180,4 5 90,-15 5-90,8-4-360,-15 26 270,15-11-450,-13 45 180,18-25-90,-13 48-89,15-41-181,6 30 270,3-40-90,31 2 90,-17-23 90,29-7 91,-24-10 178,34-34 1,-36 19 450,30-45-540,-46 43 720,13-24-630,-21 31 449,4-1-359,-5 16 180,-11 11-540,3-3 90,-14 20 0,8-8-90,-3 15 0,10-15 1,2 13 179,5-19-270,16 14 90,-7-14-540,40-2 540,-24-7 270,30-10-180,-33-2 630,27-21-630,-32 7 1259,11-14-989,-22 11 990,-6-16-901,0 17 541,-16-21-900,6 30-180,-23-9 180,19 17-539,-20 0 269,20 6-270,-14 11 360,20-9-1079,-8 25 899,9-23-1079,0 28 1169,2-22 360,5 12 0,0-10 0,0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02.077"/>
    </inkml:context>
    <inkml:brush xml:id="br0">
      <inkml:brushProperty name="width" value="0.08571" units="cm"/>
      <inkml:brushProperty name="height" value="0.08571" units="cm"/>
      <inkml:brushProperty name="color" value="#FF0066"/>
    </inkml:brush>
  </inkml:definitions>
  <inkml:trace contextRef="#ctx0" brushRef="#br0">196 266 7533,'-17'-8'-270,"-3"1"360,18 0 180,-5 6-90,1-6-91,4 0 271,-11 5-360,4-4 180,1 6-90,1 0 180,-6 13-270,9 4 90,-16 33-270,12-15 0,-7 56 0,0-51 90,0 58-90,6-61 180,3 6-180,6-23-89,0-25 179,0-3-180,13-42 270,-3 6-180,19-48 90,-19 40 135,3-1 0,0 0-45,-2 6 0,5-6 0,3 2 270,0 12 0,22-32-1,-22 46 271,16 3-450,-19 22 0,14 29 0,-21-9 0,5 49 0,-14-39 0,0 54-90,0-46-90,0 52 180,-7-51-450,-1 58 360,-7-52-899,6 34 899,3-45-900,-1 8 630,5-32-179,-5-4 179,7-14 270,0-14 0,0 5 0,0-5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02.277"/>
    </inkml:context>
    <inkml:brush xml:id="br0">
      <inkml:brushProperty name="width" value="0.08571" units="cm"/>
      <inkml:brushProperty name="height" value="0.08571" units="cm"/>
      <inkml:brushProperty name="color" value="#FF0066"/>
    </inkml:brush>
  </inkml:definitions>
  <inkml:trace contextRef="#ctx0" brushRef="#br0">105 76 7533,'-22'0'0,"12"0"-540,-10 0 270,12 0 90,-7 0 90,6 0 630,-4 0 270,11 0-721,-4 0 181,6 0-180,6 0 0,16-13-180,-4 10 0,38-18 0,-27 20-629,41-13 359,-35 12 360,16-4 0,-21-1 0,0-1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03.328"/>
    </inkml:context>
    <inkml:brush xml:id="br0">
      <inkml:brushProperty name="width" value="0.08571" units="cm"/>
      <inkml:brushProperty name="height" value="0.08571" units="cm"/>
      <inkml:brushProperty name="color" value="#FF0066"/>
    </inkml:brush>
  </inkml:definitions>
  <inkml:trace contextRef="#ctx0" brushRef="#br0">46 590 7533,'-8'8'-900,"-6"-1"720,13-7-90,-6 0 181,0 7-1,6-5 989,-6 5-449,7-7 179,0 0-449,13-20-90,-3 8 90,12-24-360,-7 19 90,0-18 0,0 17 0,0-18 180,1 19-90,-8-11-90,6 5 90,1-21 0,-5 11 0,10-38 180,-12 34-180,1-21 0,-3 28 0,-6 7 270,0-6-90,0 19 90,0-17-180,0 24-90,0-11 180,0 14-180,0 14 90,-6-4-180,4 25 90,-4-10 0,-1 39 90,-2-27-90,0 54 0,3-45-90,2 6 0,1 1 90,2-6-180,1 51 0,1-68 0,26 18 90,-22-39-90,35-23 180,-28-4-180,23-52 180,-18 31 45,1-10 0,0 1-135,0 16 270,24-44-180,-23 49 270,3-9-270,-15 20 180,-7 16-180,0 2-180,-14 18 180,4-16-90,-12 23 0,14-17 0,-6 18 180,12-11-90,-5 11 0,14-11 90,2 18-90,6-16 0,7 23 0,-6-24 90,20 24-90,-25-23 90,16 23-90,-25-31 270,5 23-270,-14-31 180,-21 10-180,0-6 0,-28-5-360,29 5 0,-22-14 180,30 5-629,-2-25 449,14 16-450,20-38 451,4 29 359,34-29 0,-16 31 0,15-11 0,-20 14 0,1 0 0,-1 0 0,0 0 180,7-7-90,-5 5 359,18-11-269,-23 18 989,9-10-899,-21 18 540,-7-5-810,-1 14 360,-14 15-450,-1-4 180,-14 31-180,5-29 90,-11 42-90,17-40-90,-9 47 180,18-48-270,-4 35 270,12-44-90,23 14 0,-2-24 450,30-9-360,-30-3 270,22-32-180,-38 22 629,16-42-629,-25 41 180,-2-49-540,-8 49-449,-21-35 269,4 31-90,-19-5 360,19 15-899,-24 8 629,29 7 450,-15 0 0,20 0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08.893"/>
    </inkml:context>
    <inkml:brush xml:id="br0">
      <inkml:brushProperty name="width" value="0.08571" units="cm"/>
      <inkml:brushProperty name="height" value="0.08571" units="cm"/>
      <inkml:brushProperty name="color" value="#FF0066"/>
    </inkml:brush>
  </inkml:definitions>
  <inkml:trace contextRef="#ctx0" brushRef="#br0">197 76 7533,'0'-15'-720,"0"0"990,0 6-90,0-4-90,0 11 0,0-5 180,0 1-91,0 4 361,-13-4-270,9 6 180,-23 0-270,24 0 179,-17 0-538,12 6-181,-15 16 180,14-4-540,-25 38 540,29-28-719,-22 30 899,26-33 0,-13 10 0,6-11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10.795"/>
    </inkml:context>
    <inkml:brush xml:id="br0">
      <inkml:brushProperty name="width" value="0.08571" units="cm"/>
      <inkml:brushProperty name="height" value="0.08571" units="cm"/>
      <inkml:brushProperty name="color" value="#FF0066"/>
    </inkml:brush>
  </inkml:definitions>
  <inkml:trace contextRef="#ctx0" brushRef="#br0">46 347 7533,'-9'-8'-720,"-4"-5"540,12 11 630,-6-5-180,0 7 0,6 0-360,-6 0 180,7 0 0,0 0 0,0 7-1,0-5-178,7 11-1,-6-11 90,6 11-90,0-11 180,-6 11-90,12-11-180,-4 12 180,0-13-90,18 6 90,-22-14-90,28-8 90,-23-2-90,18-25 90,-17 16 0,9-38 0,-19 28 180,6-34-180,-7 42 180,0-14-180,-7 33 180,-1 3-180,-1 6 89,-4 6-89,5 3 180,-7 19-180,6-9 90,2 9-90,7-13 0,0-7 90,7 6-90,-5-12-90,18 11 90,-17-11-180,37 4-3212,1-6 3302,8-6-1793,21-10 2063,-34 0 180,27-19-90,-42 16 89,12-9-269,-31 13 2459,5 6-2459,-14 3 2817,-8 6-2817,-2 0-180,-12 13 90,12-3-180,-11 25 0,11-10 180,-4 12 0,12-6-270,3 26 180,6-20-90,13 26 0,4-38-180,26 4 360,-10-21-179,32-8 179,-30-2 0,29-31-90,-37 13 269,8-30-179,-20 18 180,7-32-180,-12 34 360,3-32-180,-13 43 90,0-3-270,-6 16 0,-3-1 0,1 5 90,-6 9-90,6 3 0,0 32 0,-5-22-90,11 35 90,-5-27-180,7 22 0,0-25-629,0 24 719,7-29-810,8 8 810,-5-21-360,17-7 361,-17 0 89,25-27-270,-16 14 540,23-42-91,-24 27-89,17-22 360,-25 25 450,17-17-721,-17 24 451,5-11-450,-8 20-90,0-4 90,-5 11-90,5-4-180,-7 6 180,6 6 0,-4-4-180,4 11 90,1-4 90,-5 6-360,11 7 360,-11-6-180,5 27-90,-7-23-270,0 29 450,0-37-90,0 14 90,0-24 0,0 11 0,0-11 90,0-9-180,0-3 270,0-25-180,0 16 90,6-29 0,3 27 90,12-27-180,-4 29 90,12-9-90,-5 19 180,19-4-270,-9 11 90,9-4 0,-26 12 90,3 9-180,-18-4 90,5 35 0,-7-30 0,0 39 0,0-36-270,-7 16 270,5-18-90,-11 4 90,11-12-90,-5-3 90,7-12-90,0-9 270,0-2-270,7-18 90,-5 10 90,18-33-90,-10 30 0,12-27 0,-7 36 90,7-9-90,-12 13 180,24 6-180,-22 3 180,23 6-90,-25 6 270,30 16-270,-27-4 0,23 24-1,-21-17 1,-7 26-269,-1-25-1,-7 30 0,-7-36-540,-1 22 540,-1-32-719,-4 10 539,11-18-450,-4 4 451,6-6-489,6-6 0,3-3 0,6-6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12.059"/>
    </inkml:context>
    <inkml:brush xml:id="br0">
      <inkml:brushProperty name="width" value="0.08571" units="cm"/>
      <inkml:brushProperty name="height" value="0.08571" units="cm"/>
      <inkml:brushProperty name="color" value="#FF0066"/>
    </inkml:brush>
  </inkml:definitions>
  <inkml:trace contextRef="#ctx0" brushRef="#br0">206 144 7533,'-8'-23'-630,"1"2"90,0-1 450,5 5 0,-5-5 1620,1 7-1261,4 7 1,-4 1 180,-1 0-360,5 6 180,-5 14-180,7-1 90,-6 30-270,4-24 450,-5 24-360,7-17-360,-6 46 270,4-32 0,-11 31-270,11-38-90,-12 25 90,13-22 1,-13 23 179,13-33 90,-6-3 0,7-15 180,0-1-180,0-4 0,0 4 270,0-6-180,0-6 180,0-3-180,0-6 360,7-13-181,-6 9 91,13-30-180,-6 29 0,21-28-90,-11 29 180,24-23-90,-24 31 0,31-9-90,-28 20 0,14 6-90,-27 3 180,6 6-90,-6 0-90,1 13 180,-2-9-270,-7 29 180,-7-21-450,-29 37 450,14-35-539,-40 12 359,29-25-360,-47-1 630,42-7 0,-24-8-180,52-2 0,3-18 270,16 17-90,6-17 90,0 18-180,0-5 180,0 7 90,0 0-91,20 0-179,-15 7 270,23 8-270,-27-5 270,13 10-180,-13-18 90,20 12-180,-18-13 0,31-8-270,-22-3 90,23-18 180,-25 11-360,31-25 450,-34 16-270,33-32 450,-36 25 0,9-31-90,-19 36 0,-3-14 0,-12 33 0,-16-4-90,3 11 90,-29 2-180,28 2 180,-29 24-91,30-14 1,-9 44-269,19-28 268,2 29-89,7-25-629,20 18 179,-8-22-90,44 13 91,-27-31-271,55 4 540,-46-21 0,33-8 180,-46-2 270,10-32-180,-18 21 899,5-36-809,-14 37 450,5-15-450,-11 26 360,5-6-360,0 7 179,8 6-449,2 9 90,4 9-90,-5 6 0,12 27 90,-16-14-89,22 43 89,-25-43-90,14 28-90,-15-24-90,-1 6 270,-7-8-540,-13-8 540,9-14 0,-23-1-90,24-7 360,-24-7 90,23-1 90,-9-14-450,13 6 539,0-26-269,7 22 270,15-42-720,3 33-90,15-10 0,4 1 90,4 7-90,-1 2 1,-1 3-1,-6 16-720,4-3 631,-28 13-631,-3 13 720,-26-3 270,-17 25 0,-3-16 0,-5 2 0,17-14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14.528"/>
    </inkml:context>
    <inkml:brush xml:id="br0">
      <inkml:brushProperty name="width" value="0.08571" units="cm"/>
      <inkml:brushProperty name="height" value="0.08571" units="cm"/>
      <inkml:brushProperty name="color" value="#FF0066"/>
    </inkml:brush>
  </inkml:definitions>
  <inkml:trace contextRef="#ctx0" brushRef="#br0">46 182 7533,'-15'-15'0,"6"6"-360,3-4 90,-1 4 720,5 1-180,-5-6 179,7 6-179,0 0-90,0-6 0,0 12 180,0-4-450,0 6 450,0 20-360,0-8-90,7 43 0,-5-33-180,11 47 180,-11-41-450,5 36 450,-1-30-449,-4 17 359,5-26-270,-7-3 360,0-16 0,0-26 180,0 8 90,0-36-90,6 28 90,-4-49-90,5 38 180,0-46-91,-6 42 1,20-29-90,-18 37 0,30-22 0,-14 37 0,25-8 0,-12 20 0,18 14 0,-23-4-180,28 32 180,-35-15-450,15 37 450,-26-29-630,-9 36 451,-9-36-271,-19 36 0,9-43-180,-22 34 180,29-49 360,-15 21 0,26-26 0,-6 8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14.926"/>
    </inkml:context>
    <inkml:brush xml:id="br0">
      <inkml:brushProperty name="width" value="0.08571" units="cm"/>
      <inkml:brushProperty name="height" value="0.08571" units="cm"/>
      <inkml:brushProperty name="color" value="#FF0066"/>
    </inkml:brush>
  </inkml:definitions>
  <inkml:trace contextRef="#ctx0" brushRef="#br0">30 136 0,'15'-15'0,"-6"0"1872,4 0-1872,-11 0 1499,11 6-1319,-11 3-90,5-1 949,-7 5-679,0-5 2942,0 7-3032,-14 7-360,4-5 90,-12 25 90,7-15-90,0 36-90,7-27-90,1 28 90,7-31-270,7 24 271,1-30-91,27 15 90,-15-26 90,36 6-90,-36-14 450,22-8-91,-32-8 91,4-21-180,-14 18 0,-7-30-270,-1 36-360,-15-36 270,7 36 0,-6-9 180,7 16-179,0 11-1,6-4 0,-4 6-270,11 0 180,-4 0 270,6 0 0,0 0 0,13 6 0,-10-4 0,37 11 0,-26-11 0,28 5 0,-18-7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15.145"/>
    </inkml:context>
    <inkml:brush xml:id="br0">
      <inkml:brushProperty name="width" value="0.08571" units="cm"/>
      <inkml:brushProperty name="height" value="0.08571" units="cm"/>
      <inkml:brushProperty name="color" value="#FF0066"/>
    </inkml:brush>
  </inkml:definitions>
  <inkml:trace contextRef="#ctx0" brushRef="#br0">0 152 7533,'9'-32'-90,"4"4"629,-11 13-269,11 0-90,-11 0 0,4-1 0,1 8 0,-5-6 90,5 13-90,-7-6-90,0 14 179,0 8-179,0 35 0,0-13-270,-7 54 270,-2-52-539,1 58 179,1-58 0,7 45-180,0-49-179,7 15 89,1-33-90,14-3 630,9-28 0,14-16 0,-11-10 0,1-12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15.353"/>
    </inkml:context>
    <inkml:brush xml:id="br0">
      <inkml:brushProperty name="width" value="0.08571" units="cm"/>
      <inkml:brushProperty name="height" value="0.08571" units="cm"/>
      <inkml:brushProperty name="color" value="#FF0066"/>
    </inkml:brush>
  </inkml:definitions>
  <inkml:trace contextRef="#ctx0" brushRef="#br0">76 91 7533,'-15'0'0,"-7"0"90,12 0 90,-10-7-1,18 6 91,-5-6-270,7 7 450,0 0-450,7 0-90,8 0 270,2 0-360,12-7 90,-6 5-90,48-11 180,-31 11-315,12-4 1,0-1 134,-13-2-450,32 1 360,-53 1-180,2 1 181,-27 4 269,-1-4 0,-20 12 0,-4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54.605"/>
    </inkml:context>
    <inkml:brush xml:id="br0">
      <inkml:brushProperty name="width" value="0.08571" units="cm"/>
      <inkml:brushProperty name="height" value="0.08571" units="cm"/>
      <inkml:brushProperty name="color" value="#33CCFF"/>
    </inkml:brush>
  </inkml:definitions>
  <inkml:trace contextRef="#ctx0" brushRef="#br0">0 144 7533,'7'-7'180,"-1"-3"-1,-1 3-179,-3 0 990,3 2-91,-5 5-629,5 0 0,-4 0 90,4 0-360,-5 5 180,6 18-180,-5-1-450,5 39 270,-6-30 0,0 30-449,0-35-541,0 19 721,0-23-541,5 11 900,2-25 180,-1 3-270,-1-17 360,1-22-180,-5 11 900,-1-27-721,-1 24 271,-5-3-90,1 0 0,4-1-90,-10 4-90,10-8 89,-4 9-179,5 1 270,0-32-450,0 25 360,16-31-450,-7 36-360,45-2 451,-34 15-91,35 2 180,-35 5-90,20 15 0,-24-5 270,5 23-180,-21-13 269,-5 20-179,-7-19-90,-1 7 90,-21-5-270,18-8 1,-17 7-181,4-4 180,2-5-360,-18 4 360,24-5-719,-13-5 539,26-2 360,3-15 0,17-4 0,7-10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17.959"/>
    </inkml:context>
    <inkml:brush xml:id="br0">
      <inkml:brushProperty name="width" value="0.08571" units="cm"/>
      <inkml:brushProperty name="height" value="0.08571" units="cm"/>
      <inkml:brushProperty name="color" value="#FF0066"/>
    </inkml:brush>
  </inkml:definitions>
  <inkml:trace contextRef="#ctx0" brushRef="#br0">136 121 7533,'0'-15'0,"0"7"-540,0-6 360,7 12 180,-6-11-90,6 11 270,-7-11-90,0 5 360,0-7-360,0 6 269,0-4-179,0 11 180,0-5-270,-7 7 90,-1 14-90,-7-4 0,-7 32-180,5-15 90,-11 37-90,17-29-90,-15 42 180,23-47-180,-11 46 270,14-54-540,7 33 450,1-43-359,13 8 269,3-20-270,33-27 270,-20 14 90,13-30 0,-2-3 180,-15 17-135,4-12 0,-4 0 135,-17 15-180,6-10 180,-14 19 89,-1 4-179,-14 13 0,-8 20-90,5-2-90,-10 19 90,12-7-90,-1 7 90,-4-5-179,18 19 89,-10-31 0,32 14 90,-16-33-90,45 6 180,-35-14 179,42-15 1,-43 4 0,22-24-270,-32 23 180,3-16-180,-13 18 450,-26-18-270,12 16 269,-41-9-269,28 19 180,-17 3-1079,21 6-721,-13 0 1171,25 0-361,-16 13 90,25-10-269,-11 24 809,11-24 0,9 17 0,10-11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18.396"/>
    </inkml:context>
    <inkml:brush xml:id="br0">
      <inkml:brushProperty name="width" value="0.08571" units="cm"/>
      <inkml:brushProperty name="height" value="0.08571" units="cm"/>
      <inkml:brushProperty name="color" value="#FF0066"/>
    </inkml:brush>
  </inkml:definitions>
  <inkml:trace contextRef="#ctx0" brushRef="#br0">0 107 7533,'9'-9'0,"4"-5"0,-11 6-90,11 0 90,-11-5 0,12 4 180,-13 0 359,19-11-449,-16 17 450,16-10-630,-18 13 180,5 13-180,-7-3 270,0 39-360,0-27-360,-7 53 450,5-45-269,-5 35 359,7-40-270,0 4 90,0-21-270,7 5 360,1-18 180,7-3 180,-7-16 0,-1-13 0,0 5 89,-5-5-269,11 7-90,-11 6 180,11-4-180,-4 11 90,-1-5-90,6 7 90,-6 0 180,21 0-180,-11 6 90,24 3-90,-23 12-180,16 10 90,-25 7 0,17 28 0,-24-23-720,10 34 540,-13-42-809,-6 22 539,4-25 450,-11 5 0,11-13 0,-5-2 0,7-14 0,0-2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19.810"/>
    </inkml:context>
    <inkml:brush xml:id="br0">
      <inkml:brushProperty name="width" value="0.08571" units="cm"/>
      <inkml:brushProperty name="height" value="0.08571" units="cm"/>
      <inkml:brushProperty name="color" value="#FF0066"/>
    </inkml:brush>
  </inkml:definitions>
  <inkml:trace contextRef="#ctx0" brushRef="#br0">115 197 7533,'7'-23'0,"-5"1"0,5 7 0,-1 0 180,-4-7-1,4 5 91,1-5 270,-5 7-360,12 0 360,-6 0-630,0 6 270,5 3-1,-11 6-268,5 27 268,-7-7-269,-7 70 1,-1-41-1518,-2 19 1,-2 3 1606,-4-5-814,-9 20 1,0 3 723,4-12-275,-5-5 0,3-3 185,13-12-456,-11 35 367,20-46 2354,8 11-2085,2-42 1636,34-28-1726,-23-6-90,36-31 90,-30 16 0,18-43 180,-27 38-90,3-38 929,-19 50-1019,-1-35 180,-8 34-90,-7-16 0,0 22 386,-7 0-386,5 5 0,-4-12 0,-2 13 90,0-13-90,-1 19 90,3-10-90,6 11 90,6 1-90,-4 1 0,18 14 0,-4 1 0,21 1-90,2 4 90,20-11-180,-17 5 180,35-7 0,-34-7 0,43-1 0,-43-8 90,28 2 90,-38-2-91,18 1 91,-20 0 270,6-7-270,-14 12 630,-1-10-720,-14 12-90,6-1 89,-6 3-178,0 12-1,6-4 180,-6 11-90,7-4-90,0 6 0,-6 14 0,4-11-90,-12 31 90,12-29 0,-4 22 0,6-26-450,0 13 360,0-12-269,20-1 359,-8-10-90,36-12 0,-7-10 450,12-14-270,-7 4 629,4-29-449,-23 33 990,21-53-901,-36 51 1,9-24-90,-21 32-180,-7 8 0,5 8-90,-25 28 90,16-7-360,-25 47 270,20-44-89,-6 52 179,13-55-180,3 28 0,6-32 180,0 5-270,13-7 180,-3-6 90,12-2-90,0-7-360,8 0 270,2-7-89,38-29 358,-37 14-134,6-12 1,-3-1 403,-16 13-89,16-33 90,-21 30 180,0-32-360,-7 21 89,-2-27-179,-6 36-90,-6-8 90,4 26-180,-4 3 0,6 6 0,0 6-89,6 23 89,16 18-90,-4 1 180,18 23-180,-19-43 90,5 41 90,-14-47-270,-1 33 270,-7-43-360,-7 22 90,5-31 1,-25 11 179,15-14-180,-36 0 180,28 0 90,-42-6 0,40 4 539,-26-5-449,37 7 270,-2 0-270,13 0 0,27 0-90,-14 0-90,63 0-180,-45 0 270,40 0-90,-39-7-3392,32-8 3303,-27-2-2194,40-18 2373,-42 9-1661,29-24 1661,-37 17-377,22-31 544,-38 35 1962,16-39-2039,-25 52 2678,-8-24-2498,2 38 3048,-23-4-3048,18 6 630,-41 33-900,29-18 180,-21 54-270,26-40 180,8 28-1350,1-25-1528,7 32 2788,0-28 0,0 22 0,0-28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22.261"/>
    </inkml:context>
    <inkml:brush xml:id="br0">
      <inkml:brushProperty name="width" value="0.08571" units="cm"/>
      <inkml:brushProperty name="height" value="0.08571" units="cm"/>
      <inkml:brushProperty name="color" value="#FF0066"/>
    </inkml:brush>
  </inkml:definitions>
  <inkml:trace contextRef="#ctx0" brushRef="#br0">137 167 7533,'-16'-15'180,"8"6"-180,1 3 269,0-1-179,6 5 90,-6-4-180,7 6 0,0-7 180,0 5-90,-7-5 0,6 14 90,-13 2-90,12 6 0,-11 20 90,11-15-360,-11 42 180,5-33-180,-1 41 180,-4-35-630,11 36 540,-4-43-269,12 22 179,3-40 180,12-3-90,-4-16 0,18-27 180,-16 16 180,29-55-270,-20 49 359,15-42-359,-19 43 180,11-26-90,-23 31 0,15-14-90,-26 26 360,6-1-450,-7 3 270,-7 19-180,6-3 90,-19 26-90,16-11-90,-16 25 90,18-23 0,-4 28 0,6-41-180,13 26 180,-3-30-180,32 5 90,-15-15 0,43-28 90,-33 7-90,27-34 0,-32 35 270,12-42-180,-19 33 450,10-28-180,-18 32 90,-2-17-91,-8 24-89,-7-11-90,0 21 0,-13 1-270,9 7 90,-16 7 90,11-5-179,-5 24 179,5-14-180,-11 37 0,16-29 180,-9 29 0,13-31-270,0 24 180,0-17-180,13 19 0,-2-19-449,37 10 629,-26-25 90,33 3-90,-36-19 0,30-23 0,-22 3 270,29-38-90,-22 28 269,17-34-89,-26 35 180,10-35-180,-24 41 180,2-20-270,-13 39-180,-13-3-90,9 13 359,-29 13-358,21 4-181,-30 27 360,30-11-90,-22 38 0,24-35-180,-5 55 180,8-52 0,7 24-270,21-19-899,11-4 899,8-7 270,24-20 0,-29-28 0,15-9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22.628"/>
    </inkml:context>
    <inkml:brush xml:id="br0">
      <inkml:brushProperty name="width" value="0.08571" units="cm"/>
      <inkml:brushProperty name="height" value="0.08571" units="cm"/>
      <inkml:brushProperty name="color" value="#FF0066"/>
    </inkml:brush>
  </inkml:definitions>
  <inkml:trace contextRef="#ctx0" brushRef="#br0">93 76 7533,'-16'0'-180,"1"0"180,6 0 180,-4 7-360,4-5 180,1 11-90,-6 2-90,13 2 360,-6 19-270,7-18 90,14 17 90,-5-25-90,14 4-90,-8-14 0,0 0 90,0 0 0,7-7 0,-12-1 360,10-21-270,-18 10 180,4-29-360,-12 28 269,-3-22-179,-6 25-179,-13-12 269,16 19-540,-15-3 180,25 13-360,-11 7 360,4 1 91,1 7 179,1 7 0,7 1 0,0 1 0,7 5 0,2-6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23.444"/>
    </inkml:context>
    <inkml:brush xml:id="br0">
      <inkml:brushProperty name="width" value="0.08571" units="cm"/>
      <inkml:brushProperty name="height" value="0.08571" units="cm"/>
      <inkml:brushProperty name="color" value="#FF0066"/>
    </inkml:brush>
  </inkml:definitions>
  <inkml:trace contextRef="#ctx0" brushRef="#br0">31 197 7533,'0'-15'0,"7"-1"180,-5 8-1,5-5-179,-1 4 0,-4-6 90,11 0 270,-11 7 180,11 1-450,-11 7 180,5 33-270,-7-11 270,0 62-270,-7-45-3392,-2 52 3302,1-48-1439,-5 43 1349,4-42-1606,-6 26 1516,7-36 116,-6 3 154,12-22 2654,-5-22-2654,7-10 1073,0-40-1073,0 27 0,7-46 0,-5 55-1080,5-28 1260,-7 32 868,0 2-958,0 2 467,0 11-377,0-5 90,0 1 90,-7 4-90,5-4 179,-5 6-269,7 0-450,7 0 450,2 0-629,19-7 538,-9 5-718,36-18 719,-32 10-450,52-25 450,-52 16-270,59-30 270,-58 28 0,45-27 90,-56 29 180,28-29-180,-38 28 359,4-22-359,-9 32 450,-18-4-540,17 14 180,-24 14-91,23-4-268,-23 25 178,24-10-268,-24 32 269,24-22-270,-24 50-180,17-47 135,-4 17 0,0 1-315,3-14 45,0 20 1,2 0 224,8-20-449,-6 56 449,14-76 270,21-9 0,-1-32 0,16-18 180,8-26-270,-23 24 1079,28-38-809,-38 44 719,24-25-719,-30 32 810,15-10-810,-25 28 269,5 21-539,-7 6 270,6 38-449,-4-22-271,11 29-270,9-24 630,-3-1-719,16-17 449,-18-16 450,11-19 0,-18 10 0,10-17 0,-11 5 0,6-9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29.012"/>
    </inkml:context>
    <inkml:brush xml:id="br0">
      <inkml:brushProperty name="width" value="0.08571" units="cm"/>
      <inkml:brushProperty name="height" value="0.08571" units="cm"/>
      <inkml:brushProperty name="color" value="#E71224"/>
    </inkml:brush>
  </inkml:definitions>
  <inkml:trace contextRef="#ctx0" brushRef="#br0">258 282 7533,'0'-15'90,"0"0"-180,0 6 180,0-4-90,0 11 180,0-11-1,0 4 1,0-6 0,0 0-180,0-7 180,0 6 180,7-20-180,-6 24 0,6-15-90,-7 25 0,-7 9-180,6 3 360,-27 39-360,17-20 135,-10 18 0,0 3-135,2 6 0,-3 25 0,2 6 90,2-1-1156,4-18 0,-1 11 1,2-10 975,-6 25-45,4 6 0,2-4-45,4-29 1,2 31 179,14-81-180,22-23 180,-9-13 0,42-52 0,-34 32 90,4-5 0,1-2 180,0-5-270,4-22 180,-15 32 90,-13 0-270,4 17 450,-12-6-271,6 6 361,-14-31-360,6 24-90,-33-46 90,21 48 0,-49-26-90,40 43-180,-47-8 180,47 20 3017,-26 20-3017,31-15-180,-5 35 180,13-28 0,9 23 0,2-25 0,25 10 0,-15-18 0,30 5 0,-17-14 0,32-8 0,-22 5-180,42-24 180,-33 23 90,5-6 0,1-2-180,-3 3 270,5 1 0,0 1-180,-6 4 810,26-17-810,-40 24 449,-3-24-359,-21 24 90,-1-10-360,-7 13 180,-14 0-90,4 0-89,-25 0 179,10 0-90,-19 6 90,19 3 0,-17 6 0,23 0-180,-23 7 90,30-6 90,-15 6-180,26-7-90,-6 0 270,7 0-270,0 14 180,7-11-360,14 18 361,5-20-361,18 0 630,-13-10-450,14-26 360,-20 8 360,17-36-271,-24 21 181,17-30-180,-25 23 360,10-16-360,-18 31 90,4-14-91,-12 30-358,-2-4 269,-7 15-360,0 21 270,-1-4-90,8 32 0,1-29-270,7 28 360,0-31-450,14 18 180,3-24-179,26 1 359,-9-26 0,29-30 90,-27 8-45,-3-10 0,-2-2 135,-4 4 90,-2-10 0,-2 1 89,-4 6 271,3-58-360,-15 59 719,-7-47-719,0 57 360,0-21-450,0 32 270,6 2-630,-4 15 270,4 35-180,-6-6 0,-6 55 180,-3-38-45,-1 3 0,-1 1 45,1 2-90,-5-2 0,3-1-180,8-4-179,-16 52 359,18-65-1259,2 44 1079,9-62-1349,19 13 1619,-9-41 0,16-23 0,-11-5 0,5-17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29.242"/>
    </inkml:context>
    <inkml:brush xml:id="br0">
      <inkml:brushProperty name="width" value="0.08571" units="cm"/>
      <inkml:brushProperty name="height" value="0.08571" units="cm"/>
      <inkml:brushProperty name="color" value="#E71224"/>
    </inkml:brush>
  </inkml:definitions>
  <inkml:trace contextRef="#ctx0" brushRef="#br0">0 106 7083,'0'-9'809,"6"-4"-449,3 11 0,6-4-180,7-1-180,1 5 360,28-11-90,-16 5 89,49-7-179,-46 6 360,47-4-900,-57 11 270,21-5-180,-39 7-719,-3 0 539,-16 0 90,-20 0-719,11 7 1079,-24-5 0,24 11 0,-11-5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30.076"/>
    </inkml:context>
    <inkml:brush xml:id="br0">
      <inkml:brushProperty name="width" value="0.08571" units="cm"/>
      <inkml:brushProperty name="height" value="0.08571" units="cm"/>
      <inkml:brushProperty name="color" value="#E71224"/>
    </inkml:brush>
  </inkml:definitions>
  <inkml:trace contextRef="#ctx0" brushRef="#br0">288 102 7533,'0'-31'-990,"0"8"990,0 1 450,0 13-270,0 2 90,0 1 269,0 11-449,-6-10 90,-9 39-90,-2-21 180,-18 56-360,17-32 225,-4 8 0,2 3-315,1 4 270,-5 1 0,-1-1-360,5-5 0,-15 30 90,19-45-89,8-1-1,1-16 90,21-35 90,-4-7 270,39-59-270,-21 32 225,4 4 0,0 1-225,1 6 359,-4-6 1,0 0-270,4 9 360,4-31 0,-9 41 450,3-1-541,-12 22 271,15 24-450,-24 12 180,5 37-360,-8-22 270,-7 37-270,0-35-720,-7 46 720,-2-51-809,-6 38 539,7-44-4291,-12 31 4201,9-35 450,-11 20 0,14-39 0,2-3 0,6-9 0,-7-18 0,5 10 0,-5-12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30.743"/>
    </inkml:context>
    <inkml:brush xml:id="br0">
      <inkml:brushProperty name="width" value="0.08571" units="cm"/>
      <inkml:brushProperty name="height" value="0.08571" units="cm"/>
      <inkml:brushProperty name="color" value="#E71224"/>
    </inkml:brush>
  </inkml:definitions>
  <inkml:trace contextRef="#ctx0" brushRef="#br0">106 302 7533,'-24'-6'0,"3"4"-270,6-11 270,0 4 0,6 1 180,-4-6 90,11 6-1,-4-7-89,6 6 0,6-11-180,9 10 90,29-18 0,-15 11 90,46-5 0,-52 7-270,53 0 180,-48 6 90,63-4-90,-50 11 270,56-4-181,-53 6 91,35 6-180,-44-4-180,20 32 90,-43-21-180,15 42 270,-25-28-449,4 37 179,-6-36-270,0 35 270,0-43-540,-13 35 630,3-34 1,-12 8-3393,13-16 3392,-4-11 90,12 4-270,-13-12 450,13-3-180,-6-12 270,7 3-1,0-24-89,7 22 270,1-42-360,7 40 180,6-40-180,-3 35 180,30-24-180,-26 33 3302,40-9-3302,-42 25-180,36 9-90,-43 3 270,28 26-90,-32-18 0,14 51-180,-15-37 0,-1 45-90,-7-50 90,-7 15 0,-1-25 180,-8 5-180,-5-7 90,4 0 180,-32 7-90,27-12-90,-13 4 270,15-35 360,16-4-360,-9-7 360,33-30-540,-8 32 269,16-28-89,1 8-90,-4 15-270,12-9 360,7 2-270,-4 22-180,32-35 180,-28 35 90,13-16-809,-33 28-91,-3 1 91,-12 14 809,-3 8 0,-12 2 0,-2 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55.102"/>
    </inkml:context>
    <inkml:brush xml:id="br0">
      <inkml:brushProperty name="width" value="0.08571" units="cm"/>
      <inkml:brushProperty name="height" value="0.08571" units="cm"/>
      <inkml:brushProperty name="color" value="#33CCFF"/>
    </inkml:brush>
  </inkml:definitions>
  <inkml:trace contextRef="#ctx0" brushRef="#br0">12 96 7533,'0'-12'0,"0"0"90,0 0 0,0 6 809,5-10-359,-3 13-180,3-13 179,-5 10-359,0-1 90,0 1-180,0 6 180,0 16-90,5-6-450,-3 23 180,3-18-630,11 23 630,-7-27-1169,25 21 899,-20-30-449,25 9 809,-23-11-180,22-11 540,-23 3 539,19-25-539,-20 17-3392,3-17 3751,-12 20-359,-5-4-90,0 4-2179,0 7 2179,0-5 0,-5 10 180,-7-5 1998,4 6-2268,-8 11 0,15-3-270,-9 20 0,8-8 3122,-3 57-3392,5-36-1516,0 12 1,0 0 1785,0-11-671,-4 21 0,-3 1 401,-6-13 135,2 1 0,-2-3 225,-6-19 270,-14-6-180,17-12 180,-12-22-180,16 0 90,0-18-90,5 14 1958,-14-19-2228,17 17 180,-12-11 0,11 15 0,-2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31.193"/>
    </inkml:context>
    <inkml:brush xml:id="br0">
      <inkml:brushProperty name="width" value="0.08571" units="cm"/>
      <inkml:brushProperty name="height" value="0.08571" units="cm"/>
      <inkml:brushProperty name="color" value="#E71224"/>
    </inkml:brush>
  </inkml:definitions>
  <inkml:trace contextRef="#ctx0" brushRef="#br0">205 175 7533,'0'-24'0,"0"2"-180,0 7 180,0 0 0,0 0 90,0 7 809,0-12-539,0 9-180,-7-4 180,6 2-180,-6 11 0,0-11-270,6 11 0,-19 2 270,16 9-360,-30 19 270,23-3-270,-31 32 90,24-21-90,-11 34 180,20-35-289,-4 9 289,11-16-90,2-11 90,9-2 0,13-8 0,8-7-90,2-7 90,18-15 289,-23-3-109,22-25-180,-31 23 360,11-28-360,-21 28 90,-2-17-90,-12 21-540,-9-19 540,-8 29-1439,-21-21 1169,24 32-270,-21 2 180,31 2 360,-5 25 0,8-9 0,7 19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31.843"/>
    </inkml:context>
    <inkml:brush xml:id="br0">
      <inkml:brushProperty name="width" value="0.08571" units="cm"/>
      <inkml:brushProperty name="height" value="0.08571" units="cm"/>
      <inkml:brushProperty name="color" value="#E71224"/>
    </inkml:brush>
  </inkml:definitions>
  <inkml:trace contextRef="#ctx0" brushRef="#br0">77 311 7533,'7'-15'0,"-6"0"359,12-7-179,-11 5 90,4-4 180,1 6-270,2 0 0,0 6 180,-3-4-181,-6 11 1,0-4-180,0 6 270,0 13-270,-6-3-90,-9 25 90,-2-10-90,-12 19 90,12-12-359,-5 12 359,7-13-630,6 13 450,2-26-450,21 16 540,-3-31-90,30-10 270,-13-11-3212,42-39 3212,-33 22 90,14-9-270,-23 16 450,-11 11-180,4-5-90,-12 7 360,4 0-271,-11 6-268,-16 16 3570,2 3-3570,-23 18 89,18-4-180,-4 13 180,12-12-90,3 11 90,6-26 0,27 10 0,-14-18 0,49 4-360,-33-12-180,28-10 270,-32 0 180,11-20 0,-26 11 0,10-12 360,-18 0-360,4 12 180,-12-44 360,-16 10-270,3 2 90,-16 10-270,25 45 360,-17 9-270,17 3-90,-5 26-90,8-18 180,7 11-90,7-20-90,1 4 90,7-12-360,20 13 180,-14-12-450,27 4 360,-23-6-1349,46-13 1619,-39 3 0,30-12 0,-39 7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39.664"/>
    </inkml:context>
    <inkml:brush xml:id="br0">
      <inkml:brushProperty name="width" value="0.08571" units="cm"/>
      <inkml:brushProperty name="height" value="0.08571" units="cm"/>
      <inkml:brushProperty name="color" value="#FFFFFF"/>
    </inkml:brush>
  </inkml:definitions>
  <inkml:trace contextRef="#ctx0" brushRef="#br0">91 91 7533,'-31'0'-360,"2"0"360,21 0 90,-6 0-90,13 0 90,-6 0 0,7 0 0,0 0-90,7 0 90,-6 0-90,13 0 180,-6 0-91,21-7 91,-11 5 0,37-11-180,-26 5 270,48-7-180,-33 6-90,49-11 0,-48 17-180,33-11 90,-52 14-270,3 0 181,-22 0-811,-28 14 810,10-11 180,-38 24 0,22-17 0,-16 12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40.209"/>
    </inkml:context>
    <inkml:brush xml:id="br0">
      <inkml:brushProperty name="width" value="0.08571" units="cm"/>
      <inkml:brushProperty name="height" value="0.08571" units="cm"/>
      <inkml:brushProperty name="color" value="#FFFFFF"/>
    </inkml:brush>
  </inkml:definitions>
  <inkml:trace contextRef="#ctx0" brushRef="#br0">136 60 6094,'-6'9'179,"4"-3"-179,-4-6 90,-1 0 0,5 0-90,-11 0 90,11 0 0,-11 0 180,4 0-270,1 0 360,-12 0-270,17 0 0,-11 0 0,14 0 0,-6 0 0,4 0 0,-5 0-1,7 0 1,0 0 0,-7 0 0,5 0 90,-5 0-180,7 0 180,7 0 0,2 0 0,26 0-90,-8 0 0,16 0 0,-12 0-270,6-6 270,-5 4 0,11-5-90,37 0 90,-25 6-135,1-6 0,1 1 45,-5 4 0,40-11 0,-55 4 180,12 1-180,-41 1 0,-15 7 0,-9 0-540,-21 0 270,12 0-629,-24 0 629,35 0-630,-20 0 541,32 0 359,-4 0 0,6 0 0,0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8:41.160"/>
    </inkml:context>
    <inkml:brush xml:id="br0">
      <inkml:brushProperty name="width" value="0.08571" units="cm"/>
      <inkml:brushProperty name="height" value="0.08571" units="cm"/>
      <inkml:brushProperty name="color" value="#FFFFFF"/>
    </inkml:brush>
  </inkml:definitions>
  <inkml:trace contextRef="#ctx0" brushRef="#br0">121 61 7533,'-8'0'-1619,"-5"0"2518,11-6-629,-12 4-90,13-5-360,-13 1 180,13 4-90,-12-5 180,11 7 90,-12-6-90,12 4 180,-11-12-180,11 13 359,-4-6-359,6 7 90,-7 0-90,5 0 180,-4 0-180,12 0 90,3 0-180,6 7-90,0-6 180,0 6 0,0 0-90,0-5 90,0 11-180,21 2 0,-16 2 0,62 32 180,-55-21-180,17 1 0,1 0 90,-16 3-45,15-3 0,2-1 45,-6 0 0,38 14 0,-46-34 450,18-1-270,-30-7-180,13 0 90,-24 0-90,0 0 0,-3 0 90,-6 0 89,0 0-89,-6 0-90,4 0 0,-5 0 0,7 0 0,0-7 0,-7 6 90,5-6-90,-4 7 0,6 0-90,0 0 90,-7 0 0,6 0 180,-13 0-180,6 0 90,-7 7 90,-28 28-180,15-6 90,-42 34 90,34-23 45,-12 3 0,-1 1-135,7 3 0,-1-8 0,2-1-3303,9-6 3034,2-9 89,15-9-630,8-14 360,7 0-2068,20-7 2068,-8 5 360,16-11 0,-13 5 0,1-7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9:05.440"/>
    </inkml:context>
    <inkml:brush xml:id="br0">
      <inkml:brushProperty name="width" value="0.08571" units="cm"/>
      <inkml:brushProperty name="height" value="0.08571" units="cm"/>
      <inkml:brushProperty name="color" value="#CC0066"/>
    </inkml:brush>
  </inkml:definitions>
  <inkml:trace contextRef="#ctx0" brushRef="#br0">91 61 7083,'0'-9'-180,"0"3"180,-7-1-90,5 5 180,-5-4 0,7 6 180,0-7-180,0 5 180,-7-11-180,-1 11 0,0-4-1,1 6 1,1 0-180,4 0 90,-12 0 90,12 0-269,-5 13 179,1-10-180,4 24 180,-4-24-270,6 17 270,6-11-90,3 0-90,-1-2 90,6-7 90,-6 0 90,7-14-90,-7 10 90,-1-16-90,-7 12 180,0-7-180,0 6 0,0-4 0,0 11 0,-7-4 0,6 6 0,-13 0 0,13 0 0,-12 0 0,11 0-90,-12 0 90,12 0 0,-5 0 0,7 0 3598,0 0-3598,0 6 180,0 3-90,0-1 90,0 5-1,0-4-89,0 6 0,7-7-899,-5 6 359,5-6-1439,6 28 1529,-9-16 360,16 22 0,-12-18 0,8 6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9:07.225"/>
    </inkml:context>
    <inkml:brush xml:id="br0">
      <inkml:brushProperty name="width" value="0.08571" units="cm"/>
      <inkml:brushProperty name="height" value="0.08571" units="cm"/>
      <inkml:brushProperty name="color" value="#CC0066"/>
    </inkml:brush>
  </inkml:definitions>
  <inkml:trace contextRef="#ctx0" brushRef="#br0">137 76 7533,'-8'0'-990,"1"0"1080,0 0 90,6 0-90,-6 0 0,7 0 180,0 0-90,0-7 90,0 5-180,0-4 179,0-1-179,0-1 180,0-7-270,0 6 90,-7-4-180,5 11 180,-18-5-270,17 7 180,-24 0-180,24 0 0,-17 7 180,18-5-179,-12 11 179,13-4-360,-6-1 270,14 5-180,1-11 180,7 5-270,7-7 270,-5 0 180,5 0-90,-7 0 0,0 0 180,-7-7 180,-1 5-360,-7-4 270,0-1-180,0 5-90,-7-4 90,-1 6-180,0 0 90,1 0-90,0 0 90,5 0-90,-5 6 90,7-4-450,0 5 450,0-7-180,7 0 360,-5 0-270,5 6 270,-7-4 180,7 5-180,-6-7 90,13 0-181,-13 0 181,13 0-180,-13 0 90,6-7-90,0 5 0,-5-4 0,5 6 90,-7 0-90,6 0 270,-4 0-270,4 0 90,1 0-180,-5 0 269,11 6-359,-11-4 180,5 18-180,-7-3-89,0 27 89,0-17-1260,-14 42 1350,11-39 0,-17 27 0,12-27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9:33.386"/>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68 302 11629,'-33'0'-984,"6"-7"1068,20 6-174,52-6 90,-40 7 0,49 0 0,-46 0 0,1 0 0,17 0 0,-21 0 0,22 7 0,-12-6 0,-5 6 0,17-7 0,-17 0 0,13 0 0,-8 0 0,0 0 0,0 0 0,0 0 0,7 0 0,-5 0 0,-2 0 0,5 0 0,-10 0 0,12 0 0,-7 0 0,0 0 0,0 0 0,0 0 0,14 0 0,-11 0 0,24-7 0,-23 6 0,43-6 0,-32 7 0,41 0 0,-44 0 0,22 0 0,-31 0 0,38-7 0,-35 6 0,28-6 0,-39 7 0,31 0 0,-35 0 0,35 0 0,-31 0 0,11 0 0,-5 0 0,-1 0 0,0 0 0,0 0 0,0 0 90,0 0-90,0 0 0,0 0 0,0 0-90,0-7 180,0 6-90,0-6 0,8 7 0,-7 0 0,20 0 0,-25 0 0,23 0 0,-23 0 0,17 0 0,-11 0 0,-2 0 0,5 0-90,-10 0 90,12 0 0,-7 0 0,0 0 0,0 0 90,0 0-90,7 7 0,-5-6 90,4 6-90,-6-7 0,1 0 0,-1 0 0,0 7-90,0-6 180,0 6-180,1-7 90,-1 0 90,0 0-90,0 0 0,7 0 0,-5 0 0,4 0 90,-6 0-90,0 0 0,21 0 0,-16 0 0,21-7 0,-23 6-90,10-6 90,-18 7 0,23 0 0,-28 0 0,36 0 0,-29 0 0,30 0 0,-24 0 0,24 0 0,-23 0 0,16 0 0,-25 0 0,17 0 0,-17 0 0,18 0 0,-11 0-90,12 0 90,-12 0 0,12 0 0,-19 0 0,24 0 0,-23 0 0,31 0 0,-24 0 0,31 0 0,-29 0 90,29 0-90,-31 0 180,37 0-90,-32 0-90,32 0 0,-36 0 0,30 0 0,-29 0 0,35 0 0,-35 0-90,36 0 90,-36 0-90,28 0 90,-23 0 0,26 0-90,-24 0 180,29 0-180,-36-7 360,42 6-270,-41-6 90,29 7-90,-34 0 0,26 0-90,-22 0 90,29 0 0,-30 0-90,23 0 90,-24 0 90,11-7-90,-14 5 0,20-4 90,-15 6-90,35 0 0,-35 0 0,36 0 0,-36-7 0,29 5 0,-30-4-90,36 6 90,-33 0 0,27-7 0,-32 5 0,4-4 90,-6 6-90,7 0 0,-5 0-90,11 0 90,-11 0 0,11 0 0,-11-7 90,-2 5 0,6-11-90,-11 11 0,12-4 90,-7-1-90,0 5 0,0-5 0,0 1 0,0 4 0,1-4 0,-1 6 0,0 0 0,0 0 0,6 0 0,-10 0 0,15 0 0,-16-7 0,19 5 0,-19-5-90,24 7 90,-29 0 0,29 0 0,-24 0 90,5 0 90,5 0-90,-10-7 0,12 6-90,-7-6 0,0 7 0,0 0-90,0 0 90,1 0 0,-1-7 0,0 6 0,0-6-90,0 7 0,0 0 90,0 0-180,0 0 180,0 0 90,1 0-90,-2 0 0,1 0 0,1 0 0,-1 0 0,0 0 0,0 0 0,-53 0 0,32 0 90,-41 0-90,41 0 180,4 0-270,-31 0 90,26 0 0,-27 0 0,26 0 0,-7 7 0,-7-6 0,-8 6 0,5-7-180,-4 0 180,7 0-90,5 0 90,-11 0 0,11 7-180,-12-6 180,5 6 0,-12-7-90,17 0 90,-14 0 90,22 0-90,-17 0 0,11 0 0,-4 0 0,5 0-90,1 0 90,0 0 0,-7 0 0,12 0 0,-17 0 0,17 0 0,-12 0 0,7-7 0,-7 6 0,12-6 0,-10 7 0,5 0 90,-2 0-90,-5 0 0,7 0 0,0 0 0,0 0 90,0 0-90,0 0 0,0 0 0,0 0 0,0 0 0,-1 0 90,1 0-180,0 0 90,0 0 0,0 0 0,0 0 0,0 0 90,0 0-90,-1 0 0,-6 0 0,12 0 0,-10 0 90,5 7-90,-2-6 0,-4 6 0,-2-7 90,7 0-90,1 0 0,-5 7 0,10-5 0,-12 5-90,7-7 90,0 0-90,-1 0 90,1 0 0,0 6 0,0-4-90,0 4 90,0-6-90,0 0 90,0 0 0,-1 0 0,1 0 0,0 0 0,0 0 0,0 0 0,0 0-90,0 0 90,0 0 0,-8 7 0,14-5 0,-18 5 0,16-7 0,-17 0 0,11 0-90,-18 0 180,17 0-180,-25 0 90,19 0 90,-21 0-90,20 0 0,-10 0 0,18 0-180,-18 0 180,23-7 0,-28 5 0,28-5 0,-23 7 0,19 0 90,-7 0-90,-5 0 0,16 0 0,-22 0 90,18 0-180,-8 0 180,-11 0-180,16 0 90,-23 0 0,31 0 0,-29 0 0,28 0 0,-23 0 0,25 0 0,-17 0 0,17 0 0,-19 0 0,12 0 0,-5 0 0,7 0 0,0 0-90,0 0 90,-8 0 0,-6 0 0,3 0 0,-9 0 0,19 0 0,-13 0 0,12 0 0,-12 0 0,13-6 0,-13 4 0,13-4 0,-13 6 0,19 0 0,-11-7 90,6 5-90,5-5 90,-17 0-90,17 6 0,-5-6 0,-5 0 0,10 6 0,-12-6 0,7 7 0,0 0 0,0 0 0,0-7 0,-1 6 0,1-6 0,0 7 0,-7 0 0,6 0 0,-6 0 90,7-7-90,0 5 0,0-5 180,-14 7-180,17 0 0,-28 0 90,28 0-90,-23 0-90,18 0 180,-11 0-90,11 0 0,-25 0 0,22 0 0,-29-6 0,24 4 0,-26-4 0,24 6 90,-28-7-90,35 5 0,-36-5 0,29 7 0,-29 0 0,28 0 0,-20 0 0,29 0 0,-16 0 0,18 0-90,-11 0 90,18 0 0,-17 0 0,17 0 90,-19 0-90,12 0 0,-12 0 0,13 0 0,-19 0 0,16 0 0,-23 0 0,24 0 0,-24 0 0,30 0 0,-29 0 0,29 0 0,-16 0 0,13 0-90,0 0 90,0 0 0,-1 0 0,2 0 0,-1 0 0,-1 0 90,1 0-90,0 0 0,0 0 0,0 0 0,0 0 0,0 0 0,0 0-90,0 0 0,-1 0 90,1 7 0,0-5 0,0 5 0,0-1 0,0-4 90,0 4-180,-1 1 90,1 2 0,0-1-90,0 6 90,0-13 0,0 6 90,0 0-90,0-6 90,0 6-90,-1-7-90,1 7 180,0-5-90,0 5 90,0-7 0,0 0-90,20 26 0,-1-19 0,11 20 0,-2-21 0,-12 3 0,20 6 0,-18 0 0,17-7 0,-11 6 0,6-13-90,0 13 90,0-5 0,0 5 0,-7 2-90,6-8 0,-6 6 90,0 1 0,6-5 0,-12 10 0,11-11 0,-11 6-90,11 0 180,-11 0-180,11 0 90,-4 0 0,6 0 0,-7 0-90,6-6 90,-6 4 0,7 3 0,-6-7 0,4 18 0,-11-23-90,12 22 90,-6-22 0,7 16 0,-7-12 0,6 1 0,-6 11 0,7-17 0,0 11 0,0-14 0,1 0 0,-1 0 90,-1 0-90,2-7 0,-1 5 0,0-5 0,0 7 0,0-6 0,0 4 0,1-5 90,-2 1-90,2 4 90,13-5-90,-11 7 0,24-6 0,-24 4 0,24-5 0,-23 7 0,23 0 0,-24 0 0,24 0 0,-24 0 0,24 0 0,-30 0 0,29 0 0,-36 0 0,29 0 0,-25 0 0,20 0 0,-12 0 0,12 0 0,-19 0 0,23 0 0,-27 0 0,27 0 0,-23 0 0,18 0 0,-17 0 0,15 7 0,-16-5 0,12 4 0,-6-6 0,-1 0 0,0 0 0,0 0 0,0 0 0,0 0 0,0 0 0,0 0 0,1 0 0,-1 0 0,0 0 0,0 0 0,0 0 0,0 0 0,0 0 0,0 0-90,0 0 0,0 7-90,0-5 180,-6 18 0,-29-10 90,13 5-90,-20-9 0,20 1 0,-1-5 0,-14 12 0,6-13 0,0 6 0,-4 0-90,10-6 90,-12 6 0,7-7 0,0 0 0,0 0-90,0 0 90,0 0 0,-14 0 0,4 7 0,-19-6 0,12 6 90,-11-7-90,24 0 0,-14 0 0,23 0 0,-12 0 0,7 0 0,0 0 0,-1 0 90,1 7-90,54 1 0,-27 1 0,43-3 0,-40-6 0,0 0 0,0 0 0,14 0 90,-4 0 0,19 0-90,-12 0 0,18 0 0,-23 0 0,35-6 0,-40 4 0,40-11 0,-35 11 0,23-12 0,-25 13 0,11-13 0,-19 6 180,5 0-180,-7-6 0,6 12 0,-4-11 0,12 4 0,-12 1-90,18-5 90,-16 11 0,16-5 0,-18 1 0,18 4 0,-23-5 0,21 1 0,-23 4 0,19-11 0,-12 11 0,11-11 0,-11 11 90,11-12-90,-11 13 90,5-13-90,-7 13 0,-6-13-90,11 13 90,-10-13 0,12 12 0,-7-5 0,0 7 0,0 0 0,0-6 0,0 4 0,0-4 0,7 6 0,2 0 0,-1 0 0,6 0 0,-12 0 0,18 0 0,-16 0 0,16 0 0,-5-7 0,-5 5 0,31-5 0,-35 7 0,48 0 0,-47 0 0,34 0 0,-38-6 0,24 4 0,-24-5 0,17 7 0,-17 0 0,10 0 0,-11 0-90,18-6 180,-23 4-180,28-5 180,-28 7-90,37 0 0,-29 0 0,29 0 0,-31-6 90,31 4-90,-29-5 0,35 0 0,-28 6 0,30-6 0,-23 7-90,17-7 90,-26 6 0,10-6 0,-19 7 0,14 0 0,-14 0 0,13 0 0,-13 0 0,20-7 0,-18 6 0,31-6 0,-29 7 0,35-7 0,-35 5 0,29-5 0,-30 7 0,23-6 0,-24 4 0,24-4 0,-23 6 0,22 0 0,-22-7 0,16 5-90,-18-5 0,12 7 90,-12 0 0,5-6 0,-7 4 0,0-4 0,0 6 0,0 0 0,0-7 0,0 5 0,0-5 0,1 7 0,-1 0 0,0 0 0,0-7 0,0 5 0,14-5 0,-17 7 0,28-6 0,-29 5 0,25-6 0,-20 7 90,20-7-90,-18 5 180,18-5-180,-20 7 90,13-7-90,-19 6 0,17-6 0,-17 7 0,12 0 0,-7 0-90,0-7 90,0 6-90,0-6 0,0-6 0,-6 3 270,4-6-90,-11-4-90,4 10 0,-6-12-180,-6 8 180,-3-2 0,-6 1 90,7 7-90,-6-6 0,6 6-180,-7 0 180,0-6-90,0 12 90,0-5 0,0 7 0,-8 0 0,0-6 0,-1 4 0,3-4 0,6 6 0,0 0 90,0 0-90,-28 0 0,22 0-90,-35 0 90,37 0 0,-22 0 0,22 0 0,-23 0 0,24 0 0,-18 0 0,19 0 0,-4 0 0,6 0-90,0 0 90,-1 0 0,1 0 0,0 0 0,0 0 0,0 0 0,0 0 0,0 0 0,0 0 0,-1 0 0,1 0 0,0 0 0,0 0 0,0 0 90,-14 0-90,11 0 0,-18 0 0,20 0 90,-19 0-90,23 0 90,-35 0-180,33 0 180,-34 0-90,29 0 90,-30 0-90,29 0 0,-21 0 0,24 0 0,-12 0 0,19 0 0,-17 0 0,17 0-90,-19 0 90,19 0 0,-17 0 0,17 0 0,-12 0 0,7 0 0,-7 0 0,12 0 0,-17 0 0,17 0 0,-18 0 0,11 0 0,-18 0 0,16 0 0,-23 0 0,24 0 0,-11 0 0,8 0 90,-3 0-90,0 0 0,-5-7 0,13 5 90,-6-5-90,7 7 0,-7 0 0,5 0 0,-11-6 0,18 4-90,-24-5 90,29 7 0,-42 0 0,34 0 0,-36 0 0,31 0 0,-24 0 0,23 0-90,-23 0 90,23 0 0,-9 0 0,6 0-90,-1 0 180,-1 0-180,-11 0 180,16 0-180,-22 0 180,22 0-90,-16 0 0,18 0 0,-18 7 0,16-5 0,-23 4 0,23-6 0,-23 0 0,24 0 0,-17 0 0,18 0 0,2 0 0,-12 0 0,2 0 0,-7 0 0,-3 0 0,24 0 90,-23 0-90,23 0 0,-24 0 0,18 0 0,-18 0 0,17 0 0,-18 0 90,6 0-90,-8-6 0,6 4 0,-17-5 0,35 7 0,-33 0 0,35 0 0,-23-6-90,18 4 90,-11-4 0,17 6 0,-15 0 0,16 0 0,-12 0 0,7 0-180,0 0 180,0 0-90,-7 0 90,5 0 0,-19 6 0,18-4 0,-31 4 0,29-6 0,-42 0 0,40 7 0,-40-5 90,42 4-90,-29-6 0,31 0 0,-11 0 0,14 0 0,0 0 0,0 0 0,-1 0 90,1 0-90,0 0 0,0 0 0,0 0 0,0 0 0,0 0 0,0 0 0,0 0 0,0 0 0,0 0 0,-1 0 0,1 0 0,0 0 0,0 0 0,0 0 0,0 0 0,0 0 0,-7 0 0,12 0 0,-37 0 0,38 0 0,-51 0 0,46 0 0,-34 0 0,29 0 0,-16 0 0,11 0 90,-6-6 0,6 4-90,-4-5 0,18 7 270,-10-6-270,12-3 0,-8 1 0,-5 1 0,11 7 179,-10 0-179,4 7 180,6-5-180,-17 5 0,17-7 0,-5 6-270,-6-4-269,11 4-91,-11 1 630,6-5 0,0 4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9:43.515"/>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159 91 11629,'26'-25'-720,"-6"5"720,-13 20 0,8 0 0,2 0 0,5 0 90,-7 0-90,0-7 0,0 6 0,0-6 0,0 7 0,0 0 0,1 0 0,-1-6 0,7 4 0,-12-5 0,17 7 0,-17 0 0,11-7 0,8 5 90,-18-4-180,30 6 90,-30 0 0,31 0 0,-23 0 0,23 0 0,-23 0 0,23 0 0,-24 0 0,18 0 0,-20 0 0,13 6 0,-19-4 0,17 5 0,-17-7 0,18 0 0,-11 0 0,19 0 0,-18 0 0,24 0 0,-24 0 0,24 7 0,-30-5 0,28 4 0,-28-6 0,23 0 0,-18 0 0,25 0 0,-22 0 0,29 0 0,-31 0 0,24 0 0,-23 0 90,23 0-90,-23 0 0,23 0 0,-24 0 0,31 0 0,-29 0 90,42 0-90,-33 0 0,54 0 0,-44 0 0,38 7 0,-42-6 0,28 6 0,-34-7 0,39 0 0,-45 0 0,39 0 0,-42 0 0,28 0 0,-29 0 0,16 0 0,-18 0 0,11 0 0,-11 0 0,11 0 0,-10 0-90,17 0 90,-17 0 0,24 0 0,-23 0 0,29 0 0,-27 0 0,27 0 0,-29 0 0,16 0 0,-18 0 0,19 0-90,-18 0 90,24 0 0,-24 0 0,31 0 0,-29 0 90,22 0-90,-25 0 0,25 0 90,-22 0-90,36 0 0,-36 0-180,55 0 180,-43 0 0,39 0 0,-46 0 0,24 0 0,-29 0 0,22 0 0,-25 0 90,11 0-90,-18 0-90,17 0 90,-17 0 0,18 0 0,-17 0 0,9 0 0,-5 0-90,2 0 180,5 0-90,-7 0-90,0 0 90,0 0 0,0 0 0,0 0 0,1 0 0,-1 0 0,0 0 0,0 0 0,0 0 0,0 0 0,0 0 0,0 0 0,0 0 0,1 0 90,-1 0-90,0 0 0,0 0 0,0 0-90,0 0 90,0 0-180,0 0 180,0 0 0,1 0 0,-1 0 0,0 0 0,0 0 180,0 0-270,0 0 180,0-7-90,1 6 0,-1-6 180,0 7-180,-7 27 90,-1-20-180,-7 19 90,0-12 0,0-4 0,0 12 0,-7-7-90,6 0 90,-6 0 0,7 0 0,0 0 0,0 0 0,0 0-90,-7 1 90,6-1-90,-6 0 90,7 0 0,0 0-90,0 0 90,-7 0 0,5 0 0,-5 0 0,7 0 0,-6 0 90,4 1-90,-4-1 0,6 0 0,0 0 0,0 0 0,0 0 0,-27-20 0,20 8 0,-27-16 0,26 13 0,-7 0 0,-8-7 0,7 5 90,-19-4-90,16 6 90,-23-7-90,24 6 0,-24-13 0,23 12 90,-16-4-90,19-1 0,-20 5 0,18-5 0,-25 1 0,25 4 0,-31-4 90,29 6-90,-36-7 0,36 5 0,-22-5 0,25 7 0,-18 0 0,17 0 0,-24 0 0,24 0 0,-25 0 0,18 0 90,-19 0-90,19 0 0,-23 7 90,28-5-180,-29 5 90,37-7 0,-29 0-180,30 0 180,-25 0 0,20 0 0,-13 6-90,12-4 90,-18 4 0,17-6 0,-24 7 0,24-5-180,-31 5 180,29-7 0,-43 6-90,35-4 180,-50 5-90,41-7-90,-53 7 180,51-6-90,-52 6 0,54-7 0,-40 0 0,42 0-90,-43 6 90,42-4 0,-62 5 0,51-7 0,-12 0 0,-1 0 0,4 0 0,3 0 0,1 0 0,8 0 180,-40 7-180,33 1 90,-16 1-90,22-3 0,-5 1 0,16-5 0,-16 5 0,24-7 0,-9 0 0,25 0 0,-10 0 0,5 0 0,-2 0 0,-5 0 0,7 0 0,0-7 0,0 5 0,0-5 0,0 1 0,0 4 0,-1-4 0,1 6-90,0 0 90,0 0 0,0 0 0,0 0 0,0-7 0,0 5 0,0-5 0,-1 7 0,1 0 0,0-7 0,0 5 0,0-4 0,-7-1 0,5 6 0,-18-13 180,16 12-180,-23-11 180,24 11-90,-24-11-90,24 11 0,-24-4 90,16-1-180,-18 5 90,26-5 0,-23 7 0,36 0-90,-28 0 90,23 7-90,-5-5 90,-5 11 0,16-4 0,-16-1 0,12 5-90,0-4 90,-6 6 0,13 0 0,-13 0 90,6 1-90,-1-1 0,-4-6 0,11 11-90,-12-10 90,13 12 0,-6-7 0,0 0 0,6 0-90,-12 0 90,11 0 90,-12 0-180,12 0 180,-11 0-90,11 0-90,-4 0 90,6 1 0,-7-1 0,6 0 0,1 0 0,8 0 0,7 0 0,-7 0 0,6-7 0,-6 6-90,7 1 180,-7-5-180,-1 10 90,0-12 90,1 8-90,15-8 0,-7-1 0,-1-7 90,5 0-90,-10-7 0,12 5 0,-7-5 0,0 1 0,1 4 0,-1-4 0,0-1 0,0 5 0,0-5 0,0 7 0,0 0 0,0-6 0,1 4 0,-1-5 0,0 7 0,0 0-90,0 0 90,0 0-90,0 0 90,0-6 0,1 4 0,-1-11 0,0 4 0,-7-6 0,5 0 0,-11 0 0,12 0 0,-12 0 0,4 0 90,-6 0-90,0-1-90,0 1 90,-6 0 0,-3 0 0,-6 7 0,0 1 0,0 0 0,0 6 0,-1-13-90,-5 13 90,-3-13 0,1 6 0,1-1 0,7-4 0,-7 5 90,12-1 0,-11-4-90,54-2 0,-32 5 0,40-3 0,-33 13 0,7 0 0,7-7 0,-5 5 0,4-5 0,-5 7 0,-1 0 90,0 0-90,0 0 0,13-7 0,-9 5 90,29-11-90,-27 11 0,27-11 0,-29 11 0,30-5 90,-29 0-90,29 5 0,-38-11 0,29 5 0,-35-1 0,29-4 0,-24 11 0,25-11 0,-16 4 0,23-6 0,-23 7 90,16-6 0,-18 13-90,11-12 0,-11 11 0,18-11 0,-23 11 0,21-5 0,-22 7 0,24-6 0,-16 4-90,23-12 90,-24 12 0,17-4 0,-18 6 0,19 0 0,-19 0 0,13 0 0,-9 0 0,3 0 0,-1 0-90,6 0 90,-13 0-90,27-7 90,-23 6 0,28-6 0,-29 7 0,30-7 0,-29 5 0,35-4 0,-35 6 0,36 0 0,-36 0 0,35-7 0,-27 5 0,22-11-90,-25 11 180,17-4-90,-17 6 0,12-7 0,-13 5 0,18-12 0,-22 13 0,42-6 0,-34 0 0,43 6 0,-36-6 0,35 0 0,-34 6 0,21-6 0,-25 7 0,5 0 0,-14 0 0,6-7 0,-12 5 0,5-4 0,-1 6 0,3-7 0,-1 5 0,13-4 0,-18 6 0,17-7 0,-17 5 0,17-4 0,-17 6 0,24 0 0,-23 0 0,23 0 0,-24-7 0,17 5 0,9-4 0,11-1 0,-6 5 0,13-4 0,-42 6 90,29 0-90,-30 0 0,23-7 0,-17 5 0,5-5-180,12 7 90,39-6 90,-24 4 0,1-1 0,-5 0-90,-23 3 0,32 0 180,-43 0-90,9 0 0,-12 0 0,-1 0-90,0 0 180,0 0 0,0 0 0,0-7-90,0 5 0,0-5-90,0 7 90,1 0 0,-1 0 0,-1 0 0,2 0 90,-1 0-300,0 0 0,0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32:45.302"/>
    </inkml:context>
    <inkml:brush xml:id="br0">
      <inkml:brushProperty name="width" value="0.08571" units="cm"/>
      <inkml:brushProperty name="height" value="0.08571" units="cm"/>
      <inkml:brushProperty name="color" value="#FFFFFF"/>
    </inkml:brush>
  </inkml:definitions>
  <inkml:trace contextRef="#ctx0" brushRef="#br0">111 49 7533,'9'-9'-1350,"5"2"1530,-13 7 0,7-7-90,-8 5 0,0-5 90,7 7-90,-5-7 90,5 5-90,-7-6 0,0 8 180,0 0-180,0 8-270,0 1 270,-7 7-90,5 0-90,-13 0 180,14 7-90,-20 29 0,10-13-90,-19 56 90,12-54-270,-11 54 270,18-63-450,-3 33 360,14-53-719,0 9 719,0-21 90,0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56.718"/>
    </inkml:context>
    <inkml:brush xml:id="br0">
      <inkml:brushProperty name="width" value="0.08571" units="cm"/>
      <inkml:brushProperty name="height" value="0.08571" units="cm"/>
      <inkml:brushProperty name="color" value="#33CCFF"/>
    </inkml:brush>
  </inkml:definitions>
  <inkml:trace contextRef="#ctx0" brushRef="#br0">240 121 7533,'18'-19'-540,"-5"2"810,-3 5 359,-9-5-269,5 8 0,-1-1 180,-3 5-270,3-2 359,-5-5-449,0 5 180,-5 2-270,3 5 180,-19 16-90,11-2-180,-12 26 0,10-8-180,-11 42 270,9-30-2011,-4 13 0,2 1 1921,7-4-640,-3 23 0,2 0 280,9-24 35,1 11 0,6-8 55,7-37-540,27 13 720,-12-32 2969,28-16-3149,-34-4 90,12-6 360,-27 4 522,-2 4-432,-10-6-270,-2 4 449,-21-23-359,12 20 450,-44-38-450,35 37 213,-42-25-213,39 34-90,-17-8 0,25 11 180,-3 0-180,17 6 0,1 0-90,5 6-90,10 6 180,-2-5 0,20 4-90,-14-5 90,25 0 0,-18 0 90,40-5-90,-25-2-3212,38-10 3212,-35 3-1819,35-14 1819,-38 19-436,20-17 526,-42 23 0,3-8-180,-17 17 2053,-11 6-1963,3-4 0,-15 13 0,9-13 0,-8 20-180,9-13-180,-4 23 360,4-22 2306,7 28-2576,6-28 929,12 17-839,6-25-450,17-2 450,-14-7 270,13-15-180,-21 8 90,4-20-90,-10 13 0,-1-7 450,-6-2-90,0 10 270,-11-19-91,-8 7-359,4 6 180,-11-1-180,23 14 90,-7 1-90,10 0-90,0 6 90,0 0 0,5 0-90,1 0 0,1 0 90,4 0-90,-4 0 180,15 0-180,-7 6-90,29 11 180,-27-3-450,32 20 270,-33-19-180,17 18 90,-25-19-90,3 20 270,-16-25 0,-7 7 180,-2-16 180,-19-5-450,17-2 1080,-12-16-810,21 9 629,7-30-539,7 26 180,21-41-540,-6 40 180,33-41-90,-25 43-180,36-21 0,-42 30-900,20-3 721,-36 11-1260,2 11 1259,-15-3-450,-1 14 450,-6-9 360,0 10 0,0-10 0,0 5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32:45.582"/>
    </inkml:context>
    <inkml:brush xml:id="br0">
      <inkml:brushProperty name="width" value="0.08571" units="cm"/>
      <inkml:brushProperty name="height" value="0.08571" units="cm"/>
      <inkml:brushProperty name="color" value="#FFFFFF"/>
    </inkml:brush>
  </inkml:definitions>
  <inkml:trace contextRef="#ctx0" brushRef="#br0">48 64 7533,'-8'0'-450,"-6"0"450,12 0-90,-5 0 0,0 0 90,5 0-90,-5 0 180,7 0-180,0 0-90,14 0 270,-4 0-180,21-7 180,-13 5-90,12-5-90,-12-1 90,25 0-90,-21-1-90,29-5-89,-39 12 269,16-5 0,-12 7 0,9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32:45.988"/>
    </inkml:context>
    <inkml:brush xml:id="br0">
      <inkml:brushProperty name="width" value="0.08571" units="cm"/>
      <inkml:brushProperty name="height" value="0.08571" units="cm"/>
      <inkml:brushProperty name="color" value="#FFFFFF"/>
    </inkml:brush>
  </inkml:definitions>
  <inkml:trace contextRef="#ctx0" brushRef="#br0">111 64 7533,'0'-9'-270,"0"-5"270,0 6 180,0-1-360,0 2 180,0 0 180,0 5-360,0-5 90,-6 7 180,4 0 180,-19 21-450,17-9-90,-24 39 270,17-29 0,-5 29-180,2-32 90,13 25 0,-6-25 90,14 11 0,2-21 90,13-2-90,-4-7 90,12-7-90,-13-2 90,6-7 90,-6 1 0,-2 6-180,-6-5 90,5 5 180,-5-14-91,0 6 1,-2-13-180,-7 12-3392,-7 2 3302,-2 2 180,0 5-180,-5-7 90,5 7 90,-6-5-539,-2 12 449,-6-5 0,6 14 0,-6 2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17.209"/>
    </inkml:context>
    <inkml:brush xml:id="br0">
      <inkml:brushProperty name="width" value="0.08571" units="cm"/>
      <inkml:brushProperty name="height" value="0.08571" units="cm"/>
      <inkml:brushProperty name="color" value="#CC0066"/>
    </inkml:brush>
  </inkml:definitions>
  <inkml:trace contextRef="#ctx0" brushRef="#br0">206 182 7533,'26'-46'135,"-1"-1"0,15-26 44,-40 73-89,0-7 0,0 5-90,-7-5-90,5 7 180,-11 0 0,4 0 0,-6 7 0,0 2 90,-7 33-90,12-14-135,-7 21 0,1 6 135,4 15-1037,-5 8 1,-1 2 901,9-31 0,1 3-255,-4 26 0,-1 12 0,2-12 300,5-25 0,1 0-60,-4 16 0,1 9 0,4-17-30,11-16-269,8 11 359,2-48-540,39-21 540,-33-6-270,53-38 270,-54 15-90,26-37 90,-31 36 0,-2-42-90,-8 48 450,-14-33-360,-1 43 270,-21-15-90,4 32 1713,-26-3-1893,18 13 180,-24 0-180,30 0 90,-22 0-90,31 0 90,-11 0-180,21-7 0,8-2 180,2 1-180,31-5 90,-19 11-90,41-12 90,-28 13-90,30-13 90,3 6-879,-9 0 789,6-6-205,-7-1 295,-14-2 270,27-25-270,-36 22 179,22-29-179,-37 37 90,8-15-180,-20 26 1032,0-6-942,0 7 413,0 7-413,0-6 90,-7 13-90,6-6 0,-13 8 90,13-1-90,-13 7 0,13-5 0,-13 18 0,6-17-180,-8 31 180,8-29-270,-5 22 180,11-25 0,-5 5-90,7-14 0,14-1 180,-11-7 0,24 0-90,-23-7 90,22-1 90,-23-8 270,18-5-270,-20 4 270,6-19-360,-7 18 180,0-24-90,0 24 0,0-17-1,0 18 1,0-5-90,0 14 90,0-6-180,0 12 180,0 2-90,0 9-90,0 19 90,0-9-90,0 36-179,0-26-1,0 34 180,0-36-180,7 15 270,1-25-180,14-2 90,-5-15-90,25-28 90,-16 1 45,6-10 0,1-3 135,2-6-90,-2-6 0,-2-2 360,-4 0 0,8-38 359,-20 30-449,0 0 0,-6 10 360,-3 15-450,-6 20 0,-6 17-180,4 17-90,-12 40 180,6-20-270,-7 53 180,7-44-180,0 10 0,2 1 90,4-9-607,-5 37 428,7-54 269,0 13-450,0-12-270,14 18 91,-4-23 629,19 8 0,-6-27 0,7-1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17.460"/>
    </inkml:context>
    <inkml:brush xml:id="br0">
      <inkml:brushProperty name="width" value="0.08571" units="cm"/>
      <inkml:brushProperty name="height" value="0.08571" units="cm"/>
      <inkml:brushProperty name="color" value="#CC0066"/>
    </inkml:brush>
  </inkml:definitions>
  <inkml:trace contextRef="#ctx0" brushRef="#br0">15 228 7533,'-8'-8'-810,"2"-6"720,6 13 0,0-13 630,6 12-270,3-12 180,19-1-271,4 5 91,40-23-180,-20 21 0,-1-8 0,-2-2-90,-11 3 0,31-9 90,-58 19-630,9 3 450,-20 6-899,-20 13 809,9-3 180,-38 19 0,29-6 0,-16 8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18.759"/>
    </inkml:context>
    <inkml:brush xml:id="br0">
      <inkml:brushProperty name="width" value="0.08571" units="cm"/>
      <inkml:brushProperty name="height" value="0.08571" units="cm"/>
      <inkml:brushProperty name="color" value="#CC0066"/>
    </inkml:brush>
  </inkml:definitions>
  <inkml:trace contextRef="#ctx0" brushRef="#br0">61 274 7533,'-15'-17'0,"0"-3"90,0 11 0,6-6 0,3 7 179,6 1-89,0 7 0,0 0-90,6 7-270,3-6 90,6 13 180,7-6-360,8 1 270,1-2-899,20-7 719,-24 0-180,29-21 450,-30 3-90,32-33 90,-32 18 180,30-17-270,-43 24 0,27-3 180,-30 21-90,5 1 90,-8 14 90,-7 1-91,0 8-448,-7-8-1,6 6 180,-19-13 90,16 6 180,-22-7 0,15 0 89,-17 7-269,11-5 90,-18 18 0,10-17-90,-26 31 90,25-23-90,-16 31 0,24-24 0,-17 38 0,23-34-360,-8 26 271,27-31-631,22-2 630,-9-8-270,42-7 270,-40-7 180,33-14 0,-36 2-180,23-30 540,-24 29 180,11-35-361,-21 35 91,5-22-270,-11 32-90,5-4-90,-14 14 0,-1 14 90,-1-4-270,-4 25 180,11-16-899,-4 36 989,6-40-899,13 32 809,-3-43 90,18 9 0,-11-13-90,25-20 180,-28 8 539,33-30-359,-35 23 540,30-29-271,-17 21 91,19-17-270,-19 21 179,23 1-359,-20 14 0,15 1-180,-19 14-180,11 21 90,-16-8-449,9 49 449,-20-45-720,-1 38 630,-7-44-269,-13 18 449,2-26-180,-17 10 90,11-19 0,-5-1 180,14-1 90,-6-19-180,13 10 359,-6-26-359,14 18 180,1-17-90,7 18 180,21-25-180,-16 22 90,35-22-90,-28 25 90,30 2-90,-30 8 90,28 14-360,-34 1-90,14 28 0,-27-10 90,-1 38 180,-7-35-450,-7 39 181,-1-46-1,-14 27 90,5-39 360,-4 10-180,12-18 449,3-16-449,6 3 270,0-31 90,0 23 0,6-36-270,3 33 0,-1-27 90,12 19-270,-17 5-90,17-10-180,-5 11 180,-5-6-539,17 6 449,-23 9-540,17 15 630,-13 1-668,7 27 0,0-10 0,0 19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19.109"/>
    </inkml:context>
    <inkml:brush xml:id="br0">
      <inkml:brushProperty name="width" value="0.08571" units="cm"/>
      <inkml:brushProperty name="height" value="0.08571" units="cm"/>
      <inkml:brushProperty name="color" value="#CC0066"/>
    </inkml:brush>
  </inkml:definitions>
  <inkml:trace contextRef="#ctx0" brushRef="#br0">152 213 7533,'0'-17'90,"0"-3"90,0 11 179,0 1-89,0-5-90,0 4 0,0-6 0,-7 7 0,-1-6 0,-1 13 90,-4-6-270,4 7 0,-19 27-90,9-14-180,-9 36 90,12-24-180,8 25 180,1-16-270,20 16 540,-2-31 0,24 1-90,-16-20 180,23-20 0,-24 1 180,11-31-180,-21 23 0,5-42-180,-11 39-90,-2-41 0,-8 44 90,-7-8-270,7 20 90,-6 6 0,6 3-629,-8 6 179,1 0 360,7 13 270,-6 4 0,6 13 0,-7 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19.725"/>
    </inkml:context>
    <inkml:brush xml:id="br0">
      <inkml:brushProperty name="width" value="0.08571" units="cm"/>
      <inkml:brushProperty name="height" value="0.08571" units="cm"/>
      <inkml:brushProperty name="color" value="#CC0066"/>
    </inkml:brush>
  </inkml:definitions>
  <inkml:trace contextRef="#ctx0" brushRef="#br0">53 303 7533,'0'-15'-360,"0"0"180,0 0-90,0 0 1260,0 0-451,0-1 451,0 1-810,0 0 269,7 0-269,-5 6-180,5 2 0,-7 14-180,0 2 180,0 6-3572,-7 20 3483,-2-14-530,-6 41 709,0-33-2992,7 34 2722,-6-36-899,19 22 1079,-10-38 2182,39 10-2092,-21-28 259,29-1-439,-25-14 3842,12 5-3573,-13-11 271,20-3-360,-18 13 0,11-9 0,-14 19-90,-7 6 0,-1-3-360,-14 25 360,6-10-180,-13 25 270,12-16-180,2 3 180,15-15 0,16-7 180,-6 0 270,24-27-270,-36 13-180,28-35 179,-31 24 1,5-39-360,-8 27 270,-14-54-90,-8 59-360,-22-29 270,3 43-629,-16 3 539,25 9-1439,-4 19 899,20-3 630,2 12 0,14 0 0,2 1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20.278"/>
    </inkml:context>
    <inkml:brush xml:id="br0">
      <inkml:brushProperty name="width" value="0.08571" units="cm"/>
      <inkml:brushProperty name="height" value="0.08571" units="cm"/>
      <inkml:brushProperty name="color" value="#CC0066"/>
    </inkml:brush>
  </inkml:definitions>
  <inkml:trace contextRef="#ctx0" brushRef="#br0">107 440 7533,'-15'0'0,"6"0"-180,3 0 90,6 0 180,-7-7 90,5 5-180,-5-11 90,7 11 90,0-11-1,0 4-89,14-19 90,-4 9 0,12-29 0,-7 21 450,20-57-630,-14 43 90,14-23 90,-20 42-90,0 1-180,0 11 269,0-10-268,-6 18-91,4-5 90,-11 7 90,-2 13-270,-9-3-90,-13 19 270,6-19 0,-13 23 90,19-21 0,-10 37 0,18-28 0,2 21 0,9-25-90,39 18 90,-18-17 0,41 11 0,-44-21 270,42 6 0,-45-13-360,24 13 90,-46-13 90,-11 6-360,-14 0-270,-61 1 540,34 1-225,-1-2 1,2-1-46,9-4 270,-51 18 0,49-10 0,-35 12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21.708"/>
    </inkml:context>
    <inkml:brush xml:id="br0">
      <inkml:brushProperty name="width" value="0.08571" units="cm"/>
      <inkml:brushProperty name="height" value="0.08571" units="cm"/>
      <inkml:brushProperty name="color" value="#CC0066"/>
    </inkml:brush>
  </inkml:definitions>
  <inkml:trace contextRef="#ctx0" brushRef="#br0">16 463 7533,'-9'-24'270,"2"-4"-91,7 11 1,0 2 450,0 9-360,0 6-270,0 0 90,7 6 0,-5-4-90,11 18 180,-11-10-270,18 18 0,-10-17-360,32 9 0,-22-19 0,42-1 181,-33-1-3213,28-26 3392,-25 15-35,32-50 215,-27 39 0,27-40 0,-39 45 180,10-4-90,-25 15-180,10 14 0,-11 1-180,-1 7 180,-1-6 3285,-14 5-3285,6-13 52,-20 6 127,11-7 1,-12-7-180,7 6 450,-13-13-360,10 5 0,-25 1 0,25 1-90,-31 21-90,22-4 90,-10 19-360,-5 1 360,15-5 0,-16 10-180,12-5 180,8 2-180,1 5 180,14-13-449,28-2 449,0-7-540,77-20 450,-53 1-45,13-10 0,-3-7 315,-24-4-180,39-25 450,-49 16 359,22-23-539,-32 23 450,4-16-540,-14 31 90,0-8-91,-7 25-358,-1 9 179,-8 3-810,-12 53 810,9-38-720,-9 57 540,20-60-989,1 33 809,14-36 91,1 9 269,13-19 0,-4-2 0,5-14-270,7-8 270,-11-9 0,18-13 270,-19 12 719,25-44-629,-29 44 359,27-44-449,-30 51 720,19-18-631,-19 19 361,30 9-540,-26 9-90,41 28 90,-35-11-450,36 38-180,-29-34 180,10 34 90,-15-31-629,-14 32 629,-1-28-360,-27 19 540,8-38-270,-23 4 360,18-14 360,-12-14-270,19 11 270,-3-44-450,13 32 270,0-47-270,6 42-270,10-42 360,7 39-990,7-25 720,-6 31-1619,31-5 1350,-32 13 449,33 9 0,-39 9 0,5 6 0,-14-7-90,-1 13 180,-7-18 899,0 11-809,0-14 719,0 7-539,0-6 900,0 6-991,6-7 91,3-7-180,6 6-360,0-13 180,0 5-450,14-20 91,-11 11 89,17-24 0,-24 24 270,9-31-90,-19 29 90,6-15-90,-14 20 270,6-1 0,-13 8-90,-1-5-90,-2 11 180,-38 2-180,31 8 0,-45 34 0,49-13 0,-22 41 0,32-35-90,4 56-90,14-50 0,34 36-270,-14-58 0,37 8-179,-32-26-219,44-1 0,-31-8 0,26-8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23.591"/>
    </inkml:context>
    <inkml:brush xml:id="br0">
      <inkml:brushProperty name="width" value="0.08571" units="cm"/>
      <inkml:brushProperty name="height" value="0.08571" units="cm"/>
      <inkml:brushProperty name="color" value="#CC0066"/>
    </inkml:brush>
  </inkml:definitions>
  <inkml:trace contextRef="#ctx0" brushRef="#br0">46 508 7533,'0'-16'-90,"-6"-6"0,4 6 180,-4-6 359,6 7-89,0 0 360,0 0-540,0 6 270,0-4-450,0 11 359,6-5-179,-4 14 90,4 8-180,-6 2-450,0 32 270,0-27 0,-13 54 0,9-46-539,-16 47 449,19-48-360,-6 19 450,7-37 90,20-5 90,-8-14 180,43-41-180,-26 19 180,22-34-270,-21 32 270,0-12-1,-6 19-269,-3-10 90,-12 25 0,-3-4-180,-6 14 90,-6 14 0,-3-4-269,-6 25 269,0-17-3662,0 31 3662,0-29-180,6 16 90,2-21 90,7 0-90,0-6-90,14-3 90,3-6 0,13 0-90,27-27 180,-20 7 0,2-11 0,-1-2 180,-2-3-45,0-2 0,-2-1 45,-5 3 90,33-35-90,-42 51 179,9-20-269,-23 36 3122,-19-9-3122,3 13-359,-32 7 179,22 1 90,-22 7-90,32 0 0,-17 14 0,23-11 0,-16 31 90,19-29-90,1 42 90,1-40-180,26 47 0,-22-47-90,29 40 180,-24-42 90,5 16-180,-8-28 0,-7 5 180,-7-11 90,-1 11-180,-7-11 1,-7 5 178,-22-14 91,15 5 0,-19-11-180,31 11 360,2-4-180,8 6 0,20 6-90,-3-4-180,26 11 90,-11-11-180,59 12 90,-35-13 0,4 1 0,0-4 90,-9-6-45,5-12 0,-1-2 45,-8 0-1516,7-15 0,-3-2 1426,-16 9-534,28-48 624,-45 43 900,16-35-810,-25 48 0,5-18-180,-7 38 2862,-13-5-2862,9 7 2053,-23 7-2053,10-5-90,-6 11 270,-6-4-3662,12 6 3572,-11 0-90,11 0-449,-18 13 359,16-9-450,-9 23 450,20-17-359,1 32 449,7-21-450,20 28 360,-2-38 0,40 17 90,-23-34 360,42-2-90,-33-8-90,5-18 0,1-3 270,4 7-1180,9-19 1,0-1 909,-6 13 90,-6-6 0,-4 0-180,-13 10 2572,-12-11-2482,-23 21 90,-55 1-90,24 7-135,-22 0 0,-3 0 135,15 0-90,-55 7-90,62 1 0,-15 14 90,26-5-270,2 25 270,13-21-90,9 21 0,9-25 1,33 5-271,-7-14-270,51-8 450,-34-8-45,-2-11 0,-1-4-134,-4-6 359,-1-8 0,-3-4-180,-13-2 360,-5-7 0,-4 0-180,-11 4 809,-3-20 1,-3 0-271,-2 21-134,-2-8 0,-3 2 584,-3 24 1,-7-9-361,7 28 271,1 8-720,7 8 180,-7 28-360,5-16-180,-5 63-90,7-50-45,-3 22 0,0 1-135,1-9-1394,-3 25 1,-3 2 1843,0-12 0,3-4 0,1-3 0,-3-10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57.385"/>
    </inkml:context>
    <inkml:brush xml:id="br0">
      <inkml:brushProperty name="width" value="0.08571" units="cm"/>
      <inkml:brushProperty name="height" value="0.08571" units="cm"/>
      <inkml:brushProperty name="color" value="#33CCFF"/>
    </inkml:brush>
  </inkml:definitions>
  <inkml:trace contextRef="#ctx0" brushRef="#br0">0 108 7533,'6'-12'0,"-5"1"0,10-1 359,-10 0-179,10 5 180,-10 2 0,4 5-180,-5 0 270,6 0-450,-5 5 180,4-4-1,-5 10 1,0-4-90,0 5 270,6 10-360,-5-7 180,5 7-270,-6-10 90,0 6-180,0-5-90,0 4 180,0-10 0,0-2-90,0-5 180,0-10 0,0 2 450,0-20-450,0 13 180,0-8-180,0 11 90,0-5 0,5 9 0,2-13 0,4 13 180,12-9-450,-8 10 90,29 7 0,-27 7 0,16 15-270,-21-7-359,-5 24 449,-2-24-270,-5 24 270,-5-25-629,-12 14 719,2-20 270,-8 3-270,11-11 450,1-5-270,4-2 989,2-15-719,10 7 540,18-24-631,-3 18 361,26-19-270,-20 20 180,52-18-270,-44 27-90,38-11 0,-46 22 89,-2 0-89,-12 6-180,-2-5 90,-3 15-90,-1-8-89,0 15 179,-6-4-630,-11 20 540,9-16-1079,-20 16 899,20-26-1709,-14 15 1529,9-19 450,0 12 0,-3-14 0,3 6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24.275"/>
    </inkml:context>
    <inkml:brush xml:id="br0">
      <inkml:brushProperty name="width" value="0.08571" units="cm"/>
      <inkml:brushProperty name="height" value="0.08571" units="cm"/>
      <inkml:brushProperty name="color" value="#CC0066"/>
    </inkml:brush>
  </inkml:definitions>
  <inkml:trace contextRef="#ctx0" brushRef="#br0">365 265 7533,'0'-15'0,"0"-7"-1350,6-1 1081,-4-1 449,4 2 89,-6 0-269,0 12 270,0-10-90,0 12 90,0-7 719,0-7-809,0 5 900,0-4-900,0 5 539,0 8-809,0 8 450,-6 22-540,-3-4 180,1 17 0,-6-11 180,12 6-450,-11 7 180,5-5-90,-7 25 90,0-15-180,1 6 1,-1 3 89,-3 4-180,3-1 0,1-1 90,-1-3-449,6 9 539,2-36 0,7-9 360,0-14-270,0 0 270,-6-7-90,4-1-90,-11-8-90,4-5 0,-19-10 90,9 0-180,-23-20-180,24 25 0,-11-17 1,21 27 359,1 1 0,7 1 0,0 5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24.724"/>
    </inkml:context>
    <inkml:brush xml:id="br0">
      <inkml:brushProperty name="width" value="0.08571" units="cm"/>
      <inkml:brushProperty name="height" value="0.08571" units="cm"/>
      <inkml:brushProperty name="color" value="#CC0066"/>
    </inkml:brush>
  </inkml:definitions>
  <inkml:trace contextRef="#ctx0" brushRef="#br0">304 196 7533,'0'-15'0,"0"0"-90,7-7-90,-6 5 270,6-4 0,-7 6 539,0 6 361,0-17-810,0 20 0,-7-20-180,-1 17 359,-21 1-449,11 1 180,-25 7 90,25 0-450,-31 14 181,29-4-541,-29 25 720,31-17-630,-18 18 540,27-20-540,-5 13 181,21-13-361,15 6 450,-4-13-90,31-2 360,-29-14 0,22 5-90,-25-11 540,5 4-180,-1-6-180,-3 0 360,3 7-180,-6-5 539,1 4-539,-8 0 180,-1 3-360,-7 6-90,-14 6 90,4 3-810,-12 13 90,7-5-89,7 18-1,2-17 720,19 17 0,-3-25 0,18 4 0,-4-14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25.040"/>
    </inkml:context>
    <inkml:brush xml:id="br0">
      <inkml:brushProperty name="width" value="0.08571" units="cm"/>
      <inkml:brushProperty name="height" value="0.08571" units="cm"/>
      <inkml:brushProperty name="color" value="#CC0066"/>
    </inkml:brush>
  </inkml:definitions>
  <inkml:trace contextRef="#ctx0" brushRef="#br0">0 205 7533,'7'-30'-270,"-5"6"270,5 3-90,-1-1 180,-4 5 539,5 2-269,-1 2 0,-4 4-90,4 0 360,1 3-540,2 6 269,0 0-179,-3 6 0,-6 16-450,0-3 360,0 36-450,0-33-89,-6 33 359,4-36-360,-12 16 360,12-18-180,2 5 180,9-14 270,13-8-180,-5-8 360,11-28-270,-11 16 180,11-35-180,-17 35 0,9-36-180,-19 30 90,6-25-540,-7 33 0,0-9-1529,0 26 1800,0 14 269,-7-1 0,6 16 0,-13-6 0,6 1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25.558"/>
    </inkml:context>
    <inkml:brush xml:id="br0">
      <inkml:brushProperty name="width" value="0.08571" units="cm"/>
      <inkml:brushProperty name="height" value="0.08571" units="cm"/>
      <inkml:brushProperty name="color" value="#CC0066"/>
    </inkml:brush>
  </inkml:definitions>
  <inkml:trace contextRef="#ctx0" brushRef="#br0">182 167 7533,'9'-7'-630,"4"-1"360,-12-1 990,13-4-270,-13 4-181,13 1 451,-6-6-540,1 6 360,4-13-361,-4 10 181,-1-15-180,-1 22-90,-7-16 0,0 18-270,-7-4 180,-1 6-360,-28 6 180,16-4 180,-35 18-179,34-10-91,-34 25 90,35-16-360,-22 29 270,32-27 180,-3 14 0,13-20-179,0 0 179,0-6-90,6 4-180,16-11 270,3 4-180,32-6 180,-21-6 180,27-16 0,-36 3 720,15-23-720,-32 24 809,3-17-629,-13 25 270,-6-4-450,-9 14 269,-15 14-269,5-4 90,-11 38-270,26-26 0,-3 40 0,26-41-539,24 20 449,-2-24-720,49-2 720,-45-8-989,38-21 899,-50 4 270,9-12 0,-21 1 0,-1-3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27.058"/>
    </inkml:context>
    <inkml:brush xml:id="br0">
      <inkml:brushProperty name="width" value="0.08571" units="cm"/>
      <inkml:brushProperty name="height" value="0.08571" units="cm"/>
      <inkml:brushProperty name="color" value="#CC0066"/>
    </inkml:brush>
  </inkml:definitions>
  <inkml:trace contextRef="#ctx0" brushRef="#br0">440 84 7533,'6'-9'-450,"-4"-4"180,5 11 90,-7-4 180,0-1 720,0 5-1,0-11-539,0 11 270,0-11-450,-7 11 270,-8-11-450,-2 11 0,-25 2 180,22 8-90,-42 14-90,33-5-180,-35 25 450,38-22-270,-17 28 91,34-36-91,2 28 90,15-35-90,34 29 360,-13-30-180,35 16 90,-31-19-90,4 13 0,-15-13 0,-13 13 0,4-12 0,-12 5 90,6-1 0,-7-4-1,-20 11-89,8-11 0,-43 11 90,33-11-449,-47 4 359,48-6-450,-42 0 270,43 0-360,-22-6 540,25 4 0,2-11 0,1 5 0,6-7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27.891"/>
    </inkml:context>
    <inkml:brush xml:id="br0">
      <inkml:brushProperty name="width" value="0.08571" units="cm"/>
      <inkml:brushProperty name="height" value="0.08571" units="cm"/>
      <inkml:brushProperty name="color" value="#CC0066"/>
    </inkml:brush>
  </inkml:definitions>
  <inkml:trace contextRef="#ctx0" brushRef="#br0">212 106 7533,'8'-7'0,"6"-1"0,-12 0 0,12-6 0,-13 13 180,6-13-1,-7 13 181,0-13 180,0 6-540,-7-1 540,-8-4-630,-2 11 90,-18-4-90,16 12 180,-23 9 0,24 2-180,-18 18 0,19-9-180,-4 17 90,6-18-450,7 24 450,1-29-539,20 22 449,4-32-719,73 4 989,-37-21 0,11-3 0,-2-2 0,-24-6 0,25-11 0,-46 7 180,4 5-91,-6-4 1,0 6-90,-6 6 540,4-4-180,-4 4-270,-1-6 539,-1 0-269,-1 0 360,3 0-540,-1 7 270,12 1-271,-3 7 1,14 0-90,-8 0 0,12 20 0,-16-8-540,2 36 360,-7-28-89,-12 36-91,-2-36-180,-15 29 180,-2-38 270,-11 16-90,17-25 180,-16 4-90,17-6 540,-12-13-360,14 3-90,1-12 90,7 7-90,0 0-90,-7 0-180,6 7 270,-6-12 0,14 9-1080,1-17 900,7 11-1079,20-5 809,-8 14-450,44 1 631,-34 7 89,53-7 90,-51-1 359,52-14-179,-60 12 990,24-10-631,-45 18 901,3-11-1171,-13 11 631,-7 2-720,6 2 449,-6 25-449,7-22-90,0 42 90,7-34-630,-6 36 450,6-24 90,-7 19-90,0-19 90,-7 10-180,6-25-539,-6 10 269,7-18 360,0-8 0,0-5 0,0-11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28.076"/>
    </inkml:context>
    <inkml:brush xml:id="br0">
      <inkml:brushProperty name="width" value="0.08571" units="cm"/>
      <inkml:brushProperty name="height" value="0.08571" units="cm"/>
      <inkml:brushProperty name="color" value="#CC0066"/>
    </inkml:brush>
  </inkml:definitions>
  <inkml:trace contextRef="#ctx0" brushRef="#br0">1 167 7533,'0'-14'-360,"0"-8"990,0-2-181,0 7-89,0-3-90,0 12-90,0-8 0,0 1 0,0 7 0,0-6-3932,0 13 2942,0-6 360,0 7 450,0 20 0,0-8 0,0 17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28.874"/>
    </inkml:context>
    <inkml:brush xml:id="br0">
      <inkml:brushProperty name="width" value="0.08571" units="cm"/>
      <inkml:brushProperty name="height" value="0.08571" units="cm"/>
      <inkml:brushProperty name="color" value="#CC0066"/>
    </inkml:brush>
  </inkml:definitions>
  <inkml:trace contextRef="#ctx0" brushRef="#br0">100 106 7533,'6'-29'90,"-4"11"90,4-4-1,-6 8 91,0 13 0,0-13-90,0 13 0,0-6 0,0 7 90,0 7-90,0-6-90,0 26-90,-6-8-90,-3 38 0,1-22-90,1 29 180,1-31-630,-2 58 540,-1-49-315,5 11 1,2-1 134,2-16-360,0 22 720,0-42-180,6-2 270,3-21-540,-1-28 450,-2 13 180,-6-53 0,0 44-90,0-53 0,7 47 89,-5-47-269,5 47 90,20-47 0,-14 54-90,36-19 90,-24 41-90,19-6 90,-19 13 360,24 8-270,-36 3 90,21 11-360,-33-6 270,6 14-90,-14-10-270,-21 22 180,8-22-360,-49 22 180,39-29-450,-48 22 540,43-31-899,-29 17 899,44-18-899,-14-2 989,33-2 0,7-18 0,11 4 0,14-14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29.139"/>
    </inkml:context>
    <inkml:brush xml:id="br0">
      <inkml:brushProperty name="width" value="0.08571" units="cm"/>
      <inkml:brushProperty name="height" value="0.08571" units="cm"/>
      <inkml:brushProperty name="color" value="#CC0066"/>
    </inkml:brush>
  </inkml:definitions>
  <inkml:trace contextRef="#ctx0" brushRef="#br0">61 151 7533,'24'-24'-450,"-2"3"270,-7 5 0,0 2 180,1-1 990,-1-1-361,-1 8-269,-5-5 0,4 11 180,-11-11-361,5 11 1,-7-5 0,0 14 360,-13 21-360,-4-7 180,-34 61-450,22-49 0,1 12 0,1 1 0,8-11 90,-2 22-540,14-32-449,27 24 539,12-29 90,9 9 0,2-22-1529,28-7 1889,-38-7 0,36-8 0,-46-9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20:29.324"/>
    </inkml:context>
    <inkml:brush xml:id="br0">
      <inkml:brushProperty name="width" value="0.08571" units="cm"/>
      <inkml:brushProperty name="height" value="0.08571" units="cm"/>
      <inkml:brushProperty name="color" value="#CC0066"/>
    </inkml:brush>
  </inkml:definitions>
  <inkml:trace contextRef="#ctx0" brushRef="#br0">0 60 7173,'0'-8'0,"0"2"1079,7-1-449,2 5-180,6-5-180,7 0 89,8 6-179,2-6-630,25 0-899,-22 6 720,9-6 629,-15 7 0,-12 0 0,5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58.101"/>
    </inkml:context>
    <inkml:brush xml:id="br0">
      <inkml:brushProperty name="width" value="0.08571" units="cm"/>
      <inkml:brushProperty name="height" value="0.08571" units="cm"/>
      <inkml:brushProperty name="color" value="#33CCFF"/>
    </inkml:brush>
  </inkml:definitions>
  <inkml:trace contextRef="#ctx0" brushRef="#br0">121 462 7533,'12'-6'-450,"-6"-5"1170,10 4-271,-13-4-89,7-1 270,-10 0-360,0 0-91,0 5 361,-5-9-270,-2 13 180,-10-18-270,9 19-90,-13-9 0,18 11-360,-24 0 180,23 0-450,-28 5 540,28 2-450,-22 15 360,23-7-629,-7 18 629,10-18-540,5 13 360,2-20-269,21 2 539,-7-10-90,24-5 360,-18-2 89,13-10-269,-20 4 360,2-10-270,-15 15 360,-7-2-360,-7 10-91,-15 16 1,7-7-180,-13 24 180,20-18-90,8 23-90,8-27 1,25 16-181,-12-26 180,19 4-90,-14-5 180,8 0-90,-8-5-90,3-2 90,0-15 0,-9 7-270,9-40 270,-22 35-180,4-45 91,-11 43 1708,0-66-1349,0 52-2763,-5-52 2763,3 60 1349,-3-23-1079,0 30 180,3-1-451,-3 22-89,5 6-90,0 6 180,0 5-90,0 7 3392,-5 2-3122,3 24-450,-3-15 0,5 60 90,0-49-630,5 38 361,-3-52-901,8 24 721,-8-32-1171,8 25 1351,-8-40-631,3 7 630,-5-16 270,0-5 0,0-2 0,0-5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32:13.220"/>
    </inkml:context>
    <inkml:brush xml:id="br0">
      <inkml:brushProperty name="width" value="0.08571" units="cm"/>
      <inkml:brushProperty name="height" value="0.08571" units="cm"/>
      <inkml:brushProperty name="color" value="#CC0066"/>
    </inkml:brush>
  </inkml:definitions>
  <inkml:trace contextRef="#ctx0" brushRef="#br0">191 48 6183,'9'0'90,"-3"0"90,-6 0-180,0 0 450,8-7-270,-7 5 0,7-5 180,-8 0-270,0 5 89,0-5-89,0 7 270,0-7-270,0 5-90,0-4 90,0 6-90,-8 6-90,0 3 90,-16 14 0,8-5-270,-22 19 270,19-18-180,-18 25 180,19-25 0,-5 11-90,8-14 90,6-7-269,2 5-1,7-19 270,7 10-90,15-33 0,-2 16 180,17-32-180,-20 24 270,20-24 0,-17 32-180,17-23 90,-19 24 359,12-12-359,-13 14 180,6 3-180,-7 6 90,-7 14-90,5-11 0,-12 39 0,5-28-270,-7 38 90,0-33-630,0 18 630,0-27-809,0 12 719,0-14 180,0 1 0,0-9 0,0-8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32:13.851"/>
    </inkml:context>
    <inkml:brush xml:id="br0">
      <inkml:brushProperty name="width" value="0.08571" units="cm"/>
      <inkml:brushProperty name="height" value="0.08571" units="cm"/>
      <inkml:brushProperty name="color" value="#CC0066"/>
    </inkml:brush>
  </inkml:definitions>
  <inkml:trace contextRef="#ctx0" brushRef="#br0">33 80 5914,'0'-9'0,"0"2"180,0 7-91,0 0-89,0-7 90,0 5-90,0-5 90,0 7 0,0-7-90,0 5 180,0-12 90,0 12 90,0-4-270,0 6 0,0-8-90,0 7 180,0-6-90,0 14-90,0 1 90,0 8-90,0 0-180,0 7 270,0-6-90,-7 6-90,5 0-90,-5-5 180,7 5 0,-7-7-990,5 14 541,-5-11 449,7 5 0,0-10 0,0-5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32:14.118"/>
    </inkml:context>
    <inkml:brush xml:id="br0">
      <inkml:brushProperty name="width" value="0.08571" units="cm"/>
      <inkml:brushProperty name="height" value="0.08571" units="cm"/>
      <inkml:brushProperty name="color" value="#CC0066"/>
    </inkml:brush>
  </inkml:definitions>
  <inkml:trace contextRef="#ctx0" brushRef="#br0">49 0 7533,'-9'0'-270,"2"0"270,7 0 180,-7 0-360,5 0 180,-5 0 0,7 0 0,-8 0 90,7 0-540,-7 0 450,8 0-330,0 0 0,0 0 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33:17.698"/>
    </inkml:context>
    <inkml:brush xml:id="br0">
      <inkml:brushProperty name="width" value="0.08571" units="cm"/>
      <inkml:brushProperty name="height" value="0.08571" units="cm"/>
      <inkml:brushProperty name="color" value="#CC0066"/>
    </inkml:brush>
  </inkml:definitions>
  <inkml:trace contextRef="#ctx0" brushRef="#br0">17 64 6183,'0'-9'-179,"0"3"179,0 6 179,0 0-89,0-8-90,0 7 90,0-6 90,0 7-180,0-8 90,0 6-90,0-5 90,0 7 450,0 0-450,0-7 0,0 6 0,0-6 0,0 7 359,0 0-359,0 7-90,0-6 90,0 13-270,0-5 180,0 7 0,0 0 0,0 14 0,0-4-90,0 20 90,0-19-90,0 17 1,0-17 89,0 12-90,0-15 90,0 6 0,0-19-90,-8 10 90,6-12 0,-5 7 0,7-8 0,0 7 0,0-14 0,0 7 0,0-8 0,0-8 0,0 0 0,0-8 0,0 0-90,0-7 90,0 5 0,7-19-90,-5 25 90,6-31 0,-1 31 0,1-26 0,1 21 0,5-13 0,-12 19 90,19-17-90,-17 25 0,17-11 0,-12 14 0,7 0 0,0 0 0,-1 7 0,-6 1 0,5 22 0,-12-10 0,5 31 0,-7-30 0,7 31 0,-5-33 90,5 18 0,-7-26-90,7 10 0,-5-19 0,19 12 0,-18-12-90,26-2-90,-19-2-180,14-12 180,-9 5 0,-6 0 90,5 2-180,-12 7 90,12-7 180,-12 5 0,12-12 0,-5 5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3:31.476"/>
    </inkml:context>
    <inkml:brush xml:id="br0">
      <inkml:brushProperty name="width" value="0.08571" units="cm"/>
      <inkml:brushProperty name="height" value="0.08571" units="cm"/>
      <inkml:brushProperty name="color" value="#E71224"/>
    </inkml:brush>
  </inkml:definitions>
  <inkml:trace contextRef="#ctx0" brushRef="#br0">31 373 7533,'0'-5'-1350,"0"1"1081,0 4 538,0-5-269,0 4 90,0-8-90,0 8 90,0-4 360,0-4-360,0 7 180,0-11 0,0 7 179,0-8-359,0 3 180,0-8-180,0 7 90,0-6 0,0 11-90,0-7 0,0 8 90,0 1-90,-5 0 0,4 5 90,-4 9-90,1 16-180,3-6-90,-8 27 180,8-27 0,-3 28-180,4-15 90,4 9-90,2-11-180,8-1 270,-3-12-180,9 6 270,-10-16-180,19-7 91,-11-7-181,19-21 270,-18 10 0,17-24 180,-22 18-90,14-23 89,-21 24 271,2-24-180,-9 24 0,0-25-180,0 29 180,0-9-180,0 22-180,0 2 180,-5 4-180,4 13 90,-8-5 0,3 21 0,-4-12 180,-4 12-180,7-8 0,-6 12-90,12-15 180,-4 24-270,5-28-270,14 28 180,-7-25 90,26 8 90,-15-11 0,20-12 180,-20-4-90,19-25-90,-24 12 180,15-35 0,-16 29 270,6-39-360,-11 34 270,2-34-270,-9 35 270,0-18-180,-5 27 90,0 1-360,-1 11 270,-2 4-180,6 4-90,-2 2 180,4 4-90,0 4 90,0-3 0,4 9 0,2-9 0,4 13 0,0-7 0,5 11 0,-4-6 90,8 11-90,-8-10-450,3 15 360,-8-16-270,-2 16 360,-4-20 0,-9 15 0,-2-21 0,-13 7 90,7-14 0,-11 0-90,16-5 180,-16-5-180,15 4 180,-10-17-180,16 10 180,-11-11-180,16 9 90,-7 0 0,9 0 90,0 0-270,5 5 0,0 0 180,5 5-90,5 0 0,-4 0-90,8 5 90,-8 0-90,17 10 90,-14-8-180,23 6 180,-24-12-270,28 4 180,-26-5-180,31-9 270,-31 2-90,26-17 0,-28 12 90,20-20 90,-21 14 0,7-20 180,-13 15 180,-1-19-270,-5 23 180,-5-23-271,-1 29 91,-4-11 0,0 14-90,5 4 0,-5 2-270,5 4 270,-1 0-270,-2 13 270,6-5-270,-7 21 180,8-12 0,-4 16 0,5-11-180,0 16 180,0-15-179,10 19-1,-8-23 0,21 23 0,-16-34-90,21 19 180,-16-24-180,21 1 90,-20-5 90,24-17 0,-23 6 270,18-22-180,-15 16 360,12-23-450,-8 22 540,13-19-270,-16 21 180,23-6-180,-26 16-91,18-2-178,-22 9 178,-1 9-178,-6-2-1,-4 12 90,0-8 0,0 3 0,0-4-90,0-4 90,-4 3 269,3-8-179,-4 4 0,1-10-90,3 4 0,-8-12-180,7 10 180,-6-15 0,2 16 0,-4-16 0,0 12 180,-10-9-180,8 10 90,-16-4-90,16 7 0,-16-2 0,16 4 0,-12 13 0,13 0 90,-8 38-90,12-24 0,-2 25 0,9-31 0,14 12-180,-6-19-179,33 8 179,-21-21-180,41-5 270,-36-3-270,32-26 270,-39 14-90,15-32 270,-26 26 0,2-44 0,-9 37 450,0-52-540,0 51 719,0-37-629,0 50 540,-5-21-450,4 33 450,-3-6-720,4 14 0,0 14 0,0-6 90,0 33-180,0-21 270,4 50-90,-3-37 0,8 55 0,-3-50 0,8 50 90,-7-55-360,15 23 270,-14-39-90,20-3 90,-15-14-180,15-14 180,-21 1-180,16-19-360,-21 19-899,7-20 900,-9 21 539,0-7 0,0 9 0,0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3:37.445"/>
    </inkml:context>
    <inkml:brush xml:id="br0">
      <inkml:brushProperty name="width" value="0.08571" units="cm"/>
      <inkml:brushProperty name="height" value="0.08571" units="cm"/>
      <inkml:brushProperty name="color" value="#E71224"/>
    </inkml:brush>
  </inkml:definitions>
  <inkml:trace contextRef="#ctx0" brushRef="#br0">51 383 7533,'-12'-4'0,"-1"3"180,7-13-1,1 12-89,0-11-90,1 7 180,3-4 0,-4 4 180,5-3 180,0 4-360,0-5 179,0 4-89,0 2-270,0 13 0,0-3 180,5 13-180,-4-3-360,8 9 270,-4-9-359,10 8 269,-8-13-450,10 3 540,-10-8-180,12-6 90,-8-6 90,13-21 180,-16 8 0,23-37 90,-22 26 180,33-41-270,-23 40 90,32-30-180,-26 46-90,22-7-90,-29 26 0,14 16 0,-24-7 0,10 15 180,-17-17-180,8 4 91,-8-9 178,4-2-89,-5-4 450,0-9-450,0 7 270,-9-16 0,6 11 0,-15-12-270,12 12 90,-13-11 0,7 16 90,-6-16-180,2 16-180,-9-12 180,8 13 0,-11-3 90,12 8-180,-14 6 90,14 6-180,-8 18 270,13-6-360,1 25 180,5-24 0,14 22 90,-2-32-360,21 14 360,-10-27-360,24 3 360,-22-13-90,12 3 90,-12-17-90,1 10 90,-1-16 90,4 4-90,-12-1 450,12-22-270,-13 19 270,4-32-450,-9 31 809,-2-13-719,-4 22 180,0 6-450,0 6 270,-9 13-180,7-3-90,-16 22 90,15-10 0,-10 34 180,7-22-269,1 36-1,0-36-270,10 31 450,0-41-270,19 17 270,-1-26-180,11-5 180,-13-12-90,12-23 0,-20 10 360,20-31 0,-25 30 90,19-41-90,-24 31 269,15-36-449,-13 35 180,1-20-180,-2 28 0,-4-1 0,0 9-270,-4 10 270,3 0-360,-8 14 270,3-2-90,-4 12 90,4-8-90,2 17 90,4-15-90,4 15 0,2-16 0,18 16-90,-11-15 180,29 24-89,-23-23 178,23 18-89,-24-20 90,6 16 90,-19-15 90,-5 15-180,-5-20 360,-19 14-270,6-20 180,-24 12-181,23-13-269,-27 3 180,31-4-809,-26-4 359,27 3-90,-14-13-539,17 12 989,-4-11 0,10 12 0,0-4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3:45.457"/>
    </inkml:context>
    <inkml:brush xml:id="br0">
      <inkml:brushProperty name="width" value="0.08571" units="cm"/>
      <inkml:brushProperty name="height" value="0.08571" units="cm"/>
      <inkml:brushProperty name="color" value="#E71224"/>
    </inkml:brush>
  </inkml:definitions>
  <inkml:trace contextRef="#ctx0" brushRef="#br0">283 363 7533,'-5'0'-1350,"-4"0"1530,3 0 90,-4-4 90,5 3 90,-4-8-270,3 8 0,0-8 89,-7 3 1,11 0 0,-16-2-180,11 2 270,-21-4-360,14 0 270,-18 4-360,20 2 90,-21 8 0,24 2-90,-22 13 180,28-2-270,-15 12 90,16-8-360,-2 21 450,4-22-450,13 35 181,-5-39-1,16 21 180,-8-30-180,22 2 180,-14-14 0,23-14 180,-29 1 180,15-24-180,-21 14 449,12-29-359,-18 22 360,3-36-450,-4 36 270,-4-32-270,3 38 270,-8-22-360,3 31 269,-8-21-449,8 32 450,-4-13-360,5 21 90,0 1-90,0 5-89,-4 24 179,2-15-270,-2 36 270,4-30-270,0 41 270,0-35-360,0 47 270,0-40-180,0 51 180,0-51-180,9 36 1,-7-45-1,25 15 360,-18-28-270,28-2 180,-24-14 0,29-5 90,-27-1 180,26-12-91,-27 10 91,22-15-180,-22 16 360,18-20-270,-24 14 180,14-21-180,-19 22 89,1-20-89,-5 19 0,-17-11-270,10 13 360,-20 1-360,16 10 0,-16 5 0,16 1 90,-16 17-270,20-10 1,-19 24 269,24-14-360,-15 25 360,17-20-270,-9 24 180,9-23-360,6 14 360,2-22-180,21 3 181,-10-13-1,20-6 269,-20-10 1,14-6-180,-15-4 90,3 0-90,3-9 360,-10 7 360,6-17-91,-13 4-539,-2 11 0,-8 2-180,-2 22-180,-9 4 360,9 6-180,-8 15 90,13-7-449,-3 23 449,4-26-630,4 26 450,-3-27-180,17 14 180,-10-17-179,24-1 359,-18-6-180,14-13 180,-12-6 0,4-11 90,-4 0 180,2-25-360,-6 20 449,2-44-359,-8 39 180,-2-31 0,-4 29 0,-4-20-90,3 20 90,-4-1-90,5 23 90,-4 3-180,3 12 180,-4-3-180,5 4 180,0 4-90,0-3 89,0 17-89,0-10-90,0 28 0,0-17-179,0 37 179,0-30-360,-5 48 180,4-41-360,-3 55 450,4-54-180,0 44 90,4-56-89,6 28 269,2-41-270,11 13 270,-10-21 180,15-1-270,-16-5 90,25-14 0,-22 6 359,26-15-179,-23 16 450,15-20-450,-16 18 360,11-23-360,-20 19 89,10-24-89,-17 18-180,3-19 90,-4 26 90,-8-12-270,1 18 270,-12 1-180,8 6-270,-17 4 270,14 4-180,-14 6 0,17 1 1,-8 13 179,12-7-180,-6 26 90,7-19-180,1 28 180,5-29-270,10 20 270,1-25-360,21 5 450,-17-17-269,31-6 358,-31-6-268,21-17 538,-23 5 271,10-25-450,-16 20 360,7-20-360,-13 25 269,-1-14-359,-1 24-90,-9-5 90,5 17 0,-1 15 0,1-1-270,5 25 270,0-20-809,18 24 539,-9-28 0,24 9-180,-16-22-180,16-2 360,-10-8-449,6-6 539,-14-2-540,0-11 360,-9 11 270,-6-16 0,-1 15 0,-13-6 0,3 9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3:45.858"/>
    </inkml:context>
    <inkml:brush xml:id="br0">
      <inkml:brushProperty name="width" value="0.08571" units="cm"/>
      <inkml:brushProperty name="height" value="0.08571" units="cm"/>
      <inkml:brushProperty name="color" value="#E71224"/>
    </inkml:brush>
  </inkml:definitions>
  <inkml:trace contextRef="#ctx0" brushRef="#br0">51 60 7533,'-10'0'-540,"0"5"540,0-4 0,4 3-90,2-4 270,-1 0-90,4 0 540,-3-4-541,4 3 181,4-4-180,2 5 180,13-4-270,-3 3 180,23-8-270,-16 3 180,11 1-180,-14-4 0,5 7 180,-4-2-180,4-1 0,-5 4 90,0-3 0,-4-1-809,7 4 89,-15-3 720,5 4 0,-17 4 0,-2 2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3:47.242"/>
    </inkml:context>
    <inkml:brush xml:id="br0">
      <inkml:brushProperty name="width" value="0.08571" units="cm"/>
      <inkml:brushProperty name="height" value="0.08571" units="cm"/>
      <inkml:brushProperty name="color" value="#E71224"/>
    </inkml:brush>
  </inkml:definitions>
  <inkml:trace contextRef="#ctx0" brushRef="#br0">91 293 7533,'-15'10'-90,"4"-4"-90,-8-2 180,12-4 0,-6 0 90,7 0 90,0 0-90,2 0 0,4 0 179,-4 0-89,3 0 90,-4 0-90,5-4-90,5 3 0,-4-8-180,12 3 180,-11-4-180,21-4 0,-15 3 0,15-8 90,-11 7-90,11-16 90,-11 15 0,16-24 0,-16 19 0,7-20-180,-9 20 90,-4-15-90,-2 21-89,-4-7 179,0 13 90,-9 2-90,-2 8 180,-13 20-180,3-1 270,-4 21-90,14-22-1,2 20-89,9-28 0,9 24 90,2-26-180,4 3 90,14-2-89,-12-11 89,8 12 0,-6-9 0,-3 5 0,0 0 0,3 0-90,-8 0 180,-1 1-90,-1-1 0,-3 18 0,-1-14 0,-5 19 179,-5-18 1,-6 1 180,-7 3-360,5-8 270,-20-1-90,2-1-180,-1-8-270,-6-1 270,21-5-720,-11-6 181,15 6-271,-5-8 360,12 10 450,2-10 0,8 7 0,1-4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3:47.706"/>
    </inkml:context>
    <inkml:brush xml:id="br0">
      <inkml:brushProperty name="width" value="0.08571" units="cm"/>
      <inkml:brushProperty name="height" value="0.08571" units="cm"/>
      <inkml:brushProperty name="color" value="#E71224"/>
    </inkml:brush>
  </inkml:definitions>
  <inkml:trace contextRef="#ctx0" brushRef="#br0">61 51 5914,'0'-5'1529,"0"0"-1259,0 1-91,0 3 1,-4-4 90,2 5-90,-2 0-270,0 0 270,3 0-360,-8 0 180,8 0 0,-9 14 0,5-7 0,-1 30 0,-2-18-180,6 28 180,-2-23-180,8 18 0,-2-24-89,16 10 89,-11-21 180,26 2-90,-16-14 90,13-9-90,-15 1 270,4-19-90,-12 19 719,7-33-809,-13 26 540,-1-23-450,-6 26 270,-18-11-180,11 16-360,-19-12 270,19 18-270,-10-3-270,12 9-450,-4 4 541,9 2-901,-3 13 991,8-2 269,-3 3 0,8-6 0,2-3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59.267"/>
    </inkml:context>
    <inkml:brush xml:id="br0">
      <inkml:brushProperty name="width" value="0.08571" units="cm"/>
      <inkml:brushProperty name="height" value="0.08571" units="cm"/>
      <inkml:brushProperty name="color" value="#33CCFF"/>
    </inkml:brush>
  </inkml:definitions>
  <inkml:trace contextRef="#ctx0" brushRef="#br0">72 186 7533,'0'-18'0,"0"1"270,-5 4-1,4 2 1,-4-1 180,5 0 0,0 5-270,0-4 179,0 10-359,0-5 360,0 6-270,0 0 90,0 6 0,0 6 0,0 1-180,0 10 0,0-5 180,0 6 0,0 6-900,5 38 630,-4-23-809,9 50 809,-8-65-540,9 35 450,-10-48-450,4 11 451,-5-22-181,0-22 270,0 6-90,0-39 450,0 25-90,-5-42 179,-2 36 1,0-26-360,-3 30 180,9-9 180,-10-10 90,10-11-360,-5 4-180,17-4 180,2 42 0,22-8-90,-8 21 0,18 17 0,-24-5 90,13 33-90,-22-28 179,1 22 1,-8-23-90,-10 13-180,-2-15 0,-15 4-269,2-5-271,-26 0 540,24 0-720,-33 0 541,38-5-1081,-27 4 1350,34-10 0,-6 4 0,16-5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3:48.725"/>
    </inkml:context>
    <inkml:brush xml:id="br0">
      <inkml:brushProperty name="width" value="0.08571" units="cm"/>
      <inkml:brushProperty name="height" value="0.08571" units="cm"/>
      <inkml:brushProperty name="color" value="#E71224"/>
    </inkml:brush>
  </inkml:definitions>
  <inkml:trace contextRef="#ctx0" brushRef="#br0">51 162 7533,'-10'0'-1350,"5"-4"1081,-5 3 1168,5-8-359,-1 3-270,2 1 89,0-4 451,2-10-630,-2 5 0,4-5 0,4 11 269,-2 2-269,6 0-360,-7 2 1,4 4 89,-5 4 90,0 6 0,-5 6-180,4 0 90,-3 12 90,4-15-180,0 28 0,0-22-270,9 24 450,-2-21-180,7 3 180,-4-11-90,-4-4 90,3-4-90,-4 3 90,5-8-90,0 8 0,0-8 180,5-5-90,-4-3 360,8-25-180,-7 13 270,7-28-270,-12 28 90,6-27-270,-12 36 180,4-26-91,-5 33 1,0-15-180,0 17 1,-5-4 89,4 10-180,-8 9 180,8-2-90,-8 25 90,8-22-180,-3 31 90,4-32-270,8 27 180,-1-27 90,7 5 0,-3-15-90,3-4 180,-3 0-90,8 0 0,-8-4 180,8-2-90,-7-4 0,16-13-90,-15 9 270,11-27-90,-19 22 450,0-23-360,-5 19 0,-5-10-90,0 11-180,-10-2 180,4 13-360,-8-3 180,12 13-90,-6-4 180,12 5 0,-4 0 0,5 5 0,0 5 0,0-3-270,9 11 270,2-16-270,18 11 270,-6-12-359,19 4 269,-18-5 0,18 0 0,-24 0 360,15-5-360,-21 0 809,7-10-629,-9 4 720,-4-8-540,-1 8 89,-10 1-179,4 5 90,-13 5-360,7 5 180,-7 9 0,8-1 0,-3 19-90,8-14-90,-3 24 180,4-18-540,0 28 540,0-32-540,0 17 1,4-17-811,7 1 721,-5-5-721,8-3 901,-13-12 359,3 3 0,0-4 0,2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3:53.692"/>
    </inkml:context>
    <inkml:brush xml:id="br0">
      <inkml:brushProperty name="width" value="0.08571" units="cm"/>
      <inkml:brushProperty name="height" value="0.08571" units="cm"/>
      <inkml:brushProperty name="color" value="#E71224"/>
    </inkml:brush>
  </inkml:definitions>
  <inkml:trace contextRef="#ctx0" brushRef="#br0">22 324 6183,'0'-6'0,"0"1"0,0 5 0,0-4 0,0 3 0,0-4 0,0 5 0,-5 0-359,4 0 539,-4-4 269,5 3-449,0-4 720,0 5-720,0-4 90,0 3 0,-4-4 270,2 5-270,-2 0 809,4 0-899,0 5 90,0-4 0,0 8-180,0-8 0,0 8 90,0-4 0,0 1-180,9 8 180,-7-12-270,12 16 270,-9-16-180,1 7 180,3-9-90,1-9 0,1 2 180,8-25 90,-7 13-90,6-33 90,-6 23-90,7-28-90,-8 28 0,12-22 0,-10 36 0,19-16 0,-18 28-90,18-6 90,-20 9-180,12 5 180,-13 0-90,4 6 90,-9-6 90,2 4-90,-6-8 0,2 4 270,-4-5-270,0 0 90,4 0 0,-3-5 0,4 4 90,-10-8-90,4 8 180,-12-8-180,6 3 90,-16-3-180,10 3 269,-15-3-179,16 8 0,-16-4 0,16 5-90,-16 5-180,11 0 270,-8 14-270,14-6 180,-7 28 0,11-16-90,-3 32 90,6-28-90,17 27 1,-5-36-91,25 21 0,-15-33 0,24 10 180,-18-17-90,32-1 0,-35-1 90,34-12 0,-41 6 450,23-17-450,-24 12 359,10-11-359,-16 12 90,11-13-90,-16 16 270,7-14-270,-9 15 180,4-12-180,-2 12 90,2-11 0,-4 16-180,0-11 90,0 12-180,0-4-989,0 5 1169,0 5-90,0-4-180,0 3 0,0 1 90,-4-4-269,2 3 179,-2 1-630,4 0 540,0 1 360,0 3 0,0-3 0,0 4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3:54.543"/>
    </inkml:context>
    <inkml:brush xml:id="br0">
      <inkml:brushProperty name="width" value="0.08571" units="cm"/>
      <inkml:brushProperty name="height" value="0.08571" units="cm"/>
      <inkml:brushProperty name="color" value="#E71224"/>
    </inkml:brush>
  </inkml:definitions>
  <inkml:trace contextRef="#ctx0" brushRef="#br0">51 193 6183,'-4'5'180,"2"0"-90,-2-5 450,4 0-450,-5 0 90,4 0-90,-3 0 90,4 0-90,0-5 90,4 0-1,-3-1-269,4-3 90,-1 8 90,-2-8-90,6 3-90,-6 1 270,6-9-270,-6 12 0,11-20 1,-11 14 178,7-11-89,-4 9-179,-4 4 269,3-3-1,-4-5-178,0 6 268,0-15-179,0 21 0,0-12 0,0 13 180,-9-3-180,7 8 180,-16 7-180,12-1 180,-14 14-180,9-11 360,-3 19-270,8-18 0,-3 23-90,8-24 0,-4 28 90,10-26-180,5 22 180,1-25-180,17 12 180,-14-13 0,27-1-90,-22-6 0,28-13 0,-23 3 90,23-13-90,-28 8-990,13-8 361,-25 12 359,2-2 0,-9 9 270,0 0 0,-4-5 0,-2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04.425"/>
    </inkml:context>
    <inkml:brush xml:id="br0">
      <inkml:brushProperty name="width" value="0.08571" units="cm"/>
      <inkml:brushProperty name="height" value="0.08571" units="cm"/>
      <inkml:brushProperty name="color" value="#E71224"/>
    </inkml:brush>
  </inkml:definitions>
  <inkml:trace contextRef="#ctx0" brushRef="#br0">112 535 7533,'-16'-4'-450,"1"-2"360,5 0 450,0-7-270,0 11 0,5-12 989,-5 13-719,5-8 0,-5 8-90,4-4-360,-3 10 180,8 1-1,-4 22-268,5-9 89,5 19 180,0-17-180,10 13-180,-4-12-180,17 12 180,-14-22 270,14 2-270,-17-19 90,12-19 270,-10 5-180,15-37 0,-16 26 180,12-36-90,-13 36 90,26-35 90,-13 44 0,20-12-180,-23 29 0,7 8 90,-15 2-180,15 8 90,-16-7 0,16 6 0,-16-11 0,3 2 90,-11-4 90,1-4 0,-4 2 0,-1-11-180,-6 11 180,-13-16-180,7 11 180,-7-7-180,9 8 90,-9-7-90,7 10 0,-12-6 90,17 9-180,-15 0 90,14 5 0,-20 5 0,16 1 0,-12 17 0,13-14-180,-4 31 180,10-29-90,0 25 0,5-24-270,13 21 270,0-18-90,12 12 180,-5-25-809,13 6 899,-13-12-450,21-10 450,-27-3 90,22-22-90,-22 12 179,14-21-89,-22 24 180,8-22-360,-13 23 270,3-11-90,-4 13 180,-4 2-360,-2 4 180,-8 4-91,7 1-178,-11 15 178,16-4-89,-11 18 90,12-12-180,-8 34-89,8-25 89,1 35 0,1-32 90,12 14-180,-11-22-90,25 13 180,-18-21 0,19 0 90,-17-13 0,22-28-90,-18 13 450,17-31-450,-21 27 360,3-19-270,-3 26 90,12-29-180,-10 35 180,16-21-90,-18 31-90,8-8-90,-8 13 180,8-3-90,-7 4 90,2 4 0,-4-8 270,-5 8-270,0-8 90,-5-5-90,0-3 360,0-12-360,0 13 179,-9-12-89,2 16 0,-16-12 0,10 13 0,-10-4-90,12 5 90,-17 14-90,14-6 90,-9 15-270,13-7 270,4 0-90,1 3 0,1-4-90,3 5 180,-3 0-90,4 1-90,0 8-90,9 6 180,-3-6-90,18 7 90,-7-23-269,21 1 269,-15-14-180,29-19 90,-28 6 180,32-33-180,-31 21 270,26-45-1,-31 37 1,12-49-180,-21 49 90,-1-38 90,-1 38 540,-7-38-630,2 43 180,-4-27-270,0 47 179,-4-14-89,-2 20 0,-4-7-90,0 9-269,0 0 358,4 4-358,-3 20 179,8-5 180,-4 28-90,5-19-180,0 29 180,0-27 0,0 31-90,0-32-90,5 37 90,0-34-90,10 32 180,-4-44-90,26 13 90,-21-27 90,30-11-90,-28-2 0,29-21 0,-23 10 90,28-29-90,-29 23 450,20-45-270,-25 40-3482,5-31 3481,-13 37-356,-4-10 177,-1 16 90,-5 2-180,0 11-180,-9 8 90,6 2 2496,-19 26-2406,18-12 0,-13 28-90,16-26 984,-4 30-804,10-26-90,5 20 90,1-29 270,17 11-270,-15-15 0,11 6 180,-14-14 270,-5 8-180,0-6-91,-14 8 91,2-9-90,-30 7-90,17-11-360,-31 12 180,27-13-1259,-41 3 1079,37-4-1259,-32-9 630,42 3-361,-6-18 901,18 12 359,2-16 0,0 11 0,-2-8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04.788"/>
    </inkml:context>
    <inkml:brush xml:id="br0">
      <inkml:brushProperty name="width" value="0.08571" units="cm"/>
      <inkml:brushProperty name="height" value="0.08571" units="cm"/>
      <inkml:brushProperty name="color" value="#E71224"/>
    </inkml:brush>
  </inkml:definitions>
  <inkml:trace contextRef="#ctx0" brushRef="#br0">41 111 7533,'-11'-6'-720,"-3"2"1350,13 4-360,-8 0-1,8 0-89,-4 0 270,5 0-90,5 0-270,1 0 270,8 0-180,-2-5-91,6 4 181,-2-3 90,18-5-270,-6 7-90,6-12 180,-5 9 0,-3-5-270,4 4 180,1-3 0,3-1-180,-11 3 180,9-6-630,-24 12-1169,-8-4 989,-8 5 720,-24 9 0,14-2 0,-11 8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06.240"/>
    </inkml:context>
    <inkml:brush xml:id="br0">
      <inkml:brushProperty name="width" value="0.08571" units="cm"/>
      <inkml:brushProperty name="height" value="0.08571" units="cm"/>
      <inkml:brushProperty name="color" value="#E71224"/>
    </inkml:brush>
  </inkml:definitions>
  <inkml:trace contextRef="#ctx0" brushRef="#br0">46 222 7533,'-6'-10'0,"2"5"0,0 0 0,3 1 180,-8 2-1,8-2 1,-4 4 450,0 4-630,4 2 270,-8 13-450,8-2 180,1 12-90,1-12 180,17 15-90,-10-23 0,11 14 90,-9-22-360,0 3 180,0-4-180,5-9 90,1 3 90,13-27 90,-11 14-90,23-28 90,-26 24 180,30-29-180,-25 32 360,27-21-270,-24 28 360,24-1-450,-23 9 90,18 23-180,-24-9 180,6 24-90,-19-26 0,0 11 180,-5-17-90,-5 4-90,0-10 270,-5-5-270,4-1 269,-7-12-179,10 10 0,-19-15-90,14 16 90,-15-7-90,11 8 0,-20 6 90,17 0-180,-26 10 0,28-4 90,-16 12 90,19-6-180,-5 12 90,5-7 0,0 7 0,-1 6-90,6 1-90,-4 31 90,12-25-89,-2 24-1,14-39-360,10 16 450,-3-25-270,25 5 270,-22-13 90,31-22-90,-36 12 0,21-41 90,-28 31 810,10-36-360,-16 32 179,2-28-449,-9 33 180,0-9-450,-5 23 180,-5 14 0,-1 3-270,-8 35 90,8-17-270,-4 32 360,10-29-449,0 20 449,5-25-540,9 5 450,3-21-90,21-12 0,-10-7 90,25-35 270,-25 21-180,24-44 270,-28 39 90,27-38-90,-32 38 359,15-34-449,-24 39 270,-9-20-360,-3 33-270,-16-6 270,10 14-270,-20 5 270,20 0-180,-11 14 90,19-2-90,1 17 0,8-16 90,15 19 0,-1-19 0,29 20 90,-22-20-90,31 10 360,-32-17 359,14 8-629,-22-8 450,-6 4-270,-5-5 90,-23 0-180,4 0-270,-37-4 90,21 2-450,-41-6 360,40 2-1349,-39-4 1169,49 0-2339,-25 5 2609,38-4 0,-10 8 0,13-4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08.459"/>
    </inkml:context>
    <inkml:brush xml:id="br0">
      <inkml:brushProperty name="width" value="0.08571" units="cm"/>
      <inkml:brushProperty name="height" value="0.08571" units="cm"/>
      <inkml:brushProperty name="color" value="#E71224"/>
    </inkml:brush>
  </inkml:definitions>
  <inkml:trace contextRef="#ctx0" brushRef="#br0">121 605 7533,'-24'-10'0,"7"1"90,-2-2 269,0-3-179,6 7 270,-1-6-90,5 12 449,8-4-629,-4 10-90,5 0 0,5 5 90,0 0-180,6 5 90,-1 1 270,0 8-630,0-7 270,9 15-360,-7-18 0,12 14 91,-13-22-271,12 3 270,-10-18 180,19-20 0,-18 0-3212,23-41 3212,-24 33-1426,29-43 1426,-24 49 202,34-20-22,-27 38 180,22 13-360,-29 8 90,5 16 90,-17-13 2294,3 8-2474,-4-8 2459,5 8-2279,0-12 403,-4 2-403,-2-5-90,-4-3 0,0-5 0,0-3 270,-4-7-270,-2 8 89,-8-12 1,3 15-90,-13-15 0,12 17 0,-21-4 0,15 5-90,-29 14 1,23-6 89,-23 28 0,29-16 0,-6 31 0,19-27-180,5 23 180,10-24-180,19 1 0,-1-9-360,29-9 540,-27-6-450,31-15 450,-37-2-180,10-3 270,-15 1-269,-8 4 89,4-6 359,-5-21-359,0 12 810,-5-41-360,0 35 180,-5-43-271,0 42 271,0-38-450,-5 44 180,4-25-90,-3 33 0,-1-11-270,4 23 90,-3 7-90,4 9-180,-5 32 270,4-11-360,-8 49 270,8-38-180,-3 51 270,4-45-270,0 8 1,0 1 179,0-7-270,3 7 0,3-2 90,0-17-90,22 28 450,-10-49 0,29-3-90,-22-19 0,35-15 90,-34 3 450,34-21-360,-39 24 540,29-31-451,-35 30 361,22-36-540,-30 31 90,7-26 0,-19 32 0,-5-9-270,-1 22 90,-21 2-180,17 4 90,-31 8-90,27-5 90,-23 24 90,19-18-90,-10 32 0,21-22-180,-6 33 180,16-28-359,11 23 359,4-29-450,29 10 450,-17-21-90,31-7 0,-32-7 720,24-25-180,-31 17-1,11-35-179,-21 34 0,7-30-90,-13 33-90,-1-11 90,-6 19 180,-13 18-180,7 1 0,-12 37 0,13-25-90,1 34 0,6-40-180,8 22-809,28-30 989,-11-2-180,18-11-180,-11-23 450,-10 11-360,20-33 270,-21 22-90,16-42 180,-21 30 90,12-39-90,-17 39 270,2-40-181,-9 45 451,0-34-360,0 36 629,-5-23-809,4 28 360,-8-13-270,8 25-180,-8-3 90,8 11-540,-8 17 270,8-5 0,-8 34 270,8-22-180,-4 31-89,5-27-91,-4 50 270,2-40-180,2 59 180,2-56-900,16 43 720,-11-44-179,26 25 269,-15-42 0,25 8 0,-20-26 90,28-5-90,-26-3 360,27-16 0,-33 6 89,22-17-89,-27 12 270,22-25-270,-17 18 359,14-28-539,-16 27 180,6-17-270,-16 29 0,-2-14-90,-11 24 0,-13-5-90,2 13 0,-17 4 180,12 2-269,-16 13 269,20-3-90,-14 22 90,20-14-90,-16 37 0,15-34 0,-2 47-90,11-47-270,13 28 180,2-37-89,19 1 269,-8-14 0,25-19-90,-27 2 360,35-26-270,-40 15 539,27-33-359,-30 30 630,7-30-630,-13 32 450,-2-10-271,-4 23 1,-8 2-270,5 14 360,-10 18-450,12-4 180,-4 33 0,5-27-90,9 26-90,2-27-180,27 14 180,-13-26-989,26 6 809,-27-17-1169,9-1 1079,-21-5-1439,-3-10 1439,-9 8 360,-5-6 0,-5 3 0,-6-6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08.857"/>
    </inkml:context>
    <inkml:brush xml:id="br0">
      <inkml:brushProperty name="width" value="0.08571" units="cm"/>
      <inkml:brushProperty name="height" value="0.08571" units="cm"/>
      <inkml:brushProperty name="color" value="#E71224"/>
    </inkml:brush>
  </inkml:definitions>
  <inkml:trace contextRef="#ctx0" brushRef="#br0">31 90 7533,'-5'-4'-540,"-4"-2"540,8 1 450,-4-4-180,5 8-1,-4-4 1,3 5-90,-4 0 90,5 0 180,9 0-270,-2 0-90,8 0 0,-1 0 269,15 0-359,-1 0 270,47-9-270,-36 7 90,59-16 0,-65 12-270,28-9 0,-49 10-1259,2 0 1079,-23 5 360,-2 5 0,-10 4 0,2 7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09.956"/>
    </inkml:context>
    <inkml:brush xml:id="br0">
      <inkml:brushProperty name="width" value="0.08571" units="cm"/>
      <inkml:brushProperty name="height" value="0.08571" units="cm"/>
      <inkml:brushProperty name="color" value="#E71224"/>
    </inkml:brush>
  </inkml:definitions>
  <inkml:trace contextRef="#ctx0" brushRef="#br0">61 504 7533,'-10'0'0,"0"0"0,0 0-90,0 5 270,-1-4 0,6 4 269,0-5-89,5-5-90,5-5-90,0-1-90,19-13-90,-6 7 180,33-29 0,-25 20-90,35-44-1,-37 39 181,32-40-270,-36 37-90,22-28 180,-34 37-270,10-20 180,-17 31-179,-11-5 179,3 15 0,-17 8 0,13 2 0,-4 4 0,6 0 89,-2 0-89,6 4 0,-4-2 90,8 2-90,-8 10 0,8-11 90,-4 33-90,10-26 0,9 41 0,-1-36-269,15 45-1,-20-39-90,9 26 270,-16-30-360,-5 16 450,-3-24-540,-25 13 361,13-25-91,-24 2 270,21-14 270,-7-9-180,13 1 359,1-19-269,10 19 270,1-15-270,4 21 90,4-6-180,1 12 0,5-4 0,0 5-270,5 9 180,-4-2-90,8 16 90,-3-10 0,0 6 0,-2-10 0,10 2 0,-6-1-90,33-5 90,-25 0-360,39-10 270,-39 0 90,30-19-90,-37 6 270,13-11 360,-16-4-271,-5 9-89,-2-9 450,-9-1-540,-4 15 270,-2-9-450,-4 22 270,0 6-270,0 6 0,0 13-90,-1-2 270,-3 25-180,7-17 90,-1 35 0,8-38-90,8 24 0,-1-39-360,25 11 270,-13-17 0,11 4-1079,-2-14 1259,-6-7 0,4-1 0,-7-1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10.338"/>
    </inkml:context>
    <inkml:brush xml:id="br0">
      <inkml:brushProperty name="width" value="0.08571" units="cm"/>
      <inkml:brushProperty name="height" value="0.08571" units="cm"/>
      <inkml:brushProperty name="color" value="#E71224"/>
    </inkml:brush>
  </inkml:definitions>
  <inkml:trace contextRef="#ctx0" brushRef="#br0">70 61 7533,'-10'-10'-450,"0"-1"-5210,0 1 5570,4 0 1499,-2 5-1409,6-4 859,-7 8-409,8-4-180,-3 5 179,-1 0 3033,4 0-3302,-3 0-180,4 5 270,4 9-360,-3-6 0,8 14 0,-3-15 0,4 8 90,-4-10 0,2 4 90,-2-8 0,9 4 0,-9-5 180,3-9-270,-9 7 180,0-16-180,0 15-180,-4-15 180,-2 16-1349,-13-11 1079,12 12-180,-11 1 450,16 5 0,-2 5 0,4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59.817"/>
    </inkml:context>
    <inkml:brush xml:id="br0">
      <inkml:brushProperty name="width" value="0.08571" units="cm"/>
      <inkml:brushProperty name="height" value="0.08571" units="cm"/>
      <inkml:brushProperty name="color" value="#33CCFF"/>
    </inkml:brush>
  </inkml:definitions>
  <inkml:trace contextRef="#ctx0" brushRef="#br0">205 132 7533,'-6'-7'-90,"5"2"180,-5 0 269,6-2-179,0 1 90,-5-5-90,4 4 0,-4 1 0,5-5-180,0 10 540,-6-15-450,5 13 0,-10-18-180,10 18 359,-10-13-359,10 15 90,-15-4 90,13 5 0,-24 5 0,13 7-270,-21 12 270,15-4-90,-2 8-180,15-15 91,1 10 89,6-10-180,0 10-90,0-5-90,6 6-180,11 5 270,-2-14-449,24 1 539,-23-16 0,28-16 270,-28 7 90,17-35 0,-20 27 899,4-33-899,-4 29 450,-7-14-360,-1 22 89,-5-3-269,0 15-90,0 12-90,-5-2-359,4 29-271,-5-17 0,6 19-89,0-14-270,11 3 1079,-8-10 0,18-7 0,-8-7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15.124"/>
    </inkml:context>
    <inkml:brush xml:id="br0">
      <inkml:brushProperty name="width" value="0.08571" units="cm"/>
      <inkml:brushProperty name="height" value="0.08571" units="cm"/>
      <inkml:brushProperty name="color" value="#E71224"/>
    </inkml:brush>
  </inkml:definitions>
  <inkml:trace contextRef="#ctx0" brushRef="#br0">21 454 7533,'-6'0'-90,"2"0"-180,4 0 270,-4 0 90,2 0 0,-2 0 1349,4 0-1349,4 0-90,-2 0 90,2 0 0,0 0 90,2 0-360,4 0 90,9-4-90,-6-2 180,19-8-90,-14 3 0,29-17 90,-22 10 90,31-25-90,-36 24 180,30-27-180,-35 32 180,17-19-180,-25 22 180,2 1-180,-9 5 90,-9 5-90,7 0 90,-12 9-90,9-2 180,-5 16-180,4-6 89,-8 21 1,12-14-180,-11 28 90,7-28-269,-4 32 269,4-31-180,2 22 180,4-30-180,0 7 180,0-18 0,0-11-90,4-6 0,6-18 90,-3 11-90,16-23 0,-16 22 180,17-28-180,-13 23 180,13-23-90,-12 28 180,11-18 0,-11 29 180,7-6-360,-13 14 269,12 9-269,-15-2 90,15 26 0,-16-19-360,11 37 360,-11-31-449,6 32 269,-7-29-180,8 15 270,-8-21-180,17-3 180,-10-9-180,29-19 90,-9-2-90,13-24 90,-11 13 0,-1-25 0,-12 27 180,11-35-180,-20 34 360,10-35-270,-17 37 270,3-28-180,-4 29 360,-9-15-180,3 21 269,-9-6-359,9 12 180,-3 0-360,8 7 90,-4 13 0,5 2 0,0 27 0,5-13-90,-4 39 90,4-32-270,-5 52 180,0-46-810,0 51 810,0-57-1079,-5 33 989,4-46-540,-4 4 360,10-18-359,5-19 359,1 2 0,13-30 270,-12 17 0,16-40 90,-15 34 180,10-44-90,-11 43 899,11-28-809,-11 36 719,12-14-629,-13 22 540,12-4-720,-10 15-180,15 5 180,-20 1-540,5 21 270,-18-13-90,-13 33-90,-1-28-450,-23 32 541,19-27-361,-24 24 360,23-21 0,-5 3 180,10-10 90,3-1-360,-9 2 90,9-1 90,-3-5 180,13-1 270,2-7-270,4 2 360,0-13-450,4 7 180,11-16-180,-3 16 270,16-16-91,-16 16 1,16-12 90,-15 13 0,15-4 0,-16 5-180,16 0 0,-16 0 0,16 9 0,-20-2 90,10 21-91,-12-14 181,-1 23-180,0-24 180,-5 19-180,0-19 270,0 6-270,4-9-540,15-5-809,-1 0 89,25-5-359,-24 4 1529,18-3 0,-25 4 0,7-5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38.890"/>
    </inkml:context>
    <inkml:brush xml:id="br0">
      <inkml:brushProperty name="width" value="0.08571" units="cm"/>
      <inkml:brushProperty name="height" value="0.08571" units="cm"/>
      <inkml:brushProperty name="color" value="#E71224"/>
    </inkml:brush>
  </inkml:definitions>
  <inkml:trace contextRef="#ctx0" brushRef="#br0">116 552 7533,'-31'-6'180,"15"-1"-90,-7 0 179,16-4-89,0 9-180,-5-3 180,11 5 180,-4 5-180,-1 3 180,4 10-180,-4 2-90,12 12-90,1-5-270,12 10 360,-5-16-720,16 9 630,-15-21-630,21 2 540,-20-11-269,25-23 359,-24 6-90,25-37 180,-27 24-180,27-36 180,-19 35 89,31-29 1,-24 43-90,30-6-90,-30 23 0,18 12 90,-27-4-180,4 22 90,-19-20-90,0 13 180,-6-22 0,0 5 90,0-12 90,-11-7-180,8-1 90,-20-16-90,20 15 90,-25-15-90,18 15-90,-26-9 90,21 16-90,-27-4 90,25 12 0,-30 12-90,30-4 0,-18 28 0,20-13 0,3 31 0,6-24-90,6 41 0,0-38-270,17 38 180,-7-52 0,31 20 90,-24-36 0,30 3 0,-30-13 180,36-28-180,-34 16 360,28-45-270,-37 38 630,18-40-540,-19 42 359,4-34-359,-8 45 180,-5-27-90,0 37 360,0-3-450,0 14 180,-5 16-270,3-3 89,-4 5-178,0-2 268,5-4-988,-5 5 449,6-5 0,0 16 180,0-19-89,6 30 269,1-29-450,23 11 450,-13-21-360,36-14 360,-34-3-270,39-26 180,-40 12 180,35-32 90,-36 26-270,25-26 270,-27 33 90,27-25-90,-25 35 0,30-22-180,-30 31 90,13-8-270,-17 11 0,-6 6 90,-1-5 360,-6 10-270,-6-9 449,-12-8-449,2 3 630,-20-19-630,20 13 360,-19-10-450,19 12 180,-20 1-180,27 12 90,-25 18-180,24-7 90,-20 48 90,21-38-90,-8 55 90,16-49-180,-5 50 90,12-56-90,18 37 180,-7-47-449,35 8 449,-27-20-360,40-16 360,-28-3-90,36-29 180,-30 13-90,-3-10 0,-2-3 0,1 2 225,-10-1 0,-4-1 134,-11-3-179,3-6-90,-10 8 270,0 6-180,5-1 0,-11 7 180,5-17-91,-6 19 91,6-30-270,-5 36 90,4-18-90,-5 34-90,0-3 180,0 11-180,0 0 0,0 5-540,-5 19 450,4-1 0,-11 43 90,11-33-90,-11 61 90,11-53-45,-7 15 0,-1 1 45,6-9-135,-3 3 1,1-1 134,5-11-360,11 21 360,-2-39-360,32-2 360,-17-13-360,36-29 270,-30 12-180,36-48 181,-35 33-1,35-45 269,-48 39-179,22-33 360,-37 35 180,3-24-270,-14 37-270,-16-12 90,8 28-90,-19-5 90,25 12-270,-13 12 180,22-2-90,12 25 0,-1-24 90,37 30 0,-28-30 0,33 31 0,-35-32 90,19 26 0,-28-27 0,3 21 0,-16-20 90,-19 14-180,7-15-90,-42 3-90,39-11-180,-44-1 90,40-6-539,-24-12 449,26 10-1529,-13-33 1889,25 24 0,-13-25 0,15 16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39.173"/>
    </inkml:context>
    <inkml:brush xml:id="br0">
      <inkml:brushProperty name="width" value="0.08571" units="cm"/>
      <inkml:brushProperty name="height" value="0.08571" units="cm"/>
      <inkml:brushProperty name="color" value="#E71224"/>
    </inkml:brush>
  </inkml:definitions>
  <inkml:trace contextRef="#ctx0" brushRef="#br0">111 115 7533,'-13'0'0,"0"0"0,0-5 0,0 3-90,1-3 360,-1-1-91,0 5 181,6-5 90,-5 0-270,11 5 540,7-4-541,2 5 451,39-6-630,-15 4 360,46-9-180,-34 4 90,52-6-360,-55 0-270,48 0 180,-63 6-1169,15 2 1079,-40 5 270,-19 11 0,-5-2 0,-14 9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40.442"/>
    </inkml:context>
    <inkml:brush xml:id="br0">
      <inkml:brushProperty name="width" value="0.08571" units="cm"/>
      <inkml:brushProperty name="height" value="0.08571" units="cm"/>
      <inkml:brushProperty name="color" value="#E71224"/>
    </inkml:brush>
  </inkml:definitions>
  <inkml:trace contextRef="#ctx0" brushRef="#br0">90 392 7533,'-18'-5'0,"3"-3"0,-3 1 0,5-5 180,6 5-1,-4-6 181,9 1-180,-4 4 270,6-9-90,0 15 89,0-10-359,6 12 270,1 0-450,6 6 540,0 7-720,-1 1 0,13 28 270,-10-18-719,21 19 539,-20-23-720,20-8 900,-21-6-90,21-28 0,-15 4 180,22-47 90,-20 26 0,30-45 0,-35 45 0,35-15 0,-31 34-180,27 8 0,-26 12-90,18 18-90,-25-8-90,8 19 270,-17-21-180,-1 5 180,-6-7 360,-6-6-360,5 0 720,-16-17-630,8 7 449,-15-20-449,9 15 270,-9-3-540,10 5 90,-22 6 180,19 1-180,-35 18-90,33-4 0,-39 34 1,39-18-1,-22 41 180,27-34-360,1 41 360,13-46-270,18 27 180,4-38-180,26 4 180,-18-19 90,36-25 270,-35 3-90,29-38 360,-38 28 269,20-39-539,-32 40 0,7-12-90,-17 19 0,0 9 0,0-3 179,0 5-269,-5 6-270,-9 7 90,6 13-179,-21 29 179,25-10-180,-19 39 180,22-40-90,-5 41 90,6-46-540,18 26 361,-3-42-181,39 7 450,-22-22 0,33-31 0,-35 10 360,18-45-180,-26 40 179,13-46-269,-25 44 540,7-39-540,-17 43 0,-5-14 0,3 29-270,-15-3 270,14 15-360,-14 14 270,16-2 90,-5 31 0,6-18-90,6 31 270,1-30-90,17 35-90,-2-41 179,21 29-179,-15-32 0,15 15 0,-22-15-90,3 3 90,-16-5-180,-25 1 180,0-8-270,-55 6 180,38-10-899,-55 3 809,57-5-1799,-45 0 1169,40 0 720,-24 0 0,32 6 0,-1 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45.378"/>
    </inkml:context>
    <inkml:brush xml:id="br0">
      <inkml:brushProperty name="width" value="0.08571" units="cm"/>
      <inkml:brushProperty name="height" value="0.08571" units="cm"/>
      <inkml:brushProperty name="color" value="#E71224"/>
    </inkml:brush>
  </inkml:definitions>
  <inkml:trace contextRef="#ctx0" brushRef="#br0">177 411 7533,'13'-27'0,"-6"3"-720,4 5 720,-4-1-90,1 0 180,9-4 90,-14 4 0,14 0 0,-10-15-90,6 18 629,0-31-449,-1 26 630,7-27-541,-10 26 631,2-7-900,-11 23 180,0 2-180,-6 16 179,-12 31-179,-4-9-90,-3 27 90,0-26-270,11 4 91,-11 6-361,-11 47 360,6-23-90,3-1 0,0-1 0,-2 0-180,7 8 1,2 0 269,4-13-225,15-4 0,8-7 135,10-29-180,48-9 540,-26-20-540,44-27 450,-44 16-180,27-39 0,-49 34 0,5-25 180,-22 22 0,0-32 0,0 26 90,-11-33 0,2 43-90,-43-24 0,25 30-90,-50-13 90,51 23-90,-38-5 0,45 11 0,-16-10-90,28 9 90,1-3 90,6 5-180,6 0 90,7 0 0,12 0 0,3-6 90,26-1-90,-23-6 270,40-6-270,-40 5 360,30-4-180,-33 11 359,15 1-449,-22 6 90,3 0-90,-11 6 0,-6 24 0,-1-6-360,-6 24 90,-6-27 0,-1 26 0,-6-28-269,6 28 449,1-37-270,6 8 0,6-18 180,13 0-90,2-6-360,33-19 450,-28 8 90,15-19-90,-28 22 180,-6-16-180,-1 15 360,-12-21-360,-7 15 270,-18-16 0,8 15-90,-18-13 0,25 19 270,-14-8-270,22 17 0,-3 1-90,11 6 360,17 6-270,-8-5 179,39 10-179,-25-3 0,32 4-90,-27-4 270,32 20-180,-34-17-90,21 48 90,-39-39-360,3 38 270,-11-35-270,-11 31 270,3-35-90,-16 21 90,9-37 90,-3 2 90,11-11 90,1-19-90,6 4 90,6-5-90,1 1 90,6 11-181,-1-10-358,18-24 359,-7 15-360,37-44 360,-29 46-990,35-35 810,-36 42-1439,24-6 630,-37 25 899,11 10 0,-26 2 0,4 6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46.689"/>
    </inkml:context>
    <inkml:brush xml:id="br0">
      <inkml:brushProperty name="width" value="0.08571" units="cm"/>
      <inkml:brushProperty name="height" value="0.08571" units="cm"/>
      <inkml:brushProperty name="color" value="#E71224"/>
    </inkml:brush>
  </inkml:definitions>
  <inkml:trace contextRef="#ctx0" brushRef="#br0">367 180 7533,'12'-5'-810,"-5"-2"810,5-6 810,-11 6-271,11-5-179,-11 5 720,11-11-811,-11 9 271,4-14-270,-5 15 360,0-17-451,0 11-179,-11-4 0,3 11 90,-16 1 0,9 6-1259,-38 23 989,26-12-270,-50 36 450,52-30-269,-22 25 269,32-27-270,3 21 270,6-21-270,35 15 180,-11-15-360,65 15 360,-48-15 90,36 15-90,-49-16 90,13 23 180,-25-21 180,2 20-270,-19-27 180,-29 8-90,12-10-90,-31 0 179,27-1-179,-43-6 0,37 0-449,-43-12 269,53 10-180,-17-21 180,32 20-990,-8-26 811,15 19 269,8-19 0,8 8 0,12-5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46.958"/>
    </inkml:context>
    <inkml:brush xml:id="br0">
      <inkml:brushProperty name="width" value="0.08571" units="cm"/>
      <inkml:brushProperty name="height" value="0.08571" units="cm"/>
      <inkml:brushProperty name="color" value="#E71224"/>
    </inkml:brush>
  </inkml:definitions>
  <inkml:trace contextRef="#ctx0" brushRef="#br0">59 142 7533,'5'-13'0,"3"-6"0,10-7 0,-4 5 989,-1-4-89,-1 7-451,-5 9-359,0-2 270,-1 11-180,-6 11 360,-12 9-360,9 13 629,-31 51-719,23-34-90,-19 34 360,17-28-810,-6 21-449,11-13 179,-9 26 90,15-53-1708,2 17 1888,2-38-539,9 1 989,-4-23 0,6-1 0,0-6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47.114"/>
    </inkml:context>
    <inkml:brush xml:id="br0">
      <inkml:brushProperty name="width" value="0.08571" units="cm"/>
      <inkml:brushProperty name="height" value="0.08571" units="cm"/>
      <inkml:brushProperty name="color" value="#E71224"/>
    </inkml:brush>
  </inkml:definitions>
  <inkml:trace contextRef="#ctx0" brushRef="#br0">116 167 7533,'-34'-7'-180,"4"-5"989,11 6-449,11-2 0,-3-3 0,5 10-90,4-11-91,-4 11 181,6-17-360,6 16 90,24-27 0,-5 25-4111,28-19 3661,-18 22-3798,32-11 3889,-28 11 230,20-5 1,-32 1 0,5-3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48.191"/>
    </inkml:context>
    <inkml:brush xml:id="br0">
      <inkml:brushProperty name="width" value="0.08571" units="cm"/>
      <inkml:brushProperty name="height" value="0.08571" units="cm"/>
      <inkml:brushProperty name="color" value="#E71224"/>
    </inkml:brush>
  </inkml:definitions>
  <inkml:trace contextRef="#ctx0" brushRef="#br0">64 321 7533,'-13'5'0,"0"3"-540,1-1 180,-1-1 0,6-1 2069,1-3-1349,6 3-90,0 1 180,0-5-360,0 5 629,12-12-539,-4-1-270,27-23 90,-17 13-270,40-35 91,-38 27-91,33-29 90,-37-3 0,2 19 270,-12-9 90,-6 34-180,-6 6-90,5-4 180,-11 9-90,5-3-90,-17 5 90,14 0 0,-13 0 0,16 5 0,0-3 0,1 9 0,6-9 0,0 9-90,0-10 180,6 11-90,1-5 180,18 0-180,-10-2 90,26 1-90,-18-4 270,25 3-181,-25-5 1,19 0-90,-32 6 90,12 13-180,-20 2 180,-2 27-90,-7-18 0,-12 36 0,5-40 0,-10 26 0,15-36 0,-2 14 0,16-21-269,20 2 179,3-17-540,45-18 630,-27 7-180,-1-9 0,-1-1 180,-5 8 270,32-45 180,-47 44-90,12-44-91,-23 40 541,-6-24-450,-2 32 269,-16-12-539,8 25-180,-20-9 0,21 18-90,-27 13 91,19-4-1,-25 32 90,25-23-990,-19 48 450,26-40-629,-3 34 809,14-38-539,21 10 539,-5-24-90,18-2 540,-15-12-180,10-6 90,-15-2 270,13-22 0,-13 7 989,15-31-1079,-16 24 810,15-24-631,-21 26 631,21-21-810,-26 32 359,7-11-269,-17 21-90,0 0 0,0 1-450,-6 6-90,-1 0 181,-5 0-1,-19 0 90,14 6-180,-30 6 90,30 3-270,-18 9 360,26-10-3841,-14 16 3751,21-14-900,-10 25 990,18-24-359,6 13 269,9-23 270,21-7 359,-17-1-89,27-22-180,-40 13 3932,16-20-3842,-21 16 179,0 1-269,-1 2 270,-17 9-450,2-4-90,-21 23 90,15-1-630,-10 27 360,13-20-719,4 24 809,3-30-2338,27 30 2518,-10-30 0,23 8 0,-15-14 0,6-4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48.766"/>
    </inkml:context>
    <inkml:brush xml:id="br0">
      <inkml:brushProperty name="width" value="0.08571" units="cm"/>
      <inkml:brushProperty name="height" value="0.08571" units="cm"/>
      <inkml:brushProperty name="color" value="#E71224"/>
    </inkml:brush>
  </inkml:definitions>
  <inkml:trace contextRef="#ctx0" brushRef="#br0">0 334 7533,'14'-69'449,"3"10"181,-10 27-270,0 11-180,-1-3 719,0 11-539,-5 6 450,11 1-541,-11 6 181,11 0-270,-11 6 0,4 18 0,-5-7-540,0 24 450,0-19-1259,-5 20 1079,-2-19-1080,-11 30 1080,9-40 1,-8 27-91,15-38 270,-3 10 89,5-18 271,5-13-360,2 4 180,6-15-270,0 16 270,0-10-90,0 4 90,-1-6-91,7-11-89,-5 8-3392,22-19 3392,-19 25 0,13-7-90,-17 23 90,0 2 0,0 5-180,-6 0 90,10 11 3482,-15-3-4201,10 40 89,-12-23-3392,-12 46 3573,10-45-2044,-27 38 2313,19-51-270,-14 27 360,11-38-270,0 10 450,6-18 540,1-12-630,6-3 989,17-28-809,-6 19 810,24-30-810,-13 30 629,26-35-629,-18 39 540,41-26-630,-38 42 449,44-8-539,-51 24 450,32 18-630,-41-1-180,13 37 180,-23-29-899,-1 40 539,-6-39 85,-17 45 455,7-45 0,-20 17 0,10-31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0.135"/>
    </inkml:context>
    <inkml:brush xml:id="br0">
      <inkml:brushProperty name="width" value="0.08571" units="cm"/>
      <inkml:brushProperty name="height" value="0.08571" units="cm"/>
      <inkml:brushProperty name="color" value="#33CCFF"/>
    </inkml:brush>
  </inkml:definitions>
  <inkml:trace contextRef="#ctx0" brushRef="#br0">0 168 7533,'13'-38'539,"3"-1"-179,-14 26 90,9-4-90,-10 10 0,10-4-91,-10 10 91,15-4-180,-8 5 90,36 16-270,-26-7 180,26 13 0,-31-9-630,10 20-270,-15-16 271,3 27-1,-16-30-360,-18 25 540,2-23 181,-19 12-91,20-21 719,-3-7-449,11-7 810,5-16-720,2 4 809,21-27-809,-1 24 360,30-33-630,-17 32 270,28-22-720,-28 25 90,17-2-449,-25 15 449,-3 2 90,-6 5-539,-10 0 269,10 0 270,-10 5 360,5 7 0,-6 1 0,0 5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50.056"/>
    </inkml:context>
    <inkml:brush xml:id="br0">
      <inkml:brushProperty name="width" value="0.08571" units="cm"/>
      <inkml:brushProperty name="height" value="0.08571" units="cm"/>
      <inkml:brushProperty name="color" value="#E71224"/>
    </inkml:brush>
  </inkml:definitions>
  <inkml:trace contextRef="#ctx0" brushRef="#br0">239 251 7533,'-6'-26'-90,"5"12"90,-5-3 629,0 10-269,4-6 0,-3 6 0,-1-5-270,-1 11-90,-6-4 90,1 5 90,-1 5-270,-6 8 0,5 1 180,-5 10 0,6-4-90,-5 12 0,3 1 0,-9 23 0,16-19-180,-9 28 0,15-41-90,19 17 90,-5-26-180,40-8 180,-27-9-269,35-28 359,-36 13 0,11-35 180,-27 33 90,-8-33-180,-8 29 269,-21-20-179,6 21-90,-32-14 90,26 21-270,-20-4 270,28 13-180,-3 6-90,16 6 180,14 1-179,3 1 89,26-2-90,-12-6 180,20 0-90,-16 0 180,5-6-90,-1-2-90,-4-4 270,27-18-270,-17 13 539,36-36-449,-36 34 630,22-28-450,-41 37 540,10-12-540,-26 20 89,-2 8-89,-7 8 0,-12 34-90,5-11 270,-16 53-360,9-37 45,2 9 0,0 2-225,-2 4-90,5 10 0,2 0 90,5-7-90,3-1 1,1-3-1,5-20-360,17 30 450,-7-60-629,26 6 539,-21-23-270,16-18 450,-17 8 180,-1-37-270,-7 29 900,-6-52-270,0 43-1,-18-61-359,8 53 90,-31-42-180,24 53 90,-42-23 0,33 31 270,-33-2-360,36 12 180,-1 6-90,18 0 0,23 0 0,-1 0 90,44-5-90,-28-3 89,51-10-269,-50 4-809,38-5 89,-47 12-89,23 1 899,-31 6 0,3 6 0,-14 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4:51.959"/>
    </inkml:context>
    <inkml:brush xml:id="br0">
      <inkml:brushProperty name="width" value="0.08571" units="cm"/>
      <inkml:brushProperty name="height" value="0.08571" units="cm"/>
      <inkml:brushProperty name="color" value="#E71224"/>
    </inkml:brush>
  </inkml:definitions>
  <inkml:trace contextRef="#ctx0" brushRef="#br0">65 597 7533,'-13'-13'989,"0"1"-899,0-1-1079,6 6 359,-4-5 180,9 11 1799,-4 1-1079,6 7 180,0 12-360,0-5 0,6 4 0,1-5-360,12 0 270,-5 0-270,16-7 90,-8 0-539,20-12 539,-13 0-90,19-19 360,-19 10-180,25-26 360,-24 23 270,36-17-361,-41 26 181,39-2-270,-45 11 0,16 6-90,-22-5 0,0 10 90,-6-3 0,4-1-360,-9 4 180,3-10 0,-5 11 90,0-11 270,-17-1-270,7-1 630,-20-16-450,17 8 0,-23-9-1,19 11 1,-25-5-270,27 11 180,-27-5-180,25 12 90,-30 12-179,30-2 179,-24 25 0,31-24-90,-7 24 90,22-25 0,25 14 0,0-22-630,37 4 630,-30-18-360,29-12 450,-42-3-180,18-5 0,-29 2 0,6 4 180,-6-6 0,0 0-270,0-11 540,-1 9-2942,-4-32 2851,-3 28-89,-5-16 270,0 22-270,-11 6-90,2 7 0,-15 25 0,15 3-360,-8 28 270,10-14-270,0 25 270,1-24-540,6 30 361,0-30-1,12 30 90,-4-36-180,34 23 180,-18-37-180,53 7 180,-37-17 90,49-17 90,-50 7 270,38-31-180,-51 24 539,21-30-539,-33 30 360,-1-31-450,-8 31 270,-16-30-180,2 30 3122,-20-13-3482,13 17 90,-31 6-90,28 7 90,-39 19-90,39 2 0,-28 22 180,32-20-270,-10 24 0,19-30 91,17 24 89,4-31-630,45 7 450,-27-17 540,38-17-360,-41 7 90,19-31 450,-28 24 0,3-19-181,-16 28 181,-2-4-450,-12 12 90,-7 12-180,4 2 90,-14 17-90,15-9 0,-5 13 90,8-25-90,10 19 90,2-26-90,17 8 90,-2-11-449,26-17 359,-24 7-90,35-31 270,-35 18-270,36-37 540,-36 29-91,29-52 91,-42 43 0,7-8 0,-2 0-90,-13 8 359,8-42-359,-11 56 0,-11-21-360,8 39 90,-19 2 90,13 13-270,-26 29 90,18-12-90,-19 47 270,22-33-270,-11 58 90,17-49-315,-2 6 1,2 1 44,7-7-270,-5 43-269,12-59-900,7 16 1259,1-38 180,5 2 1,-6-11 359,0-5 0,-6-3 0,-2-4 0,-5-13 0,0 4 0,-11-22 0,8 15 0,-25-21 0,18 32 1349,-26-23-1169,26 35 1529,-13-17-1439,22 20 449,23-3-809,-3 5 360,58 0-180,-32 0-90,7 0 0,-1 0 0,-4 0 180,47-6-90,-66-1 270,30-17-90,-43 8 449,10-20-539,-18 21 270,-1-15-270,-6 16 0,-12 1-1,9 7-808,-25 12 269,18 1 0,-26 17 90,21-8-89,-21 25 179,20-18-270,-19 26 360,19-21-90,-8 21 90,17-27-270,1 20 270,12-32-539,24 13 539,-12-22 0,41-12 0,-41-5 720,29-27-720,-31 15 719,14-27 1,-22 31 179,4-29-539,-12 42 180,-12-12-450,4 23 0,-17 28 180,12-9 0,0 41-90,7-30 0,6 13 0,17-12-450,27-4 180,0-7-1529,46-2 1349,-50-17-2338,37 4 2338,-53-10 360,12 4 0,-29-11 0,-1 5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5:11.573"/>
    </inkml:context>
    <inkml:brush xml:id="br0">
      <inkml:brushProperty name="width" value="0.08571" units="cm"/>
      <inkml:brushProperty name="height" value="0.08571" units="cm"/>
      <inkml:brushProperty name="color" value="#E71224"/>
    </inkml:brush>
  </inkml:definitions>
  <inkml:trace contextRef="#ctx0" brushRef="#br0">290 381 7533,'-15'-7'-450,"3"-5"270,18 4 270,-4-6 0,10 0-90,-5 0 0,1-6 90,4 5-3122,-4-17 3122,6 15-464,-1-27 464,-5 19 129,-1-27-129,-7 27 270,0-14-180,0 24 3094,-7-5-3364,6 13 1093,-18 7-1003,16 13 270,-27 34-360,19-14 90,-11 23 0,-1 2 0,5-3 0,-13 35 0,-1 4 123,11-6-243,-1-18 0,-5 12 0,7-11 30,6 19-90,-5-2 1,7-5 179,24-32-450,16 13 360,3-49-360,40-15 450,-36-8-360,41-25 360,-50 9-270,25-35 360,-41 27 0,9-44-180,-19 41 270,-6-48-90,-2 49 180,-24-37-90,8 46 90,-41-21-180,31 31-90,-42 1 0,42 8 90,-24 6 0,35 0 0,3 0-90,13 0-90,19 6 0,-2-4 0,40 10-180,-22-11 0,55 6 90,-48-7 90,54-7 0,-53 6 0,40-30 180,-43 19 360,24-38-270,-32 25 629,20-21-629,-28 23 855,8-3-675,-17 18 90,-2 8-270,-6 8 270,0 12-450,0-5 269,-6 24-359,5-21 270,-11 32-270,10-31-449,-4 32 359,0-27-360,4 23 360,-4-24-1439,6 9 1349,0-17 270,6-1 0,2-14 0,6-8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5:11.788"/>
    </inkml:context>
    <inkml:brush xml:id="br0">
      <inkml:brushProperty name="width" value="0.08571" units="cm"/>
      <inkml:brushProperty name="height" value="0.08571" units="cm"/>
      <inkml:brushProperty name="color" value="#E71224"/>
    </inkml:brush>
  </inkml:definitions>
  <inkml:trace contextRef="#ctx0" brushRef="#br0">42 152 7533,'-14'-21'0,"7"1"180,-5 0 179,10-2-179,-4 1 90,6 7-90,0 2 90,0 4-180,0 1-90,0 0-810,0 20 810,0-10-1079,0 27 359,0-13 720,0 11 0,0-8 0,0-6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5:13.057"/>
    </inkml:context>
    <inkml:brush xml:id="br0">
      <inkml:brushProperty name="width" value="0.08571" units="cm"/>
      <inkml:brushProperty name="height" value="0.08571" units="cm"/>
      <inkml:brushProperty name="color" value="#E71224"/>
    </inkml:brush>
  </inkml:definitions>
  <inkml:trace contextRef="#ctx0" brushRef="#br0">1 678 7533,'0'7'-450,"0"0"540,0-7 540,0 0-541,0 6 91,0-5-90,0 5 0,0-6 0,6 0 90,2-6 0,0 5-450,16-30 90,-19 18 90,32-44 0,-27 31 0,16-20 90,-12 13 180,-6-2-180,4-7 0,-4 1 0,-1-7 180,6-1 450,-6-43-450,1 40 719,-3-38-629,-5 72-90,0-7 0,0 25-270,-5 13 90,-3 2-180,-6 31 0,1-13 360,-2 50-450,2-46 270,3 18 0,0 3 0,-6-6-90,3 18 0,1 1 90,-4-9-90,8 9 0,2-3 0,0-28 90,19 35-179,-4-59-181,54-15 360,-33-4-360,53-48 270,-51 18 90,-2-8 0,-1-3-90,1-3 135,-6-4 0,-1-1-45,5 1 135,-4-14 0,-2-3 45,3 7-45,-5-4 0,-2 1 314,-2 8 631,-2-10-810,-14 45 359,-20 9-539,9 12 270,-26 0-360,26 6 0,-21 1 180,23 7-360,-22 12 90,27-3 0,-21 36 90,17-19 0,1 56 0,1-45-90,5 9 0,2 1-90,-1-9 90,8 3 0,2-1-179,1-12-361,40 16 270,-26-36-180,46-9 361,-37-13-271,36-20 360,-37-3 90,18-23 90,-28 22-270,4-15 360,-19 24-90,4-5-90,-11 0 629,5 4-179,-6-10-270,0 11 630,-12-5-810,3 13 449,-29 7-629,19 7 270,-31 25-270,31-13-89,-19 44 179,29-36-630,-10 44 540,23-39-899,16 27 719,5-41-809,39 12 899,-30-28 0,43-20 180,-43-1 0,24-39-90,-35 32 1529,15-37-539,-27 43 89,20-37-359,-22 39 360,17-21-990,-11 30 90,24 3 0,-21 14-90,39 24 0,-38-8-540,27 41 450,-38-31-359,5 37 449,-19-39-180,-26 20 180,12-29 0,-56 3 0,47-19 270,-35-7 270,41-7 179,3-25-179,14 7 180,36-45-361,-10 34-224,17-9 0,3 1-45,-5 9-360,10-7 1,-1 1-91,-9 13-449,36-28 539,-53 45 360,7-7 0,-25 18 0,0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5:13.454"/>
    </inkml:context>
    <inkml:brush xml:id="br0">
      <inkml:brushProperty name="width" value="0.08571" units="cm"/>
      <inkml:brushProperty name="height" value="0.08571" units="cm"/>
      <inkml:brushProperty name="color" value="#E71224"/>
    </inkml:brush>
  </inkml:definitions>
  <inkml:trace contextRef="#ctx0" brushRef="#br0">1 166 7533,'8'-7'449,"10"-6"-269,-9 12 270,17-12-90,-4 12 0,5-11-180,7 10 359,20-10-359,-2 4 360,34-12-360,-38 5 90,46-11-810,-57 17 270,15-10 360,-39 18-1619,-13-5 1349,0 6 180,-19 12 0,2-3 0,-17 11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5:51.305"/>
    </inkml:context>
    <inkml:brush xml:id="br0">
      <inkml:brushProperty name="width" value="0.08571" units="cm"/>
      <inkml:brushProperty name="height" value="0.08571" units="cm"/>
      <inkml:brushProperty name="color" value="#E71224"/>
    </inkml:brush>
  </inkml:definitions>
  <inkml:trace contextRef="#ctx0" brushRef="#br0">165 165 7533,'7'-40'-180,"-1"10"540,-6 13-270,0 14-1,-6-14 271,5 10-180,-5-5-90,6 5 180,-5-11-180,3 16-90,-9-10 90,10 12-90,-5 0 90,0 0 90,0 23-90,-2-6-3302,-9 65 3302,9-34-587,-4 23 1,0 4 406,-3-2-880,3 20 0,1 1 880,2-13-649,3 3 1,1-3 738,5-27 92,11 34-272,-2-71 505,26 0-415,-18-18-90,24-22 180,-20 13 1637,5-14-1637,-2 0 0,-10 3-90,10-27 90,-16 18 2491,3-46-2491,-22 25 180,3-12 2357,-28 4-2537,20 35 0,-20-17 0,22 33-90,-16-15 90,15 20 0,-15-9 0,16 12 0,-10 0 0,16 6 0,-4-5 0,12 11 0,6-10 90,1 4 0,17-6-90,-9-6 0,26-2 0,-18-5-90,31-5 90,-25 10 0,48-21 0,-44 19-90,32-14 270,-27 6-270,-4 4 90,3-4 270,-18 5-90,0 6 270,-1-4-360,-9 9 0,2-3-90,-17 5 0,-6 5 90,-2 2-270,-16 18 180,15-10-270,-21 26 180,21-24-180,-9 23 270,16-24-90,3 8-180,5-11-719,28 6 899,-10-11 0,36 4-90,-26-12 450,9-6-360,-17-1 0,4-18 90,-16 10 270,4-9-90,-12 11 359,-6-17-539,-1 13 90,-6-12-270,0 16 180,1-5 0,-1 10 0,6-9-90,-4 15 90,10-9 0,-5 9 180,12-9-90,-5 10 270,22-16-360,-14 14 270,21-8-180,-16 11-90,10 0 90,-4 5 0,17 14 0,-15-4-360,25 32 360,-30-29-90,12 28-90,-22-30 270,-1 13 0,-6-14 90,-11-3-270,2-6 629,-15-17-449,16 2 450,-4-26-540,18 12 0,1-13 179,17-1-179,-3 3-90,10-4-90,-5 7 180,-1 6 90,23-17-180,-17 18-270,23-17-89,-33 32-991,-3 9 811,-12 3-900,-23 31 809,7-23-359,-20 30 989,16-25 0,-4 13 0,5-9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5:53.761"/>
    </inkml:context>
    <inkml:brush xml:id="br0">
      <inkml:brushProperty name="width" value="0.08571" units="cm"/>
      <inkml:brushProperty name="height" value="0.08571" units="cm"/>
      <inkml:brushProperty name="color" value="#E71224"/>
    </inkml:brush>
  </inkml:definitions>
  <inkml:trace contextRef="#ctx0" brushRef="#br0">153 141 7533,'0'-7'-1619,"6"-10"2338,-5 14-359,5-14 90,-6 10-270,0 0-90,0-4 269,0-2-179,0 5 90,0-10-270,0 11 450,0-5-180,0 5-90,0 1 0,0 6 89,0 0-179,0 6 180,-6 23-180,5-4-180,-10 56 180,4-34-1876,1 12 0,-1 0 1696,-6-3-1269,6 5 0,1 0 1359,-1-13-2866,-4 47 2146,9-64 365,-3 10 355,5-34 210,0-24-210,-6 6 0,5-36 0,-10 25-180,-2-38 180,-1 29 990,-5-34-810,12 41 629,1-28-539,6 35 180,0-18-180,6 21 2157,18-10-2337,-7 15 270,36-13-450,-35 13 360,40-3-90,-34 6 90,52 6-1,-37 0-134,11 7 0,1 3-45,-11 0 90,42 36 0,-52-22-1400,12 36 1220,-28-31-449,-14 31 449,-14-37-360,-22 13 360,8-23 0,-15-6-90,22-1 3207,-25-12-3117,33-1 2188,-21-12-1918,33 5 90,1-22-181,6 14 91,41-54-180,-20 35-135,5 1 0,1 2-45,-5 10-359,26-18 269,-31 29-270,24-13 180,-37 23-1079,7 13 1079,-17-3 270,0 42 0,6-26 0,0 29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5:54.255"/>
    </inkml:context>
    <inkml:brush xml:id="br0">
      <inkml:brushProperty name="width" value="0.08571" units="cm"/>
      <inkml:brushProperty name="height" value="0.08571" units="cm"/>
      <inkml:brushProperty name="color" value="#E71224"/>
    </inkml:brush>
  </inkml:definitions>
  <inkml:trace contextRef="#ctx0" brushRef="#br0">300 292 7533,'0'-13'-450,"0"0"0,0-5 720,0 4 0,0-10-90,0 10-90,0-4 449,0 5 271,0-11-630,0 8 180,0-13-90,-6 15 269,5-16-539,-11 20 360,5-18-450,0 25 180,-15-8-180,12 16-180,-26 8 180,15 7-270,-21 22 450,13-18-539,-18 40 449,24-39-270,-7 34 180,23-36-450,18 6 270,5-22 0,55-12 270,-30-9 0,42-17-89,-48 9 718,24-30-449,-34 27-90,4-17 0,-23 18 270,-6 10-180,0-5 90,0 7 179,0-1-269,-6 6-90,-6 7 90,-3 7-360,-14 23 270,19-8-810,-13 32 631,16-31-721,0 35-90,2-39-359,16 33 1259,3-40 0,11 16 0,1-21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5:54.905"/>
    </inkml:context>
    <inkml:brush xml:id="br0">
      <inkml:brushProperty name="width" value="0.08571" units="cm"/>
      <inkml:brushProperty name="height" value="0.08571" units="cm"/>
      <inkml:brushProperty name="color" value="#E71224"/>
    </inkml:brush>
  </inkml:definitions>
  <inkml:trace contextRef="#ctx0" brushRef="#br0">0 267 7533,'14'-90'1259,"3"10"-1079,-16 71 270,5-2-91,0 5-179,-5 5-180,5-5 450,0 18-270,-4-4-3392,3 27 3302,-5-18-29,0 41-511,0-33 180,-5 40-360,-3-35-449,-5 23 809,6-30-90,-4 12 271,10-26-1,-5-3-90,6-14 719,11-27-449,-8 11 720,25-47-630,-12 39 449,21-39-539,-16 47 180,20-11-270,-24 28 270,24 18-450,-31 5 0,12 43-90,-21-26-269,5 43 359,-6-51-90,0 27 270,5-42 3109,3 7-3199,4-17 582,1 0-582,5-6 0,-4-1 0,16-17-3302,-14 3 3482,25-32-180,-24 21 55,18-38 35,-27 39 449,9-34-359,-15 41 179,3-22-359,-10 30 2750,3-2-2570,-9 7 1062,10 9-1332,-11-3 696,5 5-786,-6 0 90,7 5 270,-6 14-90,11 2 360,-5 16-270,12-16 90,18 20-90,-7-25 0,46 31 0,-36-30 0,32 24-90,-38-26-90,3 15 90,-17-16 90,-12 4-270,-9-5 0,-29 0-540,14-6-539,-30-2 899,34 1-1169,-27-5 1529,35 5 0,-12 0 0,16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06.354"/>
    </inkml:context>
    <inkml:brush xml:id="br0">
      <inkml:brushProperty name="width" value="0.08571" units="cm"/>
      <inkml:brushProperty name="height" value="0.08571" units="cm"/>
      <inkml:brushProperty name="color" value="#F6630D"/>
    </inkml:brush>
  </inkml:definitions>
  <inkml:trace contextRef="#ctx0" brushRef="#br0">25 144 7083,'-6'0'0,"0"0"180,6 0-270,0 0 180,-5 0 0,3 0-90,-3 0 90,5 0 90,0 0-90,0 6 0,0-5-90,0 10 0,0-5 179,0 11-89,5-3 0,-3 14-90,3-14 0,1 19 0,-5-18-90,15 24 180,-14-18-270,19 30 270,-12-23-180,13 38 0,-9-35 90,10 46 0,-10-46-89,21 35 89,-13-38 0,35 23 0,-27-30 0,38 18 0,-38-24 89,43 18-89,-36-19-89,43 14 89,-43-14-180,51 3 180,-43-5 224,24-8 1,3-1-225,-2 2 0,19 0 0,1 1-180,-14 2 90,20 3 1,2 0-91,-12-3 120,-21-2 0,11 0 0,-10-2-120,29-3 30,-24 2 0,11-1 0,-10-1-155,28-7 305,-23 2 0,13-2 0,-12-1 0,-22 0 0,-1-1 180,21-2 0,10-2 0,-9 1-90,-18 4 0,1 0 60,18-5 0,9-2 0,-10 1-105,-23 5 0,-1 0 74,29-2 1,11-2 0,-12 1-75,-27 1 0,0 1-75,23-1 0,10 1 0,-9-1 75,-21 0 0,0-1-105,21-1 0,9-2 0,-9 2 15,-22 4 1,0 0 44,28-6 0,11-2 0,-12 2 0,-25 6 0,-1 0 29,20-5 1,11-4 0,-11 3-30,-20 6 0,-1 0 30,15-4 0,9-1 0,-10 0-30,27-7 30,-23 9 0,11-1 0,-11 0-30,-23 0 0,-1-1 60,20 1 0,10 1 0,-9 0-60,-19 1 0,1 0 30,17-3 0,10-2 0,-10 4 60,24 1-90,-19-2 0,13-3 0,-12 4 0,21 2 0,-29-1 0,8-3 0,-9 2 0,30-4-1033,-29 5 1,10-2 0,-11 1 1032,22-4 0,-20 5 0,10-2 0,-9 1 46,22-3-16,-26 5 0,8-1 0,-8 1-30,29-5 0,-29 7 0,9-1 0,-9 1 90,23-1-180,9-3 0,1 1 180,-6 2-150,-26 1 0,8-1 0,-9 0 268,26-5-208,6 1 0,0 1-89,-13 3 223,8 0 1,0 0-135,-4 2 90,-1 0 0,-1 0-90,-10-1 45,9 4 0,1 1-135,-3 2-53,6-3 0,0 0 53,-6 2-538,6-2 1,0 1 627,-1 2 45,0 0 0,-3 0 135,-14 0-90,11 0 0,1 0-90,-13 0 45,12 1 0,-3 3 45,-20 3-521,7 1 1,0 1 430,-13 4 0,11 0 0,0 2 0,-12 5-570,37 20 570,-61-13 1517,21 18-1337,-33-19-180,23 19 180,-24-18 1307,18 24-1397,-19-23-180,14 33 180,-15-26-180,10 43 180,-10-35-270,10 46 180,-10-46 0,10 40 0,-9-46 90,14 40-90,-14-47 1563,9 26-1563,-11-25 0,0 5 0,0-6 180,0 5-90,5 6-90,-4-2 90,10 34-90,-15-35-90,8 44 90,-15-51 0,5 41 0,-6-43 1196,5 27-926,-4-40 670,9 16-940,-8-25 405,3 11-315,1-12 90,-5 10-90,5-8-180,-6 20 90,0-13 0,0 24-180,0-23 270,0 28-180,0-23 90,0 13 0,0-15 180,0 4-180,5-10 180,1 10-180,6-15 180,0 13-90,0-13 90,-5 9-180,-2-5 180,1 0-180,-5-5-90,4 3 180,-5-8-180,0 8 0,0-9 90,0 10 0,0-9 0,0 3 90,0 0-90,0-3-270,0 3-180,0-5 270,0 0-1529,6 0 1350,-5 0-1710,5-5 1709,-6-2 360,0-10 0,-6-2 0,-1-5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0.634"/>
    </inkml:context>
    <inkml:brush xml:id="br0">
      <inkml:brushProperty name="width" value="0.08571" units="cm"/>
      <inkml:brushProperty name="height" value="0.08571" units="cm"/>
      <inkml:brushProperty name="color" value="#33CCFF"/>
    </inkml:brush>
  </inkml:definitions>
  <inkml:trace contextRef="#ctx0" brushRef="#br0">108 144 7533,'7'-12'-450,"-1"6"270,-1-5 0,-4 4 180,4-5 810,-5 6-271,5-5-179,-3 5 0,3-1 90,-5-4-270,0 5 449,0-6-449,0 0 180,0 0-540,0 5 180,-5 1 180,-2 6-270,-10 0 180,4 6-720,-15 11 540,13 3-359,-12 20 269,18-13-630,-7 23 630,15-22 90,-4 7-90,10-17-179,2-7 269,10-4-90,1 4-360,17-10 270,-8-1 270,29-23-90,-27 2 900,22-30-1,-26 23 91,-1-22-360,-12 28 359,-7-11-629,-10 25 180,-7-2-450,4 10 90,-13 16-90,13-2-810,-10 26 720,12-13-1619,0 18 1349,6-18 360,6 12 0,0-13 0,6 4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5:56.289"/>
    </inkml:context>
    <inkml:brush xml:id="br0">
      <inkml:brushProperty name="width" value="0.08571" units="cm"/>
      <inkml:brushProperty name="height" value="0.08571" units="cm"/>
      <inkml:brushProperty name="color" value="#E71224"/>
    </inkml:brush>
  </inkml:definitions>
  <inkml:trace contextRef="#ctx0" brushRef="#br0">305 338 7533,'0'-13'-1439,"0"-11"1169,0 9 270,0-9 359,0 6-89,6 3-180,-5-8 450,16-3-360,-9-1-90,10-4 180,-10 6-1,3 5-179,-4 1 0,6 1 630,-1 4-450,-5-4 629,-1 10-719,-6 8 0,-11 25-450,8-3 360,-25 32-90,18-24 0,-31 46 90,24-37-135,-13 18 0,-4 3 135,2 2-180,-9 15 0,-1 0-1408,4-6 1543,10-17 0,2-1-405,7-2-369,6-12 549,7-2 90,17-17-450,20-2 361,4-5-451,43-18 540,-33 3-270,39-39 180,-53 17 360,9-30-270,-32 26 360,3-42 0,-10 36 180,-1-54-450,-7 56 90,-17-39-90,9 42 0,-26-19 0,24 26 0,-30-2 0,31 12 1237,-14 5-1237,22 1 810,3 12-810,10-5 90,20 5 90,-8-6 0,41 0-270,-33 0 180,40 0-180,-35-6 90,28-1 90,-28-6-90,7 1 90,-19 5 0,-5-5 90,6 11-180,-11-11 270,9 11-270,-16-5 89,5 6-89,-6 0 0,-6 12 0,-1 2-179,-11 23 179,4-9-180,-10 25 180,15-29-180,-8 34 0,16-39 0,6 21 0,4-31-360,37 8 271,-26-15 89,44-8 180,-46-3-90,17-21 180,-27 15 0,-3-26-180,-5 24 359,-22-24-269,10 26 90,-34-15-90,29 16 180,-18-16-180,26 20 270,-2-18 0,16 25-180,20-14 180,-3 16 180,37-5-271,-28 6 91,40 0-180,-46 0 90,33 0-90,-41 6-90,18 12 0,-26-2-90,8 31 180,-16-29-630,-1 34 630,-7-29-359,-17 13 448,9-22-89,-15 3 270,16-15 0,-5-8-90,12-8 180,2-23-361,10 9 91,8-25-270,1 23-179,10-29 89,-10 29-990,16-24 901,-14 32-1710,19-8 1619,-20 23 360,9 13 0,-11 8 0,0 12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5:57.155"/>
    </inkml:context>
    <inkml:brush xml:id="br0">
      <inkml:brushProperty name="width" value="0.08571" units="cm"/>
      <inkml:brushProperty name="height" value="0.08571" units="cm"/>
      <inkml:brushProperty name="color" value="#E71224"/>
    </inkml:brush>
  </inkml:definitions>
  <inkml:trace contextRef="#ctx0" brushRef="#br0">64 165 7533,'-5'-31'0,"-3"10"359,1-8-5659,1 20 5480,6-8 1588,0 16-958,0-5 229,0 6-679,0 6-450,0 1 720,0 23 2762,0-14-3032,-5 37-720,4-29-180,-10 29 270,9-31-269,-9 25 359,9-30-90,-4 13 180,6-23 0,0-2 0,0-16 360,6-3-180,-4-6 90,3-4 90,1 10-90,-4-10-1,9 10-89,-10-10 90,10 5-90,-4-1 0,1-4 180,14-13-180,-12 8 270,25-20-360,-20 28 180,10 3-270,-18 13 0,4 5 180,-9 5-180,9 8-90,-10 7 90,5 22-180,-6-13-180,0 36 450,0-39-629,0 37 359,0-45-360,-12 29 540,10-37 180,-15 7 90,15-17-90,-3-12 0,5-2 0,11-22 90,-3 7 270,22-24-271,-14 23 91,19-29-270,-14 35 180,16-17-90,-10 33-90,9-3 90,-15 16-90,3 19 0,-17-7-180,-1 18 90,-6-15-90,0 5 270,0-5-270,0 4 1,0 1-1,0-3 0,0 13 0,6-20-90,12 9 90,3-17 0,27-18 90,-18 1 270,24-42 0,-26 26 360,14-49-270,-27 48 179,8-31-179,-21 43 0,3-9 270,-10 11-181,-19 11-269,1 4 180,-19 33-360,20-5 90,-1 30-449,16-24 179,-5 17-540,11-31-899,12 19 1080,-1-31-631,25 13 900,-19-22 360,19-6 0,-20-4 0,9-15 0,-11 5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5:57.453"/>
    </inkml:context>
    <inkml:brush xml:id="br0">
      <inkml:brushProperty name="width" value="0.08571" units="cm"/>
      <inkml:brushProperty name="height" value="0.08571" units="cm"/>
      <inkml:brushProperty name="color" value="#E71224"/>
    </inkml:brush>
  </inkml:definitions>
  <inkml:trace contextRef="#ctx0" brushRef="#br0">63 141 7533,'-7'-20'0,"-4"1"-90,10 12 90,-5-4 90,6 10 180,-5-5-91,3 6 1,-4 0 0,6 0-180,0 0 360,0 6-270,0-5-90,6 10 0,1-9 0,12 3-90,-6-5 0,12 0 180,-12 0 270,6-5-360,-12 3 270,-2-20-450,-5 18 180,-5-24-540,-2 19-539,-12-9 809,6 10-810,-17 3 811,14 10 269,-8 8 0,17 1 0,-4 10 0,4-4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5:58.339"/>
    </inkml:context>
    <inkml:brush xml:id="br0">
      <inkml:brushProperty name="width" value="0.08571" units="cm"/>
      <inkml:brushProperty name="height" value="0.08571" units="cm"/>
      <inkml:brushProperty name="color" value="#E71224"/>
    </inkml:brush>
  </inkml:definitions>
  <inkml:trace contextRef="#ctx0" brushRef="#br0">64 140 7533,'0'-18'629,"0"4"-449,0-4-180,0 5-270,0 1 1,0 5 179,0-5 989,0 11-629,0-5 180,-5 12-91,-2 1-269,0 6 90,-5-1-90,11 1 0,-11 5 90,11-4-360,-5 10 90,1 2 270,3-5-899,-3 9 539,5-17-810,0 12 720,0-12-359,5 0 719,-3-13-360,15-18 540,-9 2 269,22-36-359,-15 27 180,15-23-90,-16 28-270,10-4 90,-15 10 0,13 2-360,-13 12 270,15 23 0,-16-6-90,20 30 90,-12-30-180,9 12 180,-7-16 0,1-6 0,1 4-90,5-9 90,1 3 0,-1-5 0,0-5 450,29-19-270,-33 1-180,24-13 0,-44 10 270,-1-5 0,-7 16 179,-28-2-179,11 17-810,-29 6 181,24-5-721,-30 22 810,33-19-449,-9 29 539,29-23-270,23 20 360,-1-22-270,44 3 450,-22-11-180,40-5 180,-42-2-90,18-22 90,-27 11 720,-8-22-630,-7 24 809,-18-19-719,-1 25 540,-23-7-541,7 17 181,-25 6-270,26 1-90,-14 22-180,28-12 270,-3 18 0,11 2-270,0-2 90,0 14 180,5 12-270,3-12 0,-2 10 0,0 1-90,1 4 0,-3 4 0,-2-1-90,-8-13-179,-12 40 269,3-63-450,-21 16 630,21-39 270,-21-19 0,4-11-90,-8-28-180,8 16 809,-3-25-539,25 28 450,-7-34-450,23 36 359,46-36-989,-12 39-360,31-5 1,5 4 90,-2 16 449,-15-4 0,2 2-1259,18 11-503,-28-3 1402,15 5 540,-34 5 0,-1-3 0,-6 3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01.889"/>
    </inkml:context>
    <inkml:brush xml:id="br0">
      <inkml:brushProperty name="width" value="0.08571" units="cm"/>
      <inkml:brushProperty name="height" value="0.08571" units="cm"/>
      <inkml:brushProperty name="color" value="#E71224"/>
    </inkml:brush>
  </inkml:definitions>
  <inkml:trace contextRef="#ctx0" brushRef="#br0">534 191 7533,'0'-13'-450,"0"0"810,5-28-180,-3 21-90,3-15 89,-5 24-89,0 4 360,6-17-540,-5 14 360,5-7-180,-6 17 270,0 11-270,0 3 360,-17 34-361,7-5 181,-17 11 0,-4 4-180,-1 23-1191,-5-11 1,-8 13-1,4-6 1101,12-12 0,-1 3-135,-3 1 0,-6 11 0,1-1 0,7-11 90,5-7 0,4-4-315,-11 42 1,7-10 179,14-44-360,18 2 450,1-41-989,17-29 539,-9 6 1388,10-31 0,-8 14 0,3-10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03.173"/>
    </inkml:context>
    <inkml:brush xml:id="br0">
      <inkml:brushProperty name="width" value="0.08571" units="cm"/>
      <inkml:brushProperty name="height" value="0.08571" units="cm"/>
      <inkml:brushProperty name="color" value="#E71224"/>
    </inkml:brush>
  </inkml:definitions>
  <inkml:trace contextRef="#ctx0" brushRef="#br0">0 186 7533,'0'-8'-450,"6"-3"360,-5 4 450,10 0 0,-9 1-181,3 1 1,-5 3 180,0-9 360,6 4-360,-5 0 179,5-4-179,-6 9 270,0-9-630,0 10 449,6-5-269,-5 12 0,10 18-180,-9-8-360,3 37 181,-5-24-451,0 21 450,-5-18-719,-2 5 629,0-16 180,1-2 0,6-13-90,0-6 270,0 0-90,0-6-90,0-2 270,0-16 0,6 3-90,6-27 90,-3 19 269,25-31-449,-23 36 180,41-22-90,-28 30 0,41-2-90,-40 12-270,33 29 360,-46-12-450,16 53 270,-27-43-449,-1 48 449,-1-51-450,-21 28 450,17-36-270,-28 13 450,23-22-360,-20-1 450,21-7 180,-7-17-270,14 3 360,-4-27-270,12 19 90,13-36-91,-4 34-3391,37-28 3302,-27 36 0,23-6-1132,-17 16 1132,-4 6 180,15 7-180,-19 7 269,18 17-269,-31-9 90,13 37-180,-22-32 270,5 49-540,-12-49-539,-1 38 539,0-36-810,-10 21 631,14-28-990,-14 13 899,16-19 1247,-5 4 1,12-2 0,1-3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04.106"/>
    </inkml:context>
    <inkml:brush xml:id="br0">
      <inkml:brushProperty name="width" value="0.08571" units="cm"/>
      <inkml:brushProperty name="height" value="0.08571" units="cm"/>
      <inkml:brushProperty name="color" value="#E71224"/>
    </inkml:brush>
  </inkml:definitions>
  <inkml:trace contextRef="#ctx0" brushRef="#br0">217 280 7533,'7'-13'-270,"-1"1"270,-6-1 0,5-6 180,-4 6 90,5-6-180,-6 12 269,0-10-89,0 9 360,-6-11-540,-1 7 270,-11-1-181,10 6 181,-20 1-270,18 6-90,-26 6 0,21 1 360,-26 17-810,24-9 1,-18 26-91,26-18 180,-3 14 90,12-18 90,0-1-449,18-5-1,25-6 270,7-12 540,12-15-180,-30-1 360,4-26-270,-21 29 539,9-34-539,-17 41 720,-1-12-630,-12 23 360,-7 11-630,-1 3 0,-4 6 180,5 4 0,6-4-360,-4-1 180,9 0-360,-3-1 270,5-4-270,0 10 181,0-15-91,28 2 90,-15-11 90,56-28 90,-37 10-2942,46-42 3122,-41 31-816,22-31 906,-36 36 12,0-28 78,-17 35 450,-12-6-361,0 17 361,-18 6-540,8 6 270,-25 23-270,24-5-1,-29 58-89,29-41-45,-1 19 0,0 3-135,4-7 2082,2 40-2531,0-45 269,11 5 180,-4-4 1881,5 5-2781,0 5 630,0-14-809,0 7 899,0-34 1289,0-10-1199,0-18 539,-6-28-359,-1 11 90,-6-47 0,5 33 180,3-51-180,5 50 180,0-54-270,5 53 90,9-9 0,2-2-90,3 4 90,17-6 0,3 1-90,-11 11 90,15 0 0,1 6 0,-11 18 90,37-6-180,-40 23 0,18 17 89,-27-7-89,9 25-89,-22-19 178,4 19-89,-12-20-89,-23 26 89,6-18-90,-48 19-90,27-21-360,-51 9 270,44-16-1259,-44 4 1259,57-11-989,-15 5 1259,40-11 141,7 5 0,18-12 0,9-1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04.587"/>
    </inkml:context>
    <inkml:brush xml:id="br0">
      <inkml:brushProperty name="width" value="0.08571" units="cm"/>
      <inkml:brushProperty name="height" value="0.08571" units="cm"/>
      <inkml:brushProperty name="color" value="#E71224"/>
    </inkml:brush>
  </inkml:definitions>
  <inkml:trace contextRef="#ctx0" brushRef="#br0">147 229 7533,'13'-19'899,"-6"0"-539,4 6 0,-10 6 90,5 2-271,-6 5 1,0 0 180,0 11-180,-6 3 270,-12 34-270,3-11 89,-21 46-89,21-38-225,0 5 0,0 1-45,1-5-360,1 4 1,2 0-361,2-5 1,-7 27 269,14-44-179,2-4 539,7-18-180,0-40 270,5 14 0,-11-61 180,4 41 270,-4-9 0,-2-2-270,1 5 179,3-4 1,0-1-90,-1 0-2852,14-45 2762,-7 45-704,21-37 793,-9 55-380,32-24 111,-16 47 180,41-7-270,-34 17 90,27 0 0,-41 6 90,17 23 180,-38-5-180,-3 35 90,-20-29-270,-39 29 180,20-35 2587,-21 11-3036,23-22 269,4-1 0,-4 1-540,6 0 91,-12 0 359,9-6-450,-3-2 1944,7-5-1584,16 6 1027,-9-5-667,15 5 0,-4-6 0,6-6 0,0-1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04.788"/>
    </inkml:context>
    <inkml:brush xml:id="br0">
      <inkml:brushProperty name="width" value="0.08571" units="cm"/>
      <inkml:brushProperty name="height" value="0.08571" units="cm"/>
      <inkml:brushProperty name="color" value="#E71224"/>
    </inkml:brush>
  </inkml:definitions>
  <inkml:trace contextRef="#ctx0" brushRef="#br0">51 46 7533,'7'-6'0,"5"-1"359,-11-5-89,10 5-90,-9-5 180,3 11 450,-5 1-900,0 13 449,0 6-538,-5 7 268,-8 16-538,5-12 89,-15 23 90,14-25-1079,-9 15 899,11-22 450,1 3 0,18-17 0,2-1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05.089"/>
    </inkml:context>
    <inkml:brush xml:id="br0">
      <inkml:brushProperty name="width" value="0.08571" units="cm"/>
      <inkml:brushProperty name="height" value="0.08571" units="cm"/>
      <inkml:brushProperty name="color" value="#E71224"/>
    </inkml:brush>
  </inkml:definitions>
  <inkml:trace contextRef="#ctx0" brushRef="#br0">38 77 7533,'-7'-7'-450,"1"-10"180,6 14 180,-5-14 270,3 16-180,-3-5 0,5 0 180,0 5-180,0-4 270,-6 16 269,5 3-449,-5 6 0,12-2 90,-5-11 0,10 5-90,-3-11 0,-2 5 0,6-6 0,-11 0-180,10 0 180,-9 0 0,9 0 0,-10 0-270,5 0 90,0-6 0,-5-1-90,5-6 180,-6 6 0,0-5-360,0 11 180,0-10-89,-6 4-181,5-6-360,-16 0 541,14 7 269,-14 0 0,10 12 0,-6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1.267"/>
    </inkml:context>
    <inkml:brush xml:id="br0">
      <inkml:brushProperty name="width" value="0.08571" units="cm"/>
      <inkml:brushProperty name="height" value="0.08571" units="cm"/>
      <inkml:brushProperty name="color" value="#33CCFF"/>
    </inkml:brush>
  </inkml:definitions>
  <inkml:trace contextRef="#ctx0" brushRef="#br0">0 84 7533,'0'-12'-180,"6"1"180,-5-2 0,4 2 899,0-1 1,2 0-540,0 5 89,3 2 1,-3 5-270,0 0-90,-2 10 180,0-2-540,-4 25 450,5-17-450,-6 28-270,0-28-89,-6 18 89,5-21-270,-9 10 630,8-10 1,-8-1 358,8-7-448,-3-5 359,5-5 539,0-13-449,0 4 360,0-14-270,5 15 449,7-21-539,-4 18-180,13-17 90,-12 25-180,2-8 0,0 15 180,-4-4-180,5 5-90,-6 5 270,10 1-450,-13 7 1,18 14 89,-18-11-360,8 28 360,-11-28-179,0 18 359,-6-21-90,0 5 0,-1-12 270,-4-6 0,10-6 180,-4-12-91,5 5 721,10-21-630,-1 18 629,18-28-719,-12 28 0,13-11 0,-10 14 180,28 7-360,-22 1 90,25 5-180,-34 5 0,7 1 90,-4 12-180,-5 0-720,4 22 811,-10-12-721,-2 23 540,-5-24-1079,-5 7 989,3-15 360,-8-2 0,3-5 0,-5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06.071"/>
    </inkml:context>
    <inkml:brush xml:id="br0">
      <inkml:brushProperty name="width" value="0.08571" units="cm"/>
      <inkml:brushProperty name="height" value="0.08571" units="cm"/>
      <inkml:brushProperty name="color" value="#E71224"/>
    </inkml:brush>
  </inkml:definitions>
  <inkml:trace contextRef="#ctx0" brushRef="#br0">77 77 7533,'0'-13'-180,"0"0"360,0 6 359,0-4-359,-6 9 0,-1-9 270,-6 10-270,6-5 449,-4 6-449,9 0 360,-9 0-360,9 6 90,-3 1-90,5 5-540,0 12 270,0-2 90,0 3 0,0-1-90,0-10-270,0 10 180,0-10-90,0 21-449,-6-18-1,5 19 450,-5-23-269,6 6 539,0-12 360,12-18-271,-4 1-178,10-20 268,-5 16-89,0-10 0,0 4 0,5-5 270,2-6-270,-1 10-90,17-14 90,-20 25-180,20-7 90,-22 17-180,4 0 0,-11 11 180,5-2-180,-5 9 90,0 0 0,10 8 90,-9 0-269,22 11 269,-15-16-180,26 9 90,-24-22 270,30-2-180,-36-13 539,28-23-269,-35 8 270,19-26-540,-21 25 719,-2-18-629,-7 32 180,-17-8-360,8 17 90,-25 0-359,24 0-181,-29 11 450,35-3-270,-18 16 270,28-15-360,-5 13 360,12-13-719,29 15 539,-10-16 90,40 3-180,-18-16 630,28-14-180,-31 4 180,14-20-360,-48 14 1349,6-16-629,-21 16 269,-19-9-629,1 22 450,-31-4-540,30 12 90,-34 29-270,35-5 90,-2 20 0,1 6-90,3 11-225,8 22 0,3 4 135,-3-5-360,8 17 0,3 1 270,-4-15-405,8-6 1,2-3 404,-3-17-809,-1 29 809,-13-70-540,-29 22 630,5-38-269,-40 10 628,38-18 631,-25-23-540,47 5 629,-6-42-629,35 30-771,-4-14 591,16 14 450,1 3-271,2-5-89,4 0 270,17-17-360,-17 13-135,7 5 0,0 2-135,0-2-1259,34-16 1079,-36 37-2609,0 0 2879,-23 16 0,-8 5 0,-5 2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07.688"/>
    </inkml:context>
    <inkml:brush xml:id="br0">
      <inkml:brushProperty name="width" value="0.08571" units="cm"/>
      <inkml:brushProperty name="height" value="0.08571" units="cm"/>
      <inkml:brushProperty name="color" value="#E71224"/>
    </inkml:brush>
  </inkml:definitions>
  <inkml:trace contextRef="#ctx0" brushRef="#br0">97 167 7533,'0'-7'0,"0"1"0,0 0 0,5 5 0,-3-10 180,3 9-1,-5-9 631,0-2-630,0-1 450,0-10-451,0 15 271,-5-8-360,3 16 270,-14-5-450,7 12-90,-15 18 90,16-7-90,-15 41 90,20-33-90,-14 46 1,16-40-271,1 22 180,7-26-180,22-7 360,-6-9-180,31-22 180,-25 2 270,25-26-270,-32 13 720,14-26-360,-28 20-90,3-3-90,-11 7 0,-5 4 90,-2 0-1,-6 2-179,-17-7-179,14 10-91,-37-15 90,30 16-540,-31-4 450,31 11-539,-7 1 539,18 12-629,5 6 899,7 3 0,12 8 0,8-3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08.070"/>
    </inkml:context>
    <inkml:brush xml:id="br0">
      <inkml:brushProperty name="width" value="0.08571" units="cm"/>
      <inkml:brushProperty name="height" value="0.08571" units="cm"/>
      <inkml:brushProperty name="color" value="#E71224"/>
    </inkml:brush>
  </inkml:definitions>
  <inkml:trace contextRef="#ctx0" brushRef="#br0">14 64 7533,'5'-13'899,"-4"1"-719,5-1 0,-1 0 0,-3 6 0,4 2 180,0 5-181,0 0 451,1 17-450,-1-2-90,-6 39 90,0-24-450,-6 47 180,5-50-719,-16 42 629,14-51-90,-14 29 270,16-37-450,-10 7 270,9-23-450,-3-18 630,10-10 360,-3-11-180,9 7 630,2-16-630,1 23 269,10-28-269,-10 36 90,10-12-90,-10 27 270,16-3-360,-21 22 0,20 20-630,-27-2 180,10 36-629,-12-34 449,0 12 270,0-19-809,0-4 449,0-1 270,0 5 360,-6-10 0,5 5 0,-5-7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08.440"/>
    </inkml:context>
    <inkml:brush xml:id="br0">
      <inkml:brushProperty name="width" value="0.08571" units="cm"/>
      <inkml:brushProperty name="height" value="0.08571" units="cm"/>
      <inkml:brushProperty name="color" value="#E71224"/>
    </inkml:brush>
  </inkml:definitions>
  <inkml:trace contextRef="#ctx0" brushRef="#br0">85 211 7533,'-7'0'180,"1"0"-1,6 0 721,0 0-900,0-5-90,6 3 360,1-3-90,0 5-450,4-6 270,-4 5 0,6-11 0,11 5 0,-9-6-180,21-5 90,-21 3 180,10-8-270,-13 8 630,-5-20-450,-1 18 270,-18-12-180,4 21 180,-38 14-270,20 8 269,-44 34-359,38-11 90,-21 41-90,37-34-89,16 33 89,16-40-450,54 11 360,-28-34-180,10-6 0,1-5 360,-12-8-179,18-2-91,-40-6 0,-7 0 180,1 0-360,-6 1 450,-1-1 0,-12 0 0,-1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09.105"/>
    </inkml:context>
    <inkml:brush xml:id="br0">
      <inkml:brushProperty name="width" value="0.08571" units="cm"/>
      <inkml:brushProperty name="height" value="0.08571" units="cm"/>
      <inkml:brushProperty name="color" value="#E71224"/>
    </inkml:brush>
  </inkml:definitions>
  <inkml:trace contextRef="#ctx0" brushRef="#br0">236 135 7533,'0'-13'449,"0"0"-269,0-5 0,0 4-360,0-5 270,0 6-90,0 1 630,-6-1-270,5 6 0,-22 1-181,14 6 91,-32 12-90,24-4-180,-30 28 90,30-19 0,-24 35-270,32-28 0,-14 24 270,21-21-540,2 15 91,13-19-361,35 6 540,-10-22-90,51-13 360,-49-2-180,36-27 0,-52 18 270,11-30 0,-28 31-270,-2-20 540,-16 11-180,3 4-450,-16-3 90,-7 5 180,-3 5-1080,-27-10 631,25 9-271,-18-3 180,39 11 450,-2 7 0,22 2 0,2 3 0,11 1 0,2 1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09.942"/>
    </inkml:context>
    <inkml:brush xml:id="br0">
      <inkml:brushProperty name="width" value="0.08571" units="cm"/>
      <inkml:brushProperty name="height" value="0.08571" units="cm"/>
      <inkml:brushProperty name="color" value="#E71224"/>
    </inkml:brush>
  </inkml:definitions>
  <inkml:trace contextRef="#ctx0" brushRef="#br0">191 140 7533,'0'-18'90,"0"4"179,0-4-179,0 5 0,0 0 540,0 0-270,0 1 269,0-1-269,0 0 0,0 6-360,0 2 810,0 16-631,0-2 91,-6 26 0,-1-13-90,0 20 0,-4-9-990,4 16 810,-6-8-90,6 8-179,-10 6 179,14-12-990,-20 34 900,21-33-1259,-10 17 1169,12-40-269,0-4 269,0-17 270,6-17-180,-4 2 630,15-28-180,-9 21 449,22-36-539,-15 38 450,26-32-360,-24 36-181,12-8-178,-16 17-1,0 1 180,5 6 89,-4 0-538,4 6 179,-5 1-90,-6 23 270,-7-7-720,-29 24 540,5-24-269,-41 18 539,34-31-450,-40 13 540,46-22 179,-28 4-179,38-5 90,-3-11-90,12 3 270,17-16-270,-2 15 90,21-2-90,-9 11-270,32 0 180,-22 0-270,45 11 180,-37-8 0,55 8-270,-47-11 180,3-2 0,0-1-90,-11-4 90,21-6 0,-24-5 0,-13 4 90,13-11 90,-17 0-90,1 4 450,-2-26-180,-11 23 449,-1-24-449,-12 27 450,-24-3-361,12 17 91,-40 2-270,40 10 180,-34 19-180,40-1-180,-16 36 0,21-28 180,0 51-450,1-42 180,10 12 0,4 1-180,0 1 0,4 0 0,0-1 91,-3-2-1,2 27 90,-11-54-270,-6 10 270,-1-33-540,-22-7 540,6-2-1349,-30-22 1079,23 9 360,-24-27 0,38 18 0,-7-12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0.153"/>
    </inkml:context>
    <inkml:brush xml:id="br0">
      <inkml:brushProperty name="width" value="0.08571" units="cm"/>
      <inkml:brushProperty name="height" value="0.08571" units="cm"/>
      <inkml:brushProperty name="color" value="#E71224"/>
    </inkml:brush>
  </inkml:definitions>
  <inkml:trace contextRef="#ctx0" brushRef="#br0">0 128 7533,'8'-19'0,"-3"5"0,-5-4 539,6 5-179,-5 1 90,4-1-450,-5 0 180,0 1 180,6 5-1170,-4 1 360,3 6-179,-5 0 629,0 6 0,6 6 0,1 8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0.922"/>
    </inkml:context>
    <inkml:brush xml:id="br0">
      <inkml:brushProperty name="width" value="0.08571" units="cm"/>
      <inkml:brushProperty name="height" value="0.08571" units="cm"/>
      <inkml:brushProperty name="color" value="#E71224"/>
    </inkml:brush>
  </inkml:definitions>
  <inkml:trace contextRef="#ctx0" brushRef="#br0">14 580 7533,'-7'-26'-360,"1"6"900,6 7-271,0 2-179,6 9 0,-5-9-90,11 4 90,-11-6-180,16 1 180,-8-1 0,20-17 0,-8 13 180,16-29-180,-16 29 270,3-18-360,-17 21 180,-2-5-90,-5 12 0,0 2 0,0-1 179,-17 5-359,8-5 180,-21 6 0,16 6-90,-21 7-90,18 0 90,-24 34 0,31-22-180,-7 51 91,17-43-271,11 32 180,-2-42-3572,26 18 3482,-13-26-2448,32 4 2628,-24-25-209,46-31 209,-48 6 652,36-34-382,-55 35-90,8-6 2131,-17 17-2221,0 12 3547,0-4-2917,-17 9-80,2-3-280,-22 10-202,11 3 22,-16 16-90,19-3-90,-18 27 90,31-19 0,-7 31 0,28-36-180,15 11-89,2-22-181,48-6 450,-29-7-135,17-15 0,2-5 45,-14-6 0,3-7 0,-6-4 90,-24 0 0,15-41 90,-31 40-180,8-38 540,-10 45 629,5-56-719,-5 45 809,-1-35-899,-6 54 270,0-5-360,0 27 90,-11 23-90,2-4-1,-14 64 1,14-41-225,-3 14 0,1 2-224,3-4 179,-4 4 0,0-1-720,3 2 180,-8 27-89,16-44-28,-4 1 477,5-22 0,0-2-1079,0-5 540,5-6 809,8-7 0,1-13 0,4-7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1.120"/>
    </inkml:context>
    <inkml:brush xml:id="br0">
      <inkml:brushProperty name="width" value="0.08571" units="cm"/>
      <inkml:brushProperty name="height" value="0.08571" units="cm"/>
      <inkml:brushProperty name="color" value="#E71224"/>
    </inkml:brush>
  </inkml:definitions>
  <inkml:trace contextRef="#ctx0" brushRef="#br0">1 64 7533,'0'-7'359,"0"-4"-179,0 9 90,5-9 900,2 10-541,6-5 181,16 6-540,0 0-3213,37-6 3123,-23 5 0,24-5 0,-28 6 0,5-5-360,-11 3 270,-2-3-990,-6 5 631,-11 0-1620,-8 0 4381,-19 0-2492,-6 0 0,-7 5 0,0 2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4.206"/>
    </inkml:context>
    <inkml:brush xml:id="br0">
      <inkml:brushProperty name="width" value="0.08571" units="cm"/>
      <inkml:brushProperty name="height" value="0.08571" units="cm"/>
      <inkml:brushProperty name="color" value="#E71224"/>
    </inkml:brush>
  </inkml:definitions>
  <inkml:trace contextRef="#ctx0" brushRef="#br0">127 229 1930,'-7'0'-630,"-4"0"2344,4-11-2074,0 8 1333,-5-8-1153,11 5 807,-5 5-717,6-10 2110,0 9-2110,0-9 90,0 4 269,0-6 91,0 6 0,0-10-90,0 9 449,0-16-449,6 10 450,-5-16-540,5 20 989,0-18-809,-5 25 0,4-8-90,-5 17-1,-5 23 1,4 1-450,-8 18 0,1 4-359,5-1 314,-5 8 0,-1-1 45,2-13-1079,-2 11 0,0-1 629,0-11 630,-2 38 0,5-55 0,-1 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1.503"/>
    </inkml:context>
    <inkml:brush xml:id="br0">
      <inkml:brushProperty name="width" value="0.08571" units="cm"/>
      <inkml:brushProperty name="height" value="0.08571" units="cm"/>
      <inkml:brushProperty name="color" value="#33CCFF"/>
    </inkml:brush>
  </inkml:definitions>
  <inkml:trace contextRef="#ctx0" brushRef="#br0">24 133 7533,'5'-18'-450,"-3"5"450,3-4 809,-5 5-179,0 0-360,0-5 629,0 9 1,0-14-540,0 20 539,0-10-629,0 12 360,0 27-630,-5-9 360,-2 54-810,0-40-450,-3 55 630,8-55 1,-3 24 179,5-32-1350,0 0 541,0 6 359,0-11 540,5 15 0,2-19 0,5 8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4.840"/>
    </inkml:context>
    <inkml:brush xml:id="br0">
      <inkml:brushProperty name="width" value="0.08571" units="cm"/>
      <inkml:brushProperty name="height" value="0.08571" units="cm"/>
      <inkml:brushProperty name="color" value="#E71224"/>
    </inkml:brush>
  </inkml:definitions>
  <inkml:trace contextRef="#ctx0" brushRef="#br0">64 292 7533,'-13'-12'-450,"1"-1"270,5 0 0,-5 1 180,11-1 450,-10 6 359,9-10-719,-3 14 540,10-8-450,2 11 90,11 0-360,3 0 90,21 17-90,-18-13 180,28 13-180,-35-11 0,35-11-90,-34 10 450,41-33-360,-42 16 450,30-29-360,-37 31 360,7-12-360,-17 20 179,-5 8-179,3 2 0,-15 39-179,14-27 89,-14 43-90,16-44 90,7 22 90,2-32-3572,39 8 3482,-16-22-2188,52-8 2188,-38-8-712,2-5 1,0-2 801,-1-3-90,14-17 180,-34 23 0,-2 0-90,-10-1 1962,-1 7-1602,-2-6-360,-9 12 900,-8-12-810,-3 17 189,-20-3-99,7 11 2198,-20 11-2378,20 3 0,-19 34 90,25-17-90,-8 56-90,17-40-1213,3 17 1,2 2 1212,2-2-611,3 23 0,0 0 522,-2-18-91,-2 4 0,-3-4 90,-5-20-349,-37 23 349,21-48 2724,-57 10-2364,54-33-90,-31 5-1368,45-12 1098,-4-1 2095,5-5-1825,-5-12-720,4 8-809,-5-25 900,12 24 539,1-23 0,12 18 0,1-10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5.337"/>
    </inkml:context>
    <inkml:brush xml:id="br0">
      <inkml:brushProperty name="width" value="0.08571" units="cm"/>
      <inkml:brushProperty name="height" value="0.08571" units="cm"/>
      <inkml:brushProperty name="color" value="#E71224"/>
    </inkml:brush>
  </inkml:definitions>
  <inkml:trace contextRef="#ctx0" brushRef="#br0">147 268 7533,'7'-20'0,"-2"-4"629,-5 9-269,0-3 0,0 5-180,0 1 539,0 5-359,0 1 90,-11 17-180,8 3 180,-19 23-271,14-8-89,-16 41 180,10-30-450,-10 43 0,10-41-450,1 16 1,2 1 359,2-11-1966,5 12 1,2-4 1965,4-30-2389,26 9 2659,-22-35-629,27-35 809,-24 3-360,4-51 450,-8 38-91,-4-5 1,-2 0-90,1 9 180,0-12 0,0 2 0,0 16 360,6-65-361,1 61 541,17-45-630,-9 48 270,32-18-271,-29 38-682,46 0 683,-39 16-1937,40 11 1667,-41-3 1364,17 28-1094,-32-19 0,-15 35-180,-4-34 122,-48 40-302,31-40-900,-49 29 631,45-31 852,-17 8-943,23-17 181,5 4 89,-4-9 2781,15 9-3680,-7-10 1431,14 5 0,-4-12 1,6-1-1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5.703"/>
    </inkml:context>
    <inkml:brush xml:id="br0">
      <inkml:brushProperty name="width" value="0.08571" units="cm"/>
      <inkml:brushProperty name="height" value="0.08571" units="cm"/>
      <inkml:brushProperty name="color" value="#E71224"/>
    </inkml:brush>
  </inkml:definitions>
  <inkml:trace contextRef="#ctx0" brushRef="#br0">1 279 7533,'0'8'719,"0"-2"-539,5-6 630,2 5-630,6-4-90,-1 4-3213,1-10 3303,5 4-504,19-22 414,-13 13 0,28-31-90,-34 24-450,22-29 450,-24 29-630,2-30 450,-12 30-425,-6-24 695,0 26-272,-17-3 361,7 12 271,-31 17-360,19-2 450,-32 37-360,30-20 150,-1 19 0,3 3-150,13-11-180,-3 44 90,19-58 90,34 24-180,-21-36-180,49 17 270,-44-27-900,41-1 1,-43-1 236,19-16-416,-34 9 362,3-5 627,-11 2 0,-5 4 0,-3-6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6.203"/>
    </inkml:context>
    <inkml:brush xml:id="br0">
      <inkml:brushProperty name="width" value="0.08571" units="cm"/>
      <inkml:brushProperty name="height" value="0.08571" units="cm"/>
      <inkml:brushProperty name="color" value="#E71224"/>
    </inkml:brush>
  </inkml:definitions>
  <inkml:trace contextRef="#ctx0" brushRef="#br0">52 127 7533,'0'-25'359,"0"5"271,0-10 90,0 15-181,0-4-179,0 8 0,0 10 0,0-4 269,0 5-449,0 11 270,-6 8-450,5 2 450,-16 31-900,14-26-719,-14 39 539,16-35-1259,-5 18 1170,6-27 719,0 9 0,6-16 0,1 4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6.371"/>
    </inkml:context>
    <inkml:brush xml:id="br0">
      <inkml:brushProperty name="width" value="0.08571" units="cm"/>
      <inkml:brushProperty name="height" value="0.08571" units="cm"/>
      <inkml:brushProperty name="color" value="#E71224"/>
    </inkml:brush>
  </inkml:definitions>
  <inkml:trace contextRef="#ctx0" brushRef="#br0">26 109 7533,'-6'-13'0,"5"0"0,-10 1 0,9-1 449,-3 0-179,5 1 270,0-1-360,0 6-450,0-4-90,0 9-1529,0 2 1889,0 13 0,5 1 0,2 4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6.956"/>
    </inkml:context>
    <inkml:brush xml:id="br0">
      <inkml:brushProperty name="width" value="0.08571" units="cm"/>
      <inkml:brushProperty name="height" value="0.08571" units="cm"/>
      <inkml:brushProperty name="color" value="#E71224"/>
    </inkml:brush>
  </inkml:definitions>
  <inkml:trace contextRef="#ctx0" brushRef="#br0">0 402 7533,'0'-8'0,"6"3"359,-5-1-89,10 5-90,-9-4-90,9 5 540,-4 0-270,6 5 89,-6 2-449,4 17 180,-9-3-180,9 27 0,-9-18-360,-2 29 360,-2-34-719,-9 21 629,4-36-1079,-6 12 989,6-21-360,-4-6 630,9-3-450,-4-28 1440,23-37-991,-7 29 541,14-37-450,-11 60 0,6-4-90,-6 7 0,6 10 0,-6 3 180,5 5-180,-4 0-270,10 22 270,-15-5-180,7 43 90,-9-30 0,0 13 0,-1-19 0,0-10-90,-5 5 0,10-7 90,-9 1-450,9-6 0,2 5 1,1-17-361,16-18 720,-9-2-180,10-45 180,-11 31 540,9-55-360,-13 47 404,-1-6 1,-1 0-315,-5 7 1170,2-38-991,-11 49 811,0-2-901,-6 25-89,-12 29-180,3-1 540,-15 50-450,16-28 180,-10 51-810,10-50-1169,1 60 1080,8-64-406,3 17 1,4 1 224,3-18 810,8 36 0,7-45 0,5 5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7.286"/>
    </inkml:context>
    <inkml:brush xml:id="br0">
      <inkml:brushProperty name="width" value="0.08571" units="cm"/>
      <inkml:brushProperty name="height" value="0.08571" units="cm"/>
      <inkml:brushProperty name="color" value="#E71224"/>
    </inkml:brush>
  </inkml:definitions>
  <inkml:trace contextRef="#ctx0" brushRef="#br0">203 121 7533,'6'-31'-450,"-5"10"450,10-3 0,-9 12 899,4-1-359,-6 0 540,0 6-901,-6 7 1,-7 13-180,-1 7 90,-16 22-180,15-13-269,-15 31 359,22-31-180,-4 31 90,12-36-180,17 23 270,-1-32-90,38 3 90,-29-12 450,39-23-91,-47 7 451,30-47-720,-37 29 90,7-31-270,-23 32 270,-1-4-90,-5 11-450,-7-4 180,0 10 0,-1-10-539,-21 10 359,17-4-1439,-41 11 1439,34 1 360,-28 6 0,36 0 0,-6 6 0,16 1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7.555"/>
    </inkml:context>
    <inkml:brush xml:id="br0">
      <inkml:brushProperty name="width" value="0.08571" units="cm"/>
      <inkml:brushProperty name="height" value="0.08571" units="cm"/>
      <inkml:brushProperty name="color" value="#E71224"/>
    </inkml:brush>
  </inkml:definitions>
  <inkml:trace contextRef="#ctx0" brushRef="#br0">1 64 7533,'13'0'-720,"-6"-6"540,4 5 1080,-4-5-271,11 6-269,-4 0 0,11-6 0,-6 5 0,24-5-91,-8 6 721,48-5-630,-36-2-1,3 4 1,0-1-270,-10-8 450,19 11-810,-45-5-719,-8 6 449,-19 0-450,-29 0 541,11 6 449,-34 7 0,35 1 0,-13 4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8.623"/>
    </inkml:context>
    <inkml:brush xml:id="br0">
      <inkml:brushProperty name="width" value="0.08571" units="cm"/>
      <inkml:brushProperty name="height" value="0.08571" units="cm"/>
      <inkml:brushProperty name="color" value="#E71224"/>
    </inkml:brush>
  </inkml:definitions>
  <inkml:trace contextRef="#ctx0" brushRef="#br0">178 217 7533,'13'-6'-180,"-1"4"450,-5-9 89,-1 10-89,-1-10 90,-3 9 0,4-10-90,-6 5 179,5-11-269,-3 4 360,4-16-360,-6 15 0,0-20 0,0 25-270,-12-18 180,4 25-270,-17-8 270,12 11-180,-12 16 0,12-6 0,-17 37-180,15-23-270,-27 47 361,26-39-1,-8 22 90,12-29-180,11-5 90,-5 4-90,6-4-90,0 5 90,6-11-179,24 3 269,-7-15 180,37-8 0,-37-3 719,30-32-719,-36 23 1080,24-34-900,-25 35 719,7-19-719,-16 28 360,-7-4-540,-7 18 90,-16 18-180,7-6-270,-14 28 180,22-29-989,-9 30 719,15-31-1619,2 20 1619,13-28 450,1 4 0,10-7 0,-4 2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9.020"/>
    </inkml:context>
    <inkml:brush xml:id="br0">
      <inkml:brushProperty name="width" value="0.08571" units="cm"/>
      <inkml:brushProperty name="height" value="0.08571" units="cm"/>
      <inkml:brushProperty name="color" value="#E71224"/>
    </inkml:brush>
  </inkml:definitions>
  <inkml:trace contextRef="#ctx0" brushRef="#br0">127 114 7533,'7'-45'-360,"5"13"360,-11 8 1079,5 17-359,-6 1-360,0 6 359,0 0-539,0 12 180,-6 7-3572,-1 8 3122,-11 16 0,3-9-180,-25 32 270,21-22-540,-16 22 450,28-38-989,2 7 899,5-26-719,17-9 989,-2-9-360,16-26 540,-11 13 449,3-32-539,-8 25 360,8-31-360,-8 31 539,20-31-449,-18 36 540,30-11-630,-24 28 3391,13 1-3660,-16 6 268,4 6 1,-10 1-360,10 5 90,-4 12 90,-1-3-359,0 33 359,-12-23-990,-1 40 1,-12-40 539,-1 11 0,-6-17 270,0-12-809,-5 6 449,4-7 181,-5 1 359,7 0 0,-1-1 0,0 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1.867"/>
    </inkml:context>
    <inkml:brush xml:id="br0">
      <inkml:brushProperty name="width" value="0.08571" units="cm"/>
      <inkml:brushProperty name="height" value="0.08571" units="cm"/>
      <inkml:brushProperty name="color" value="#33CCFF"/>
    </inkml:brush>
  </inkml:definitions>
  <inkml:trace contextRef="#ctx0" brushRef="#br0">36 121 7533,'-13'0'629,"2"0"181,11 0-630,-5 0 90,3 0-90,-3 0-1,5 0 1,0 0 0,5 0 0,2 0-180,21 0 0,-12 0-450,22 0 181,-18 0 89,10-6-270,-6 5 0,5-10 270,-9 9 90,24-19 0,-32 17-90,20-22 630,-31 18 0,4-9-90,-10 5 269,-12 5-539,2 1 90,-18 6-180,13 6-90,-25 11 180,22-2 0,-10 7-540,21-9 271,0-2-1,5 1 90,2 5-1260,5 2 1081,5-5-1530,28 7 1799,-9-18 0,27 13 0,-21-10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19.353"/>
    </inkml:context>
    <inkml:brush xml:id="br0">
      <inkml:brushProperty name="width" value="0.08571" units="cm"/>
      <inkml:brushProperty name="height" value="0.08571" units="cm"/>
      <inkml:brushProperty name="color" value="#E71224"/>
    </inkml:brush>
  </inkml:definitions>
  <inkml:trace contextRef="#ctx0" brushRef="#br0">65 127 0,'12'-19'0,"-5"0"731,4 7-731,-3-7 2310,4 5-1861,1-4-89,-6 10 0,-1-3 789,-6 10-789,0-4 2655,0 5-2746,-6 11 689,-1-3-1138,-17 27 90,9-12 180,-9 31-180,11-31-179,5 24 179,3-32-180,10 15 360,8-22-270,30 9 90,-12-15 180,51-13-90,-54 6 360,24-28-180,-45 23-1,-7-20-89,-12 16-269,-31-16 268,7 20-808,-36-23 719,41 28-90,-27-23-630,40 25-989,-6-13 1709,19 14 0,16-3 0,4 5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20.324"/>
    </inkml:context>
    <inkml:brush xml:id="br0">
      <inkml:brushProperty name="width" value="0.08571" units="cm"/>
      <inkml:brushProperty name="height" value="0.08571" units="cm"/>
      <inkml:brushProperty name="color" value="#E71224"/>
    </inkml:brush>
  </inkml:definitions>
  <inkml:trace contextRef="#ctx0" brushRef="#br0">139 140 7533,'8'-19'0,"3"0"-5661,-9-1 6291,9-4 1139,-10 10-1410,4-5 1310,-5 12-1129,0-4-180,-5 10 270,-8-5 2941,5 6-3031,-21 12-360,20-4 90,-15 27-180,11-12-90,-5 47-90,9-36-270,1 15 0,-1 1 180,3-15-1708,-2 59 1528,3-62-1979,5 44 2069,0-51 270,11 11 0,-2-31 0,3-27 0,-6 10 0,-6-34-719,0 23 1438,-11-30-449,8 23 540,-14-23-541,10 30 721,0-24-810,1 36-360,6-18 360,0 28 0,6-5-270,1 1 90,6 3 90,-1-3-270,1 5 180,0 0-90,-1 0 180,7 0-720,23 0 540,-11 0-90,57-12 90,-48 4 0,38-16 270,-50 10-270,13-10 540,-31 10 719,13-21-989,-22 23 360,5-16-270,-6 27 90,0-5-270,0 12 269,-6 18-359,5-2 270,-16 38-360,8-30 180,-15 47-450,10-45-449,-10 45 539,10-46-450,-10 34 451,16-42-181,-9 13 270,15-24-90,-3-10 180,10-4 540,19-22-450,-1 3 899,30-21-809,-28 14 810,26-14-720,-28 15 359,19-4-269,-26 17 270,7 3-630,-22 11-90,5 22 180,-6-11-270,0 41 90,-6-33-1079,5 33 1079,-5-35-1619,12 18 1349,-5-21-359,16-1 449,-8-7 360,37-12 0,-26-1 0,43-29-809,-39 13 809,36-42 539,-37 34 1,24-46-90,-37 45 719,7-33-629,-23 42-180,-1-6-1,-5 22 1,-1 1-90,0 6-90,0 0 0,-5 6 0,4 1 0,-16 28-1,15-11-448,-15 41 269,21-39-540,-2 43 360,17-49-1619,18 37 540,-1-40 1259,30 13 0,-18-23 0,15-1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20.653"/>
    </inkml:context>
    <inkml:brush xml:id="br0">
      <inkml:brushProperty name="width" value="0.08571" units="cm"/>
      <inkml:brushProperty name="height" value="0.08571" units="cm"/>
      <inkml:brushProperty name="color" value="#E71224"/>
    </inkml:brush>
  </inkml:definitions>
  <inkml:trace contextRef="#ctx0" brushRef="#br0">1 217 7533,'12'-49'270,"-4"8"629,3 29-539,-4 5 180,0 1-91,4 6-89,-4 0 90,0 0 179,16 0-449,-13 6 450,36 17-630,-27-5 360,27 28-180,-36-23-360,18 42 360,-25-32-1080,8 37 91,-16-40 89,-8 17 450,-1-31-180,-15 1 361,19-17 448,-19-23-269,27 12 540,-10-30-270,12 20 539,17-27-629,-7 19-360,24-15 0,7 0-270,-4 2 225,10-1 0,0 2 225,-10 7-2428,33-8 1078,-50 26 1260,14 0 0,-40 21 0,0 3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22.139"/>
    </inkml:context>
    <inkml:brush xml:id="br0">
      <inkml:brushProperty name="width" value="0.08571" units="cm"/>
      <inkml:brushProperty name="height" value="0.08571" units="cm"/>
      <inkml:brushProperty name="color" value="#E71224"/>
    </inkml:brush>
  </inkml:definitions>
  <inkml:trace contextRef="#ctx0" brushRef="#br0">83 141 7533,'-19'-15'-1350,"6"4"1171,7 11 1168,6 0 270,0 0-1169,6 0 90,-5 0 90,10 0-90,-4 0 360,18 6-450,-10-5-1,26 5 91,-24-6-449,24 0 179,-26 0-90,21-11 180,-21 2-630,15-20 450,-22 13-360,4-14 720,-12 16-270,-12 1 180,4 8-180,-17 5 270,6 0 270,-18 11-270,9-3 270,-20 28-180,20-14 449,-20 38-539,20-30 0,-3 47 0,18-45-630,18 39 450,4-47-450,43 11 360,-19-27-2640,18-5 0,3-1 2550,-4-2-900,33-5 996,-45-3 1,0-10 0,0-2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22.286"/>
    </inkml:context>
    <inkml:brush xml:id="br0">
      <inkml:brushProperty name="width" value="0.08571" units="cm"/>
      <inkml:brushProperty name="height" value="0.08571" units="cm"/>
      <inkml:brushProperty name="color" value="#E71224"/>
    </inkml:brush>
  </inkml:definitions>
  <inkml:trace contextRef="#ctx0" brushRef="#br0">139 64 7533,'-5'-26'1169,"-2"12"-629,-6-3-180,1 16-1,-1-4-269,0 5 180,-5 0-90,3 0-630,-8 5-89,14-4 359,-2 11 180,11-5 0,6 5 0,6 1 0,8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22.905"/>
    </inkml:context>
    <inkml:brush xml:id="br0">
      <inkml:brushProperty name="width" value="0.08571" units="cm"/>
      <inkml:brushProperty name="height" value="0.08571" units="cm"/>
      <inkml:brushProperty name="color" value="#E71224"/>
    </inkml:brush>
  </inkml:definitions>
  <inkml:trace contextRef="#ctx0" brushRef="#br0">242 178 7533,'0'-13'0,"0"0"-360,0 1 180,-6-1 90,5 0 90,-5 1 630,0-1-91,-1-5-539,-5 4 0,-1-11 180,0 17 90,-5-9-180,10 16 0,-9-5-180,10 6 0,-12 17 0,5-7-270,-10 31-449,16-7 449,2 5-90,19-13 91,7-15 89,-1-11 270,5 0 0,2 0 0,0-6 0,17-6 0,-15-3 0,20-14 90,-25 13 90,18-19 449,-32 20-179,8-4-270,-17 8 719,-5 9-539,3-3-90,-15 5 0,9 0-90,-10 5-3213,-6 20 3213,8-3-1556,-19 37 1466,19-17-90,0 8 0,2 2 0,6 9-555,1 18 0,3 0 105,4-17-467,0 1 0,0-3 467,0-20 1149,-11 27-789,-4-36 1508,-16 5-1508,4-31 948,-3-10-768,10-2 540,-15-46-450,23 25 629,-11-43-629,23 37 180,15-12 0,4-2-180,1-3-91,9-2 1,1 0 90,-1 11-450,3 2 1,0 2 179,1 6-1461,11 3 0,-1 6 1551,-14 14 0,23 3 0,-39 13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33.088"/>
    </inkml:context>
    <inkml:brush xml:id="br0">
      <inkml:brushProperty name="width" value="0.08571" units="cm"/>
      <inkml:brushProperty name="height" value="0.08571" units="cm"/>
      <inkml:brushProperty name="color" value="#E71224"/>
    </inkml:brush>
  </inkml:definitions>
  <inkml:trace contextRef="#ctx0" brushRef="#br0">478 90 7533,'21'-6'0,"2"5"270,-22-11 269,11 5-359,-11 0-270,5 2 90,-6-1 90,0 5 90,0-11-180,0 5 270,-12-6-180,9 7 0,-14 0-180,10 6-90,-22 0 180,12 6-450,-36 12 450,29-3-270,-35 26 180,36-18-90,-24 19 180,31-15-179,-8 9 179,17-8-90,24 3 270,0-17-270,42-3 269,-34-5 181,33 1-180,-46 6 90,16 5-90,-27 2 0,5 11-90,-12-10 90,-7 8-90,-6-14-90,-18 3-90,9-5-180,-37-1 270,33-5-810,-50 5 720,55-11-719,-36 5 539,45-6-270,-11-6 91,22-1 449,7-6 0,12-5 0,8-2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33.354"/>
    </inkml:context>
    <inkml:brush xml:id="br0">
      <inkml:brushProperty name="width" value="0.08571" units="cm"/>
      <inkml:brushProperty name="height" value="0.08571" units="cm"/>
      <inkml:brushProperty name="color" value="#E71224"/>
    </inkml:brush>
  </inkml:definitions>
  <inkml:trace contextRef="#ctx0" brushRef="#br0">89 64 7533,'7'-13'0,"5"6"-270,-5-4 0,6 4 1080,-1-6-361,-5 6 181,4 1-540,-9 6 270,3 0-1,-5 6 721,-11 35-900,2-14 90,-20 54-270,14-48-450,-9 38 270,11-36-270,-5 31 270,3-29-1619,-3 28 1529,11-47-1259,2 16 1529,5-33 0,5-1 0,2-7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33.539"/>
    </inkml:context>
    <inkml:brush xml:id="br0">
      <inkml:brushProperty name="width" value="0.08571" units="cm"/>
      <inkml:brushProperty name="height" value="0.08571" units="cm"/>
      <inkml:brushProperty name="color" value="#E71224"/>
    </inkml:brush>
  </inkml:definitions>
  <inkml:trace contextRef="#ctx0" brushRef="#br0">77 153 7533,'-19'-5'-90,"5"3"-5751,1-9 5841,2 4 1679,10-6-1679,-10 5 950,9-3-950,-3 10 989,10-10-719,2 9 180,12-9-270,0 9-1,30-15-89,-13 9-500,13-1 0,2 0-669,4-4 629,30 6-2085,-42 1 2355,-10 6-630,4 0 810,-10 0 0,9 0 0,-3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34.189"/>
    </inkml:context>
    <inkml:brush xml:id="br0">
      <inkml:brushProperty name="width" value="0.08571" units="cm"/>
      <inkml:brushProperty name="height" value="0.08571" units="cm"/>
      <inkml:brushProperty name="color" value="#E71224"/>
    </inkml:brush>
  </inkml:definitions>
  <inkml:trace contextRef="#ctx0" brushRef="#br0">76 280 0,'-13'7'0,"1"4"1243,-7-4-1243,11 6 1678,-9 0-1408,16-6 680,-5 4-860,6-10 3751,0 5-3211,0-6-630,6 0 450,12-6-630,-3 5 90,26-21-90,-1-11 90,-5-2 0,0-2-90,-16 13 180,-5 4 0,-1 0-270,4-4 180,-14 5 90,8-1-179,-11 1 179,0 7-90,0-12 0,-6 14 180,-1-13-180,0 22 90,-4-5-90,4 6 180,-6 0-90,0 0 0,0 6 0,6-5 180,2 11-1,5-5-179,11 6 180,-3-7 0,11 6-180,-1-11 90,-4 5 0,10-6 0,-4 0 0,11 0 0,-4 5 0,15 2-90,-19 1 180,6 20-90,-22-11-270,-12 25 270,-4-15-360,-37 33 180,26-34 90,-27 32 0,39-42 0,-3 2 0,22-12-450,59-23 180,-25 7 90,20-11 1,-1-5 89,-16-3 225,-2 0 0,-3-3-46,-19-3-178,16-13 178,-38 26 271,9-8-180,-16 22 270,-8-3-180,-1 11 449,-27 11-449,28-3-90,-26 22 0,31-14 180,-11 30-630,12-27-450,1 45 361,12-45-91,7 28-540,1-33 142,15 10 0,-13-16 0,8 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2.184"/>
    </inkml:context>
    <inkml:brush xml:id="br0">
      <inkml:brushProperty name="width" value="0.08571" units="cm"/>
      <inkml:brushProperty name="height" value="0.08571" units="cm"/>
      <inkml:brushProperty name="color" value="#33CCFF"/>
    </inkml:brush>
  </inkml:definitions>
  <inkml:trace contextRef="#ctx0" brushRef="#br0">1 120 7533,'38'-12'1079,"-5"0"-719,-26 0-180,4 0 270,-10 6-91,9-5-89,-8 10 0,9-10-90,-5 10 270,12-4-270,-5 5-91,4 16-89,-5-7 0,-5 19-539,-2-10 359,1 6 90,-5 0 0,4 6-720,-5-5 451,6 5 89,-5-7-810,4 6 811,-5-9 269,0-2-180,-5-13 809,-7-15-269,4 2 809,-14-26-629,20 13 629,-9-19-539,11 20 629,6-35-1079,0 35 90,6-24-270,5 27 0,-3 4 180,8-4-720,-8 5 450,19 0 90,-17 5-2788,23 2 2518,-25 5 270,3 5 0,-11 2 0,-6 4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34.520"/>
    </inkml:context>
    <inkml:brush xml:id="br0">
      <inkml:brushProperty name="width" value="0.08571" units="cm"/>
      <inkml:brushProperty name="height" value="0.08571" units="cm"/>
      <inkml:brushProperty name="color" value="#E71224"/>
    </inkml:brush>
  </inkml:definitions>
  <inkml:trace contextRef="#ctx0" brushRef="#br0">127 39 7533,'-7'0'0,"-4"0"-900,-2 0 810,4 0 0,-7 0 450,9 0-270,0 0 0,1 0 180,0 0-180,5 6 180,6-5-90,4 5-91,15-6 1,-10 0 540,15 0-450,-18 0 0,11-6-270,-20 5-90,-2-16 90,-8 14-270,-10-14 360,4 16-4111,-16-5 3751,15 6-1247,-20 6 1607,25 0 0,-13 7 0,16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35.438"/>
    </inkml:context>
    <inkml:brush xml:id="br0">
      <inkml:brushProperty name="width" value="0.08571" units="cm"/>
      <inkml:brushProperty name="height" value="0.08571" units="cm"/>
      <inkml:brushProperty name="color" value="#E71224"/>
    </inkml:brush>
  </inkml:definitions>
  <inkml:trace contextRef="#ctx0" brushRef="#br0">115 140 7533,'0'-7'270,"0"-10"-270,-6 9 539,5-5 271,-5 2-720,6 10 0,0-5 269,-5 6-179,3 6 90,-9 18-270,10-7 180,-11 29 0,5-29-630,-6 35 1,1-28-91,-1 24 0,0-26-179,6 2 449,2-17 180,10-13 90,2-8 90,17-29-90,-14 14 809,24-31-719,-24 36-2672,19-22 2762,-14 30-893,3-8 893,-5 17-360,-1 13 270,-5 3-180,-1 14 0,-6-8 0,0 8-449,0-8 3175,6 9-2996,-5 1 1468,5 2-2277,0 15 809,1-14 360,22 9 0,-12-23 0,30-2 0,-30-18 0,40-24 0,-31 12-270,16-21 1,3-2 808,-4 11-314,-1-9 0,-2 2 45,-10 14 719,7-24-719,-26 30 360,-4-18-630,-18 27 360,-23-9-360,6 16-180,-17-5 90,20 6-180,-10 11 180,21-3-450,-6 11 360,20-7-629,13 1 629,5-6-360,43 5 450,-26-11 90,43-7-90,-45 4 630,23-21-450,-39 14 630,2-9-271,-17 11 361,-28 2-630,15 10 449,-50 19-359,43-1 0,-44 47-180,41-25-90,-8 31 0,2 6-90,11-4-450,-7 14 1,4-2 449,17-28-900,-18 33 810,21-67-629,-16 2 539,14-23 0,-26-18 450,20 0-180,-15-24 450,11 19 0,-5-30 89,9 22 361,-2-46-720,11 37 269,28-54-269,-9 53-540,14-6 1,4 4 269,1 12-1619,40-17 1709,-36 26 0,14-3 0,-18 5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37.843"/>
    </inkml:context>
    <inkml:brush xml:id="br0">
      <inkml:brushProperty name="width" value="0.08571" units="cm"/>
      <inkml:brushProperty name="height" value="0.08571" units="cm"/>
      <inkml:brushProperty name="color" value="#E71224"/>
    </inkml:brush>
  </inkml:definitions>
  <inkml:trace contextRef="#ctx0" brushRef="#br0">262 114 7533,'-6'-21'-540,"4"-2"0,-3 11 1440,5-2-361,-6 1-179,4 2-90,-3 9-90,-6-9 0,8 10 0,-20-5-90,21 12 180,-32 12-180,22-3 179,-40 38-269,34-28-179,-29 51 89,31-38-990,-2 40 900,18-41-899,35 17 809,-9-39-629,62 2 899,-47-23 0,9-4 0,0-4 0,-11-3 0,43-40-90,-51 31 180,23-39 359,-33 35 1,3-18 0,-17 27 359,-7 3-539,-7 12 90,-17 6-360,8 6 0,-19 18-90,20-7 0,-15 41 0,16-38-90,1 38 180,8-36 0,16 15 0,3-23 360,45-3-360,-25-11 90,42-11-90,-46-3 90,18-23 0,-27 15 0,-2-25 0,-14 30-90,-33-24 0,10 25-180,-53-19-360,27 19 270,-7-7 90,22 16 180,16 1 0,6 12 0,1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38.406"/>
    </inkml:context>
    <inkml:brush xml:id="br0">
      <inkml:brushProperty name="width" value="0.08571" units="cm"/>
      <inkml:brushProperty name="height" value="0.08571" units="cm"/>
      <inkml:brushProperty name="color" value="#E71224"/>
    </inkml:brush>
  </inkml:definitions>
  <inkml:trace contextRef="#ctx0" brushRef="#br0">26 546 7533,'-8'0'-720,"3"0"-89,-1 0 809,5 0 899,-5 0-269,6 0-271,0-5-89,0 3 0,6-15-90,1 9-270,17-27 90,-9 12 180,26-36-270,-24 27 0,30-38 180,-30 39 90,24-40-90,-31 40 180,7-28-90,-17 37-90,0-8-90,0 23 90,-12 7-90,4 7 0,-16 17-90,15-3 0,-25 44 90,23-31 0,-25 59-90,28-54 180,-9 56-270,16-55-42,1 19 222,7-39 0,6-8-360,5-1 180,2-9-360,16-2 360,-2-7-179,33-34 269,-29 10 180,27-35-90,-37 30 314,2-10 1,-1-1-225,-4 3 225,0-9 0,-3 1-135,-8 14 899,-1-27-719,-8 48 629,-16-6-989,3 23 540,-22 28-630,9-15 360,-16 51-450,16-33 222,-8 29-402,20-26-899,-13 37 719,19-38 540,-9 55 0,18-55 0,1 20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38.753"/>
    </inkml:context>
    <inkml:brush xml:id="br0">
      <inkml:brushProperty name="width" value="0.08571" units="cm"/>
      <inkml:brushProperty name="height" value="0.08571" units="cm"/>
      <inkml:brushProperty name="color" value="#E71224"/>
    </inkml:brush>
  </inkml:definitions>
  <inkml:trace contextRef="#ctx0" brushRef="#br0">90 190 7533,'-8'-5'0,"3"3"270,-1-9-181,5 4 1,-4 0 0,5-4 540,-6 9-270,4-4 0,-3 1-900,10 3 540,2-9-360,12 10 270,-6-5 0,23-5 90,-19 8-90,24-19 90,-25 19 0,2-20 0,-7 20 270,-10-25-90,5 24 0,-23-13-90,7 17 180,-31 6-180,19 1 0,-26 22 0,25-12-90,-18 35 90,31-28-720,-12 30 540,20-26-900,-3 15 541,10-16 449,8-2 0,7-7 0,6-5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39.220"/>
    </inkml:context>
    <inkml:brush xml:id="br0">
      <inkml:brushProperty name="width" value="0.08571" units="cm"/>
      <inkml:brushProperty name="height" value="0.08571" units="cm"/>
      <inkml:brushProperty name="color" value="#E71224"/>
    </inkml:brush>
  </inkml:definitions>
  <inkml:trace contextRef="#ctx0" brushRef="#br0">241 470 7533,'0'-12'899,"0"-1"-1079,0 0 90,0 1 90,-6 5 0,5-5 450,-16 5-450,14-5 270,-31-1-180,23 6 360,-35 7-360,29 7 269,-30 23-449,36-8 360,-23 37-360,31-27 360,-8 38-540,11-39-89,6 29 269,1-38-270,22 2 180,-6-18-1079,42-17 1079,-33-4-810,56-32 720,-55 10 135,15-4 1,-2-1-46,-18-4 404,10-9 1,-2-1-404,-17 7 808,0-10 1,-3 1 359,-9 11 181,-1-36-541,-6 53-89,-6-6-180,5 29-180,-11 1-1,11 6 1,-10 0 0,4 6-270,-6 7 450,-16 46-360,11-24-90,-2 17 0,0 1 0,4-12-405,0 9 1,2 0 224,6-5-540,-4 8 1,2 0 449,7-10-450,-6 10 1,1-2 539,6-23 270,2 19 0,7-41 0,6-6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39.473"/>
    </inkml:context>
    <inkml:brush xml:id="br0">
      <inkml:brushProperty name="width" value="0.08571" units="cm"/>
      <inkml:brushProperty name="height" value="0.08571" units="cm"/>
      <inkml:brushProperty name="color" value="#E71224"/>
    </inkml:brush>
  </inkml:definitions>
  <inkml:trace contextRef="#ctx0" brushRef="#br0">26 165 7533,'-14'-74'449,"3"14"-89,11 48 0,6 0-180,6 11 0,2-5-270,38 6 270,-25 0-450,38 0 270,-37 0 720,31 0-631,-33 6 451,21 12-540,-33 3 360,-1 22-270,-8-21 360,-16 30-630,3-34-540,-22 41 450,14-41-449,-19 35 449,19-37-1619,-13 25 1889,14-31 0,-3 13 0,5-16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39.638"/>
    </inkml:context>
    <inkml:brush xml:id="br0">
      <inkml:brushProperty name="width" value="0.08571" units="cm"/>
      <inkml:brushProperty name="height" value="0.08571" units="cm"/>
      <inkml:brushProperty name="color" value="#E71224"/>
    </inkml:brush>
  </inkml:definitions>
  <inkml:trace contextRef="#ctx0" brushRef="#br0">102 127 7533,'-6'-52'1619,"-1"14"-1259,0 14-900,2 17 270,-1 1 180,4 6-90,-9 6-270,4 1 271,0 5-669,-4 24 0,-2-12 0,-7 18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0.003"/>
    </inkml:context>
    <inkml:brush xml:id="br0">
      <inkml:brushProperty name="width" value="0.08571" units="cm"/>
      <inkml:brushProperty name="height" value="0.08571" units="cm"/>
      <inkml:brushProperty name="color" value="#E71224"/>
    </inkml:brush>
  </inkml:definitions>
  <inkml:trace contextRef="#ctx0" brushRef="#br0">154 140 7533,'0'-13'-450,"0"0"90,0 1 180,0 5 0,0-5 1170,0 11-540,-6-5-181,4 6 1,-3 0 270,-1 17-360,-1-7 0,-6 31-180,1-18 180,-1 30-270,5-29 0,8 29 90,8-36-90,21 18-90,-6-27 90,31-2 360,-2-47 90,-4 9-1,-12-35-179,-24 39-90,-12-7 0,-6 20 0,-1-3-180,-6 0 180,0 4 0,-4-5-450,-4 7 90,-4-1 180,-12 0-719,9 0 359,-8 7 90,16-6 270,-4 11-899,4-5 449,-5 6 540,5 6 0,1 1 0,7 6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0.403"/>
    </inkml:context>
    <inkml:brush xml:id="br0">
      <inkml:brushProperty name="width" value="0.08571" units="cm"/>
      <inkml:brushProperty name="height" value="0.08571" units="cm"/>
      <inkml:brushProperty name="color" value="#E71224"/>
    </inkml:brush>
  </inkml:definitions>
  <inkml:trace contextRef="#ctx0" brushRef="#br0">0 38 0,'7'-7'600,"-1"2"2201,-1-1-2801,-3 5 1409,3-5-1229,-5 6 860,6 0-950,-5 0 3481,5 6-3481,-6 6-90,0 3-90,-6 20 1,5-18-91,-10 29 90,4-29-810,0 18-89,1-26 899,6 2 90,0-11-180,0-11 540,6-3-270,-5-6 90,10 1-180,-4 7 449,0-6-89,11-2 90,-10-5 179,33-7-179,-23 11-180,23 3 90,-21 12 0,0 6-1,4 0-89,-5 0-90,18 0-180,-14 12 180,23 13-270,-34-2 90,16 12-360,-27-16 180,5 1 180,-6 4-90,-6-4-1349,-7 11 1169,-6-10-2248,-18 15 2158,9-15 360,-3-1 0,7-3 0,4-10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2.634"/>
    </inkml:context>
    <inkml:brush xml:id="br0">
      <inkml:brushProperty name="width" value="0.08571" units="cm"/>
      <inkml:brushProperty name="height" value="0.08571" units="cm"/>
      <inkml:brushProperty name="color" value="#33CCFF"/>
    </inkml:brush>
  </inkml:definitions>
  <inkml:trace contextRef="#ctx0" brushRef="#br0">1 371 7533,'7'0'0,"3"-5"0,-3 3 180,5-8-1,0 8-179,5-8 270,-3 3 90,14-10-360,-14 3 360,30-19-360,-22 12 180,24-19 180,-21 20 179,10-23-269,-15 20 90,3-28-180,-17 30 0,-6-12-90,-6 25-270,-28-3 90,12 11-90,-34 11 180,33 2-90,-10 11 90,21-6 0,0 26 180,5-25-180,7 30 0,12-29 899,38 20-719,-17-13 180,33 7-180,-39-21 360,23 9-450,-27-14 179,5 9-358,-23-5-1,-31 0-90,8-5-1080,-54-2 991,30-5-2070,-49 0 1889,43 0 450,-14 0 0,26 5 0,0 3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0.686"/>
    </inkml:context>
    <inkml:brush xml:id="br0">
      <inkml:brushProperty name="width" value="0.08571" units="cm"/>
      <inkml:brushProperty name="height" value="0.08571" units="cm"/>
      <inkml:brushProperty name="color" value="#E71224"/>
    </inkml:brush>
  </inkml:definitions>
  <inkml:trace contextRef="#ctx0" brushRef="#br0">332 179 0,'-8'-31'420,"3"-2"2831,-1 1-2891,4 0 1499,-4 13-1679,6 0 1399,0 12-1399,-5 1 179,-2 29-179,-6 0 0,1 21 0,-1-11-180,0 3 90,1-9 3302,-1 9-3572,-5 8 90,4-9-1799,-16 36 1440,14-44-1081,-19 36 811,20-40 719,-21 13 0,15-10 0,-10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1.204"/>
    </inkml:context>
    <inkml:brush xml:id="br0">
      <inkml:brushProperty name="width" value="0.08571" units="cm"/>
      <inkml:brushProperty name="height" value="0.08571" units="cm"/>
      <inkml:brushProperty name="color" value="#E71224"/>
    </inkml:brush>
  </inkml:definitions>
  <inkml:trace contextRef="#ctx0" brushRef="#br0">1 77 7533,'0'-13'180,"5"6"-1,-3-4 1,3 4 90,1 0-270,1-4 0,6 9 180,5-3-360,19-1 180,-2 5 180,31-5-90,-29 6 630,45 6-630,-48 6 269,19 3-359,-40 3 90,-7-6-90,-6 1 0,-6 0 0,-1-1 90,-6 1-539,1 0 269,-7 0-270,0 5 270,-7-4-90,7 4 180,0-5 0,6 0 90,0-1-90,6-5 90,1 10-180,6-14 450,0 15-180,6-17 360,30 5-360,-11-6 180,23-6 0,-22-1-90,-7 0-91,5-5 181,-10 5 0,5-6 0,-12 1 180,10-13-540,-14 10 270,8-9-90,-11 17-630,-6-4 450,5 4 0,-10 0 0,9-5 180,-3 5 0,-1-5 90,5-1-180,-5 0 270,6 1-180,0 5-270,0-5 180,0 5-180,-6 0-90,-7-4 270,-6 10-450,-1-5-89,-9 6 89,13 0 450,-14 6 0,22 0 0,-3 7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3.004"/>
    </inkml:context>
    <inkml:brush xml:id="br0">
      <inkml:brushProperty name="width" value="0.08571" units="cm"/>
      <inkml:brushProperty name="height" value="0.08571" units="cm"/>
      <inkml:brushProperty name="color" value="#E71224"/>
    </inkml:brush>
  </inkml:definitions>
  <inkml:trace contextRef="#ctx0" brushRef="#br0">305 127 7533,'0'-20'0,"0"2"180,0 5-1,0 1 181,0-1 0,0 0 0,0 1-180,0 4 90,0-3 359,0 10-539,0-5 270,-6 12-360,5 1 450,-22 45-450,13-24 0,-14 37-540,17-33 360,-4 1 180,4 9-90,-6-8-629,6 4 359,-4-1-720,-2 40 811,-1-33-811,-10 38 810,16-61 270,-9-2-269,15-19 358,-15-30 181,15 12-90,-26-29 0,23 37 90,-17-12 1259,9 15-1349,5 0 90,-4 1 0,12 12-90,0-5 359,12 10-359,1-9-90,35 3 90,-17-5-270,40-5 270,-34-2-630,52-12 270,-49 5-1349,48-21 810,-63 24-1,16-24 360,-34 27 360,-7-16 0,-12 10 0,-8-5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3.220"/>
    </inkml:context>
    <inkml:brush xml:id="br0">
      <inkml:brushProperty name="width" value="0.08571" units="cm"/>
      <inkml:brushProperty name="height" value="0.08571" units="cm"/>
      <inkml:brushProperty name="color" value="#E71224"/>
    </inkml:brush>
  </inkml:definitions>
  <inkml:trace contextRef="#ctx0" brushRef="#br0">51 114 7533,'-13'0'0,"6"0"-630,-4 0 270,4-5-89,0-3 1708,2 2-540,5-6 91,11 5-720,-3 0 180,22-10-180,-9 15 180,33-21-270,-23 20-450,39-14 180,-39 16-4201,29-5 4021,-38 6 30,13 17 0,-21-7 0,4 14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3.686"/>
    </inkml:context>
    <inkml:brush xml:id="br0">
      <inkml:brushProperty name="width" value="0.08571" units="cm"/>
      <inkml:brushProperty name="height" value="0.08571" units="cm"/>
      <inkml:brushProperty name="color" value="#E71224"/>
    </inkml:brush>
  </inkml:definitions>
  <inkml:trace contextRef="#ctx0" brushRef="#br0">76 127 7892,'0'-7'720,"0"1"-360,0 6 0,0 0-450,-5 0 180,3 6-3392,-9 7 3482,10 1 4,-16 32-994,14-20 271,-14 33 449,16-36-2781,-11 24 2691,11-31 2061,-5 14-2151,6-23 446,0-1-266,0-6 0,0 0-90,0-6 3752,0-7-3032,6-18-360,-5 9 269,11-36-269,-5 38 360,16-49-270,-7 43 270,31-38-361,-29 34 451,51-12-540,-36 27 180,22 4-90,-19 11-90,-9 6 90,4 1-180,-11 5 179,10 13-89,-15-4 0,4 27-629,-14-19 89,-16 36 0,-3-34-539,-23 29 719,15-32-4201,-19 9 4021,25-23-809,-8 2 989,17-14 270,7-2 0,13-13 0,7-6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3.886"/>
    </inkml:context>
    <inkml:brush xml:id="br0">
      <inkml:brushProperty name="width" value="0.08571" units="cm"/>
      <inkml:brushProperty name="height" value="0.08571" units="cm"/>
      <inkml:brushProperty name="color" value="#E71224"/>
    </inkml:brush>
  </inkml:definitions>
  <inkml:trace contextRef="#ctx0" brushRef="#br0">38 140 7533,'48'-62'719,"-1"4"-449,-33 50-90,-1-4 540,-8 12-181,-5 0-179,0 6 450,0 7-630,-5 1 359,-8 16-359,5-9 0,-21 27-180,25-19-899,-24 36 809,20-40-4292,-11 44 4292,7-43-2747,-1 45 2837,6-41 0,-5 19 0,5-24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4.204"/>
    </inkml:context>
    <inkml:brush xml:id="br0">
      <inkml:brushProperty name="width" value="0.08571" units="cm"/>
      <inkml:brushProperty name="height" value="0.08571" units="cm"/>
      <inkml:brushProperty name="color" value="#E71224"/>
    </inkml:brush>
  </inkml:definitions>
  <inkml:trace contextRef="#ctx0" brushRef="#br0">63 127 7533,'-6'-6'0,"-6"5"270,5-10-91,0 10 91,-4-11 0,4 11 270,0-11-360,1 11-180,6-5 0,0 6 180,23 0 0,-12 0-1350,64 0 181,-6 6 719,6 1 0,-10 0-180,-35-1 270,-8-6 1,7 0 268,-15 0-178,5 0-1,-6 0-90,5 0 360,-4 0-90,4 0-3303,1-6 3393,-5-1-90,-1 0 0,-2 1-90,-10 1 90,5 3-90,0-9 1709,1 4 1953,0-6-3392,-2 6 0,-5-4-720,6 4-360,-5 0 810,11 1 0,-5 6 0,5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4.855"/>
    </inkml:context>
    <inkml:brush xml:id="br0">
      <inkml:brushProperty name="width" value="0.08571" units="cm"/>
      <inkml:brushProperty name="height" value="0.08571" units="cm"/>
      <inkml:brushProperty name="color" value="#E71224"/>
    </inkml:brush>
  </inkml:definitions>
  <inkml:trace contextRef="#ctx0" brushRef="#br0">191 64 5914,'-7'-7'1529,"2"2"-1259,-1-1-91,5 5 91,-5-11-90,0 11-90,5-5 180,-10 1-90,9 3 180,-9-9-180,10 10-180,-11-5 180,5 6-1,-11 11-89,9-3 180,-19 28-180,18-14 0,-14 32-270,12-25 180,4 36-270,3-39-539,22 26 539,-2-42-809,33 7 719,-18-17 360,12 0 0,-11 0 0,2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5.375"/>
    </inkml:context>
    <inkml:brush xml:id="br0">
      <inkml:brushProperty name="width" value="0.08571" units="cm"/>
      <inkml:brushProperty name="height" value="0.08571" units="cm"/>
      <inkml:brushProperty name="color" value="#E71224"/>
    </inkml:brush>
  </inkml:definitions>
  <inkml:trace contextRef="#ctx0" brushRef="#br0">419 153 7533,'0'-13'270,"0"6"-1271,-6-4 1181,5 4 467,-4-6-467,5-5 195,-6 9-375,-7-19 90,5 24 90,-15-19-1,15 16 700,-34 0-789,25 2-180,-30 10 180,31 2-270,-13 11 180,15-3-180,-5 20 270,12-18-1080,13 29 810,8-29-90,11 13-89,1-23-361,27-2 630,-20-5 180,26-11 0,-38 8 450,15-30-270,-21 21 359,9-34-359,-17 29 630,-1-18-541,-6 20 271,-11 3-540,8 6 0,-14 6-90,15 0 180,-9 6 0,4 6-270,-1 3 90,-3 25-90,4-15 90,-5 56-90,-1-40-1651,4 17 0,-1 1 1651,-3-9-94,2 4 1,-3-2 273,-5-20-90,-18 26 90,15-43-719,-25 4 449,25-14-2627,-32-16 2627,30 8-1259,-34-25 1169,45 18 814,-15-30 0,39 17 1,3-14-1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6.054"/>
    </inkml:context>
    <inkml:brush xml:id="br0">
      <inkml:brushProperty name="width" value="0.08571" units="cm"/>
      <inkml:brushProperty name="height" value="0.08571" units="cm"/>
      <inkml:brushProperty name="color" value="#E71224"/>
    </inkml:brush>
  </inkml:definitions>
  <inkml:trace contextRef="#ctx0" brushRef="#br0">1 242 7533,'0'-7'0,"0"-5"180,0 11-1,0-10 1,0 10 180,0-11 90,5 11-270,2-11-270,0 11 450,10-10-540,-8 4 180,9 0-180,-11-5 270,10 5-180,-14 0 0,14-10 0,-10 15 360,5-21-270,-5 14 270,-1-15-180,-6 16-90,0-3 90,0 11 179,-17 6-179,7-5 0,-30 27-180,22-11 180,-11 20-90,16-17-899,6 15 359,2-18-90,27 18 91,-11-27-451,47 9 810,-33-15 1,29 3 179,-27-10-90,4-3 90,0-4 0,-4-1-90,15-11 90,-19 9-2853,29-26 2943,-34 18 224,23-19-45,-33 15 722,4-4-721,-12 17 719,0 3-809,0 11 270,5 5-540,-3 3 360,9 21-540,-9-6-270,9 36 360,-9-23-539,-2 42 449,-7-40-360,-18 33 361,15-47 89,-23 17 90,23-33 180,-20-13-180,22-5 1259,-9-37-989,21 23 899,14-52-1169,-1 47 450,24-39-450,-26 45 2792,21-14-3511,2 6 325,-8 10-596,5 3-629,-22 12 1709,-6 12 0,-1 7 0,-6 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5.501"/>
    </inkml:context>
    <inkml:brush xml:id="br0">
      <inkml:brushProperty name="width" value="0.08571" units="cm"/>
      <inkml:brushProperty name="height" value="0.08571" units="cm"/>
      <inkml:brushProperty name="color" value="#33CCFF"/>
    </inkml:brush>
  </inkml:definitions>
  <inkml:trace contextRef="#ctx0" brushRef="#br0">233 193 8072,'6'-7'990,"-5"-4"-810,5 10 0,-6-10 0,0 10 89,0-9-89,0 8 0,0-9 0,0 5 180,0-6-270,0 0 360,-6 0-271,5-1 181,-15 1-360,8 0 180,-20 6-270,13 0-90,-18 12 90,18 0 0,-23 28 90,22-11-90,-23 43-89,30-35-271,-13 35 450,26-38-540,8 12 450,9-27-270,24-7 180,-22-13 91,31-21-1,-36 12 0,25-33 359,-33 26-89,16-33 270,-23 34 90,7-17-270,-10 31-270,0-2 90,0 10-90,0 21-90,-5-5 180,-2 51-90,1-36-270,1 30 90,5-41-180,0 14 270,0-25-450,16 7 450,-2-21-539,32-29 359,-19 10-90,29-47 540,-28 40 180,17-41-180,-30 43 270,6-22-181,-19 26 181,-8 1-360,3 12 0,-18 6-90,13 6 180,-9 11-180,10-3-90,-3 26 180,8-13-90,8 24 0,2-18 0,36 24 0,-15-29-90,29 11 90,-32-21-90,18 0 180,-28 0-90,7 0 0,-18 0 180,-26 0-180,5-5-90,-46 3 90,32-3-720,-53 5 630,51-5-4201,-40-2 4201,44-5-2262,-17 5 1992,30-3 360,0 3 0,15-5 0,0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7.155"/>
    </inkml:context>
    <inkml:brush xml:id="br0">
      <inkml:brushProperty name="width" value="0.08571" units="cm"/>
      <inkml:brushProperty name="height" value="0.08571" units="cm"/>
      <inkml:brushProperty name="color" value="#E71224"/>
    </inkml:brush>
  </inkml:definitions>
  <inkml:trace contextRef="#ctx0" brushRef="#br0">313 103 7533,'0'-7'0,"0"-4"359,0-2 1,0 5 180,-6-15-360,-1 20 0,0-13 180,-4 8-270,3 1 269,-4 1-89,-1 6-90,-5 0-270,4 0 180,-22 23-180,14-6 0,-20 48 0,15-33-90,-10 56 90,16-49-539,-3 55 269,17-54-989,7 37 989,7-48-899,34 14 1259,-16-29 0,29-3 0,-16-11 0,7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7.486"/>
    </inkml:context>
    <inkml:brush xml:id="br0">
      <inkml:brushProperty name="width" value="0.08571" units="cm"/>
      <inkml:brushProperty name="height" value="0.08571" units="cm"/>
      <inkml:brushProperty name="color" value="#E71224"/>
    </inkml:brush>
  </inkml:definitions>
  <inkml:trace contextRef="#ctx0" brushRef="#br0">71 153 7533,'6'-18'180,"6"-8"-1,-3 5 451,2-3-450,-11 17 0,0 1-180,0 6 360,0 0-180,-6 0-270,5 6 180,-11-5-90,6 11-90,-7-5 90,0 11 0,6-4 180,-4 5-450,4 4 90,-6-1-180,6 14 360,1-9-180,6 4 180,6-11 0,18-7 180,-7-7 0,41-23 180,-33 1 179,35-27-449,-32 21 90,3-25-90,-18 31 90,-8-20-270,-10 22-270,-42-16 270,19 15-629,-49-14 539,48 20-1169,-19-2 1079,27 11-1079,2 17 1349,19-8 0,13 21 0,7-10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8.306"/>
    </inkml:context>
    <inkml:brush xml:id="br0">
      <inkml:brushProperty name="width" value="0.08571" units="cm"/>
      <inkml:brushProperty name="height" value="0.08571" units="cm"/>
      <inkml:brushProperty name="color" value="#E71224"/>
    </inkml:brush>
  </inkml:definitions>
  <inkml:trace contextRef="#ctx0" brushRef="#br0">13 623 7533,'0'-7'-630,"0"1"1440,0 0-271,6-1-179,-5 0 0,5-4-270,0 4 90,-5-6 180,10-6-360,-4 6 269,11-23-179,-3 19-90,14-35 0,-19 28-90,24-35 0,-30 29 270,25-40-90,-27 38 0,10-34-90,-12 44 360,0-14-270,0 28-90,-12 8 90,4 14 90,-22 29-180,9-8 180,-16 43-90,11-39-90,9 10 0,2 1-270,-4-15 180,6 35-180,8-43 180,5 4-90,5-5-90,2-1-89,23 1 179,-8-12-540,43 3 630,-32-21-270,43-20 270,-51-1 270,38-39-270,-44 27-2852,33-46 2942,-35 43-570,1-9 0,0-1 1109,-4 9-612,-4-12 1,-2 1 432,-1 16 98,-7-33-548,-7 59 2229,-17-7-2139,9 23-90,-21 23 90,15-5 0,-10 58 0,11-46-90,7 15 0,2 2 90,3-6-315,-1 4 1,1-1 314,6-5-810,25 37 630,-10-56-180,39 9-89,-24-29 179,10-6-337,16-23 607,-17 6-219,2-14 1,-1-3 218,0 2-101,22-45 460,-39 41-145,3-25-34,-17 33 2966,-7-1-2066,-18 27 1241,2 4-1961,-19 22-180,19-9 943,-19 37-1303,25-27 91,-13 29-181,22-27-180,-4 15-539,10-19-1170,13 18 1349,-8-26 1099,24 9-1639,-19-11 1350,5-6 0,3 5 0,-9-5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9.122"/>
    </inkml:context>
    <inkml:brush xml:id="br0">
      <inkml:brushProperty name="width" value="0.08571" units="cm"/>
      <inkml:brushProperty name="height" value="0.08571" units="cm"/>
      <inkml:brushProperty name="color" value="#E71224"/>
    </inkml:brush>
  </inkml:definitions>
  <inkml:trace contextRef="#ctx0" brushRef="#br0">190 471 7533,'-7'-6'-180,"1"-1"0,6-6 180,0 0 540,-5 7-181,4-6 361,-5-1-540,1 5 180,-3-3-360,-5 11 180,1 11-180,-1-3 179,-11 22-179,8-14-89,-13 24-1,15-23-90,-4 30 180,10-30-90,3 24 90,5-32 0,5 8-90,8-17 180,7 0-180,5 0-180,1 0 0,16-5 0,-7-8-180,37-18 271,-34 9-91,33-36 360,-42 33 269,20-57-269,-34 48 135,-2-18 0,-3-1-135,-9 17 810,5-63-541,-6 67 811,0-28-900,-6 45 539,5-2-629,-5 17-180,0 0 270,-1 11-450,-5 20 180,-1-1 180,-6 51-360,11-40 135,-1 9 0,1 0-315,6 1-449,-9 45 539,10-45-360,-4 38 360,5-51-539,17 21 629,-2-37 0,10-4 0,-1-12 0,-4-18 0,5 4-90,1-22 450,11-2-180,-10-8 360,27-21-270,-30 25 810,12-23-541,-30 42 271,-6-11-540,-12 26 360,-19 8-450,3 8 180,-15 17-90,28-10 89,-2 20-268,17-24-181,17 18 360,-7-21-360,42 5 180,-27-13-1079,35 6 899,-38-11-1529,8-1 1529,-23-7 270,-2-5 0,-5-7 0,0-1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9.339"/>
    </inkml:context>
    <inkml:brush xml:id="br0">
      <inkml:brushProperty name="width" value="0.08571" units="cm"/>
      <inkml:brushProperty name="height" value="0.08571" units="cm"/>
      <inkml:brushProperty name="color" value="#E71224"/>
    </inkml:brush>
  </inkml:definitions>
  <inkml:trace contextRef="#ctx0" brushRef="#br0">26 153 7533,'-13'-26'0,"6"6"180,1 2-1,6 5-89,0-5 90,0 4 180,6-5-630,1 12 360,22-4-360,-12 10-179,41-5 359,-33 6 90,52 11 0,-45-2 0,22 9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49.619"/>
    </inkml:context>
    <inkml:brush xml:id="br0">
      <inkml:brushProperty name="width" value="0.08571" units="cm"/>
      <inkml:brushProperty name="height" value="0.08571" units="cm"/>
      <inkml:brushProperty name="color" value="#E71224"/>
    </inkml:brush>
  </inkml:definitions>
  <inkml:trace contextRef="#ctx0" brushRef="#br0">50 63 7533,'0'-12'-450,"-5"4"360,4-3 90,-5 10 810,6-11-271,0 11-179,-6-10-450,5 9 270,-11-3-270,6 5 360,-2 0 90,3 11-270,5-8 0,0 14-270,0-16 270,5 10 0,3-9-270,4 3 0,-5-5 270,5 0-90,-5 0-450,11 0 450,-10 0-180,9 0-180,-16 0 270,5 0-180,-6 0 270,0-5-359,0 3 89,0-3-720,0-1 990,0 5 0,-6-5 0,-1 6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50.072"/>
    </inkml:context>
    <inkml:brush xml:id="br0">
      <inkml:brushProperty name="width" value="0.08571" units="cm"/>
      <inkml:brushProperty name="height" value="0.08571" units="cm"/>
      <inkml:brushProperty name="color" value="#E71224"/>
    </inkml:brush>
  </inkml:definitions>
  <inkml:trace contextRef="#ctx0" brushRef="#br0">153 71 7533,'-8'-21'1439,"3"-1"-1349,5 20-90,-6-9 180,4 10 90,-9-5-540,10 6 360,-16 0-270,9 0 90,-11 6 90,7 0 90,-1 7-90,0 0-90,1-1-90,-1 13 0,6-10-90,1 26 90,12-18-359,18 19 359,-7-27-360,41 14 450,-33-27 270,34 4-180,-31-13 180,9-17-270,-23 8 899,-2-30-629,-12 27 180,-17-33-810,7 30 181,-25-15-271,19 23-360,-14-3 541,16 16 359,-4 1 0,5 7 0,1 6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06:50.519"/>
    </inkml:context>
    <inkml:brush xml:id="br0">
      <inkml:brushProperty name="width" value="0.08571" units="cm"/>
      <inkml:brushProperty name="height" value="0.08571" units="cm"/>
      <inkml:brushProperty name="color" value="#E71224"/>
    </inkml:brush>
  </inkml:definitions>
  <inkml:trace contextRef="#ctx0" brushRef="#br0">77 114 7533,'5'-13'0,"-3"1"-270,9-1 0,-4 1 90,0-1 90,4 6 1529,-9-4-629,9 9 89,-10-3-539,5 5 0,-6 11-180,-6-3 0,0 16 90,-7-10-360,0 4 359,1 1-89,-1-5-449,-5 16 269,3-15-810,-3 20 630,5-19-1439,6 8 1439,2-11-629,10-7 539,2-6 0,6-18 540,0 3-270,11-26 629,-9 24 541,20-35-810,-19 33 539,25-33-539,-24 35 179,30-12-269,-31 22 0,37 1-90,-35 6 0,17 12-180,-22-4 0,5 10 90,-4-5-90,-1 5 180,4 13-90,-15-8-180,15 40 180,-15-36-180,-7 55 0,-4-50 90,-21 33-990,15-42-179,-21 12 1169,26-21 0,-12 5 0,15-7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5.768"/>
    </inkml:context>
    <inkml:brush xml:id="br0">
      <inkml:brushProperty name="width" value="0.08571" units="cm"/>
      <inkml:brushProperty name="height" value="0.08571" units="cm"/>
      <inkml:brushProperty name="color" value="#33CCFF"/>
    </inkml:brush>
  </inkml:definitions>
  <inkml:trace contextRef="#ctx0" brushRef="#br0">0 96 7533,'12'-22'899,"-5"7"-629,-2-8 540,0 12-451,-3-1 1,3 5 180,1 2-360,-5 10 269,5 7-269,-6 1 0,0 26-90,0-22-989,0 32 719,0-28-1619,0 19 1439,0-20 360,0 8 0,-6-14 0,-1 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6.100"/>
    </inkml:context>
    <inkml:brush xml:id="br0">
      <inkml:brushProperty name="width" value="0.08571" units="cm"/>
      <inkml:brushProperty name="height" value="0.08571" units="cm"/>
      <inkml:brushProperty name="color" value="#33CCFF"/>
    </inkml:brush>
  </inkml:definitions>
  <inkml:trace contextRef="#ctx0" brushRef="#br0">72 72 7533,'-11'-18'-720,"4"6"540,2 1 180,-1 10 360,5-10-90,-10 10-90,10-5 90,-5 6-180,1 0 89,3 0-89,-8 0-180,9 0 360,-4 6-180,5-5-180,0 15 0,0-13 270,10 7-270,-2-4-270,20-5 360,-13 4 90,13-10-90,-15 4 180,4-15-180,-10 13 0,-2-13 0,-5 15-180,-10-10 180,1 10-449,-7-4 269,3 5 0,1 0 0,1 0-270,-2 5 180,7-4 91,-5 10 179,10-10 0,-5 10 0,6-4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6.317"/>
    </inkml:context>
    <inkml:brush xml:id="br0">
      <inkml:brushProperty name="width" value="0.08571" units="cm"/>
      <inkml:brushProperty name="height" value="0.08571" units="cm"/>
      <inkml:brushProperty name="color" value="#33CCFF"/>
    </inkml:brush>
  </inkml:definitions>
  <inkml:trace contextRef="#ctx0" brushRef="#br0">0 1 6094,'7'0'2338,"-2"0"-1888,-5 0-90,0 0 0,5 5-181,-3-4 181,3 10 180,6 17-450,-9-5 90,9 22 0,-6-14-450,-4 4 270,5 7-3212,-6 11 2312,0-8-1269,0 28 1630,5-42-990,-4 18 1529,5-41 0,-1 3 0,2-11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08.267"/>
    </inkml:context>
    <inkml:brush xml:id="br0">
      <inkml:brushProperty name="width" value="0.08571" units="cm"/>
      <inkml:brushProperty name="height" value="0.08571" units="cm"/>
      <inkml:brushProperty name="color" value="#F6630D"/>
    </inkml:brush>
  </inkml:definitions>
  <inkml:trace contextRef="#ctx0" brushRef="#br0">84 228 7533,'-12'0'-540,"0"0"180,0 0 180,0-5 90,0 4 90,5-4 720,-4 5 269,10-6-629,-4-1 0,5 1-180,0 0-90,0 6 90,0 0 269,11 0-269,-3 0 90,14 11-180,-8-3 90,19 20-90,-17-8-180,12 4 180,-11-7 0,-4 0 0,5-3-180,4 19 0,-2-17 180,10 22 0,-12-28 180,10 11-90,-19-19-180,18 3 90,-19-5-180,9 5 180,-10-4-270,4 10 180,-10-4-90,10 0 90,-10-1 90,4-6-90,1 0 180,0-12-180,1 5 359,9-33-179,-8 23 90,20-48 0,-13 40 360,18-52-540,-19 52 449,20-46-449,-20 52 360,14-35-360,-20 43 0,8-26 90,-14 33-90,9-12-180,-10 16 0,4-6 180,-5 5-180,0-5 90,0 6-450,0 0 270,0 6 0,0-5 180,0 5-90,0-6 90,0 0-90,0 5 90,0-4 0,0 4 0,0 1 0,0-5 90,0 4-90,0-5-180,0 0 180,-5 0 0,4 0 0,-5 0 0,6 0-539,0 0 629,0-5-180,0 4 90,0-5 0,0 6-180,0 0 180,-5 0 0,3 0 0,-3 0 0,5 0-180,0 0 180,-6 0-90,5 0 90,-4 0 90,5 0 90,0 0-180,-6 0 0,5 0 0,-4 0 0,5 0-90,0 0 90,-5 0 0,3 0 0,-3 0 0,5 0-270,0 0 270,-6 0 0,5 0 0,-4 0-90,5 0-180,0 0 180,0-5 90,0 4 0,0-4 0,0 5-1319,0 0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6.518"/>
    </inkml:context>
    <inkml:brush xml:id="br0">
      <inkml:brushProperty name="width" value="0.08571" units="cm"/>
      <inkml:brushProperty name="height" value="0.08571" units="cm"/>
      <inkml:brushProperty name="color" value="#33CCFF"/>
    </inkml:brush>
  </inkml:definitions>
  <inkml:trace contextRef="#ctx0" brushRef="#br0">49 133 7533,'-12'-6'0,"0"5"180,5-10-1,-4 10 1,10-10 180,-4 10-180,5-5 540,5-4-540,2 7-1,10-13-179,2 15 450,21-15-270,25 3-630,-21-6 91,21 7-451,-55 7 450,6 5 90,-16 0-158,0 0 1,-6 10 0,-1 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7.335"/>
    </inkml:context>
    <inkml:brush xml:id="br0">
      <inkml:brushProperty name="width" value="0.08571" units="cm"/>
      <inkml:brushProperty name="height" value="0.08571" units="cm"/>
      <inkml:brushProperty name="color" value="#33CCFF"/>
    </inkml:brush>
  </inkml:definitions>
  <inkml:trace contextRef="#ctx0" brushRef="#br0">36 204 7533,'-6'-12'0,"0"6"270,1-5-91,3 4 1,-8 1 270,9-5-90,-5 10 0,6-5 89,0 1 91,0 4-180,0-5-180,0 12-90,0 0 90,0 12-360,0-5 180,0 4 0,0-5 0,6 5-360,-5-3 180,4 3 90,-5-5 0,5 0-629,2 5 269,5-9 180,0 8 0,0-14 180,0 3 0,0-5 0,5-5 0,7-13 0,-4 3 270,24-34 90,-27 25 630,27-47-451,-34 40 721,5-25-990,-15 36-1,-10 3 1,2 12-90,-20 26 0,8-10-450,-9 43 271,10-35-361,7 41 270,7-38-180,21 29 180,-7-35-90,35 10 180,-16-25 90,13 5-269,5-22-1,19-20 360,-21 7 719,21-31-719,-56 43 900,7-32-811,-16 33 361,-11-23-360,9 30 0,-25-13 0,23 21-540,-17-4 270,19 5-90,2 16 90,7-7-180,16 24 91,-8-18 89,18 23 0,-19-17 90,15 19 0,-21-14 0,8 8 0,-15-14 0,4 8 0,-5-20-270,-11 8 270,3-15-1080,-25 5 990,17-6-539,-38-6-271,30 5-359,-43-15 539,38 8 720,-16-9 0,15 5 0,-1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07.636"/>
    </inkml:context>
    <inkml:brush xml:id="br0">
      <inkml:brushProperty name="width" value="0.08571" units="cm"/>
      <inkml:brushProperty name="height" value="0.08571" units="cm"/>
      <inkml:brushProperty name="color" value="#33CCFF"/>
    </inkml:brush>
  </inkml:definitions>
  <inkml:trace contextRef="#ctx0" brushRef="#br0">85 37 7533,'-7'-6'0,"-4"5"270,5-5 89,-1 1-269,2 4 90,-1-4 180,5 5-270,-9 0 90,8 0 0,-8 0-270,8 0 90,-3 0-90,-1 5 270,5 2-270,-4 10 180,10-9 0,7 8 0,-4-15 0,19 5-90,-23-6 0,17 0 90,-20 0-1,10-6-448,-9 5-361,3-15 540,-5 8 180,-16-9 0,7 5 0,-14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36.849"/>
    </inkml:context>
    <inkml:brush xml:id="br0">
      <inkml:brushProperty name="width" value="0.08571" units="cm"/>
      <inkml:brushProperty name="height" value="0.08571" units="cm"/>
      <inkml:brushProperty name="color" value="#F6630D"/>
    </inkml:brush>
  </inkml:definitions>
  <inkml:trace contextRef="#ctx0" brushRef="#br0">219 90 7533,'-8'-14'-990,"3"3"1170,5 5-90,0 4-180,-6-9 270,4 10-180,-4-11 90,6 11 0,0-11-90,0 11 180,0-5-270,0 1 180,0 3-90,0-3 180,0 5-90,0 0 90,0 5-90,0-3 89,-5 20-179,3-12 270,-9 38-270,4-24 0,-11 47 90,9-38-90,-14 61 90,20-59-90,-3 20 0,0 2 90,6-9-45,-2 11 0,-1 2 45,2-1 45,-2 5 0,0 1-135,-3 2 45,3 9 0,-1 2 45,-9 3 45,6-5 0,1-3-1161,-1-7 1116,-4 12 56,9-31-146,-4-24 90,1 18 89,4-16-89,-5-5 0,0 9 0,5-22 751,-5 4-931,6-12-1130,0-29 231,0 11-1,11-42 990,-2 24 0,10-19 0,-6 9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38.752"/>
    </inkml:context>
    <inkml:brush xml:id="br0">
      <inkml:brushProperty name="width" value="0.08571" units="cm"/>
      <inkml:brushProperty name="height" value="0.08571" units="cm"/>
      <inkml:brushProperty name="color" value="#F6630D"/>
    </inkml:brush>
  </inkml:definitions>
  <inkml:trace contextRef="#ctx0" brushRef="#br0">193 180 7533,'-8'0'-990,"-3"0"810,9-6 270,-9 4 90,9-3-90,-9 5 0,10 0 0,-5-6 0,0 5 180,5-11-90,-11 11-180,11-5 90,-4 6 0,5 0 0,0 0 0,5 0-270,-4 0 270,11 0-90,0 0-90,14 6 90,1-5-3482,45 5 3482,-25-12-1180,12 3 1,1-1 1179,-4-3-261,17-2 1,1 1 260,-14 5 0,14-8 0,0-1 0,-7 10-101,-3-4 1,-1 0 100,-4 6 1982,37 0-1982,-65 0 2892,22 0-2892,-37 0 180,14-6 0,-16 5 1206,16-16-1386,-14 14 544,20-14-454,-21 16-152,15-11 152,-16 11-270,5-5 270,-12 0 0,5 5 0,-11-5 0,5 6 0,-6 0-90,0 0-90,0 6 180,0-5-90,0 5-90,0-6 90,0 0 0,5 6 0,-3-5 0,3 11 0,-5-5-90,0 5 90,0 13 0,0-4 0,0 16 0,0-16 0,0 27 0,0-24 0,0 36-90,0-30 0,-3 18 0,1 4-90,0-7 135,-3 20 0,-1 0 45,-1-17 45,-2 9 0,-1-1-45,-4-9 90,-10 43-90,15-48 0,-25 48 90,28-49-90,-23 42 0,28-53 0,-16 47 0,14-48 0,-8 35 0,11-49-180,0 27 360,0-31-180,0 29 0,0-30 0,0 20 0,0-16 90,0 5-180,0-12 90,0 4 0,0-4 90,-6 6-90,5 0 180,-11 0-90,11-6 0,-10 4-90,9-9 180,-4 9-270,6-9 180,-5 9-270,3-10 90,-4 5 90,6-6 180,-5 0-180,3 0 0,-9 0 0,10 0 180,-11 0-180,11 0-90,-11-6 90,11 5-180,-10-5 180,9 6-180,-15-5 90,9 3 0,-22-4 0,14 6 90,-26 6-90,20-4 180,-44 9 0,33-4-90,-22 2 0,-1 1 0,16 4-45,-16-4 0,1-1 45,22 4-90,-44 5 90,40-10-359,-47 15 359,44-20-90,-54 14 90,60-15 0,-43 9 0,47-4 269,-13 1-269,24-3 90,-12 1 0,16-5 90,-10 5-180,18-6 0,1 0 90,6 0-90,0 0 0,-5 0 180,4 0-180,-5 0 0,6-6 90,0 5 0,0-5 0,0 6 0,0 0 0,0-5-90,0 3-90,0-4 90,0 6 90,0 0-180,-6 0 90,5 0 0,-5 0 0,0 0 0,5-6 0,-11 5 0,11-5 0,-10 6 90,9 0 0,-9 0 90,9 0-180,-4 0 180,1 0-180,4 0 269,-5-5-269,6 3 270,0-3-270,0-1 90,0-1-90,0 0 90,0-5-270,0 11 270,0-16-90,0 14 0,0-14 0,0 16-270,0-11 180,6 11-629,-5-11 539,10 11-540,-9-5 451,4 6 269,-6 0 0,5-5 0,3-3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1:59.718"/>
    </inkml:context>
    <inkml:brush xml:id="br0">
      <inkml:brushProperty name="width" value="0.08571" units="cm"/>
      <inkml:brushProperty name="height" value="0.08571" units="cm"/>
      <inkml:brushProperty name="color" value="#FFC114"/>
    </inkml:brush>
  </inkml:definitions>
  <inkml:trace contextRef="#ctx0" brushRef="#br0">270 129 7533,'0'-41'-270,"0"11"270,0 18 270,0 6-180,0-2-90,0 3 90,0-1 0,0 5-180,0-11 180,0 11 89,0-5-358,0 6 268,0 0-89,0 6 180,0 18-180,0-1-3302,-6 25 3302,-2-14 65,-4 45-65,-1-32 45,1 25 0,0 3-45,-4-7-45,1 12 0,0 1 45,1-2-45,1-4 0,2 1 45,2 0-90,0 11 0,1-2 0,1-18 45,1 8 0,-1-2 3560,0-19-3425,1-3 0,0-1 90,5-6 262,-16 29-442,14-38 270,-14 25-180,16-35-180,-11 22 180,11-31-270,-4 8 180,10-17-90,-4 4 90,5-9 0,-6 9 0,0-10 0,0 5 90,0-6 270,0 0-450,6 0 180,-5 0-90,5-6-90,0 5 180,-5-10-90,5 9 0,-1-9 0,3 10-180,4-11 180,-4 11-180,20-11 90,-17 5 90,25 0 0,-16-4-90,34 4 90,-21 0 0,44-5 0,-46 5 0,18 0-90,-7-4 0,-6 9 90,8-4 0,10 6 0,-11 0-90,31 0 0,-20 0 135,3-2 0,0-2-45,2 3 45,11-5 0,1 0-45,-10 5 225,13-5 0,1 1-225,-3 3 45,3-4 0,-2 1-45,-17 3-45,0 0 0,1-2 135,0-1-135,19-2 0,3 1 225,-2-3-180,14-2 0,0 0-28,-16 2 253,15-3 0,0 0 45,-8 3-270,4 1 0,-1-1 90,-17 2 0,15-2 0,1 0 0,-10 0-135,10-3 0,-3 1 135,-23 8-1797,1-3 0,0 1 1707,-8 5-321,11 0 1,1 0 410,-10 0-392,8 0 1,-5 0 301,-29 0-146,43 0 236,-46 0-180,53-6 270,-37-1-180,13 1 0,1-1 0,-11 0 0,45 1 90,-58 1 0,53-2-90,-47 0 180,40-5 0,-41 11 269,54-11-449,-39 11 360,46-4-360,-60 5 450,29-6-270,-34 4 2945,24-3-3125,-34 5 768,9 0-1038,-16 0 39,4-6 51,-10 5-270,-3-5 180,-5 0 270,0 5-809,-5-11 359,3 11 180,-9-10-1709,-8 3 1529,3-4 450,-13-7 0,3-1 0,-7-5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01.688"/>
    </inkml:context>
    <inkml:brush xml:id="br0">
      <inkml:brushProperty name="width" value="0.11429" units="cm"/>
      <inkml:brushProperty name="height" value="0.11429" units="cm"/>
      <inkml:brushProperty name="color" value="#FFC114"/>
    </inkml:brush>
  </inkml:definitions>
  <inkml:trace contextRef="#ctx0" brushRef="#br0">168 218 10421,'-14'0'-1439,"7"0"1259,-4 0 180,9 0 0,-9 0 0,4 0 0,0 0 0,-5 0-342,5 0 271,0 0-180,-4 0-1,9 0 451,-9 0-361,10 0 91,-11 0-90,11 0 251,-11 0 0,11 0 89,-11 0-89,5 0 0,0 0 0,2 0-90,5 0 0,0 0 90,5 0-90,2 0 0,0 0 0,5 0 90,18 0-90,-6 0 0,30-6 9,-20 5 130,23-7 1,4-2-38,8 2-52,18-1 0,4 0-596,4-4 550,-38 9 1,-1 1-180,18-3 43,-13 3 0,-2 0 126,10 2 3,6-2 0,-2 0-96,-20 3 140,3-3 0,0 0-135,-2 2 272,8-5 0,2 1-175,3 3-1368,12-6 1,3-1 1459,3 6-5,-9-2 1,13-2 0,-12 2-169,22 4 47,-25-1 1,10 0 0,-13 0-151,7-4 225,16 6 0,1-1-140,-6-11-17,-25 9 1,9 1 0,-8 0-104,32-5 159,-6 4 0,-1 0-148,-7-2 149,11 4 1,-1 1-58,-16-6 56,7 6 1,-1 0 2992,-17-6-2916,1 6 1,-3-1-21,-18-5 0,10 8 0,-3 2 0,-20-3 341,29 5-341,-13 0 0,21 1 270,-24 0 613,18-1-703,-54-6-90,18-6-90,-19 4 0,10-4 0,-7 6 0,1 0 0,-6 0-90,-1 0 90,-1 0 0,3 0 0,-1 0-180,4 0 180,-4 0 0,6 0-90,-5 0 180,9 0-90,-9 6 90,10-4 90,-10 4 180,3-6-270,-4 5-90,0-4 0,-1 5 0,-6-6 90,0 6-90,0-5 0,0 5-90,0-6 90,0 6-90,0-5 90,0 10 0,0 2 0,0-4-90,0 20 180,-6-20-180,5 21 90,-5-16-90,6 28-180,0-18 270,6 64-90,-5-51-3392,5 57 3572,-6-57-1661,0 53 1571,-6-43-769,3 4 0,-1-1 769,-3-4-530,0 4 1,3 1 529,2 2 494,-6 9 1,-1 2-495,6-8 420,-5 4 0,-1-1-420,2-14 270,-17 51-270,14-51 0,-19 34 89,27-43-89,-15 12 90,15-21-90,-10 4 0,11-5 2011,-5-6-1921,1 10-90,3-9-90,-3 16 180,5-16-270,-6 9 180,5-21 3096,-5 8-3096,6-15 973,-6 9-973,5-9 731,-5-2-731,6-2 180,6-9-360,-5 9 270,5-9-90,-6 4-90,0-6 90,0 6 0,0-5 0,6 11 0,-5-10 0,5 9 0,-6-4-90,0 1 90,0 3 0,0-4 0,0 1 0,0 3 0,5-3 0,-3-1 0,3 5 0,-5-5 0,0 0 0,0 5 90,0-5-90,6 1-180,-5 3 180,5-9-809,-6 9 359,6-9-629,1-2 809,6-1 270,17-22 0,-7 14 0,14-15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52.032"/>
    </inkml:context>
    <inkml:brush xml:id="br0">
      <inkml:brushProperty name="width" value="0.08571" units="cm"/>
      <inkml:brushProperty name="height" value="0.08571" units="cm"/>
      <inkml:brushProperty name="color" value="#FFC114"/>
    </inkml:brush>
  </inkml:definitions>
  <inkml:trace contextRef="#ctx0" brushRef="#br0">40 373 7533,'-7'0'-360,"1"0"270,6 0 90,-6 0 0,5-6 0,-5 5 180,6-5 0,0 0 0,0 5 0,0-11-180,0 11 269,0-4-179,0 5 630,0 0-630,0 5-180,0 2 180,0 0 0,0 5 0,0-5-90,0 23-90,0-8 180,-6 39-180,5-30 90,-5 40-270,6-39-180,0 27 270,0-36-269,6 13 449,1-28 0,6 4-90,0-12-90,11-12 180,-14-2 180,18-23 0,-19 14-3213,10-18 3123,-12 25 382,10-36-382,-15 32 179,10-27-269,-12 32 270,0 2-360,0 7 3269,0 12-3269,0 1 102,0 23-192,0-12 0,0 23-90,0-25 90,11 25-90,-2-18 1,15 20 269,-10-22-270,16-3 180,-20-12 180,30-12 0,-29-1 0,25-11-180,-21 4 629,9-33-359,-10 27 0,-1-44 0,-7 45-90,-12-34-90,-1 30 90,-17-14 0,8 17-180,-14 2 90,16 10-90,-11 3 90,17 5 0,-9 0 0,15 0 0,-9 0-180,10 0 0,1 0 0,6 0 0,13 0-89,-5-6-181,22 5 180,-19-5 0,30 0 90,-30-1 0,30-6 90,-30 0 90,13 1 90,-17-1 0,0-11 90,-6 8 540,-1-25-720,-6 24 360,0-30-180,0 30-1,0-30-179,0 30 270,5-19-180,-3 28 90,3-10-180,-5 17 180,0-5-180,6 12 180,-4 0-90,3 2 360,-5 3-360,0-9 89,0 10-89,0-11 180,0 10-180,0-9-90,0 15-90,0-9 270,0 16-270,0-9 180,0 14-180,0-13 90,0 31-180,0-23 0,0 53 1,0-37-46,-2 13 0,-1 1 135,1-5-90,-4 2 0,1-1 180,3-6-630,-3 11 361,5-35-271,5-8 450,-3-18 0,15-18 180,-9 1-90,17-25 0,-17 19 0,15-25 360,-20 24-90,14-18-91,-10 26 361,12-19-450,-10 24 180,13-13-180,-19 23-180,14 7 180,-15 7-90,9 17 0,-9-3-90,3 28 90,-5-25-180,0 35 0,0-41 90,0 35-90,6-36 0,7 13 0,1-23-449,22-1 449,-14-12 0,27-18 90,-21 7 360,9-36-90,-16 34 539,-9-33-629,-6 34 540,-12-11-270,-1 16 0,-23 11-270,13-2 269,-24 33-449,25-18 90,-8 42-359,16-34-91,2 39 360,12-39-1349,19 27 1439,-8-36 0,19 13 0,-16-16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52.335"/>
    </inkml:context>
    <inkml:brush xml:id="br0">
      <inkml:brushProperty name="width" value="0.08571" units="cm"/>
      <inkml:brushProperty name="height" value="0.08571" units="cm"/>
      <inkml:brushProperty name="color" value="#FFC114"/>
    </inkml:brush>
  </inkml:definitions>
  <inkml:trace contextRef="#ctx0" brushRef="#br0">26 1 7533,'-8'0'-1260,"2"5"1081,1-4 358,4 5-89,-5-6-90,6 6 0,0-5 90,0 5-90,6 0 270,1-5-270,6 5 720,5-6-450,-9 0-91,8-6-89,-16 5 90,11-11-90,-11 5-719,5 0-271,-6 2 900,-6 5 0,5 0 0,-5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53.100"/>
    </inkml:context>
    <inkml:brush xml:id="br0">
      <inkml:brushProperty name="width" value="0.08571" units="cm"/>
      <inkml:brushProperty name="height" value="0.08571" units="cm"/>
      <inkml:brushProperty name="color" value="#FFC114"/>
    </inkml:brush>
  </inkml:definitions>
  <inkml:trace contextRef="#ctx0" brushRef="#br0">193 488 7533,'-14'-14'-900,"-4"-3"900,17 10 0,-10-6 0,9 0 0,-3 0 810,-1 0-361,5 1-89,-5-1 0,0 6 180,5-10-360,-11 14 179,11-14-179,-10 15-180,3-3 180,1 5-450,-10 17 270,14-7 0,-20 42-269,15-32-271,-11 62 540,12-54-180,1 38 0,6-45 0,6 15 180,1-26 0,6 7-450,5-17-3481,3 0 3661,4-6 90,1-1-360,22-23 360,-16 7 180,33-43-269,-29 17 89,8-27 809,-24 23-89,-3-8 3212,-15 26-2943,4-48-539,-6 53 180,-6-45-180,4 58 359,-9-19-449,9 28 180,-9-10-180,9 17-180,-4-5 180,6 6-180,0 11 90,0-2-3482,0 27 3482,0-13-491,6 54 41,-4-42-629,3 65 629,-5-60-90,-2 10 1,-1 1 179,1-10-360,-4 31 360,6-51 90,6-8 180,2-15 3642,16-45-3462,-8 20 435,4-18 0,1-4 465,2 2-810,8-16-1,-12 39 1,-7 19-270,1 10 450,0 19-630,0-1-180,5 26 360,-3-27-719,3 14 449,-5-22-180,0 5-449,-6-12 899,-1 4 0,-1-4 0,2 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10.801"/>
    </inkml:context>
    <inkml:brush xml:id="br0">
      <inkml:brushProperty name="width" value="0.08571" units="cm"/>
      <inkml:brushProperty name="height" value="0.08571" units="cm"/>
      <inkml:brushProperty name="color" value="#F6630D"/>
    </inkml:brush>
  </inkml:definitions>
  <inkml:trace contextRef="#ctx0" brushRef="#br0">216 138 6183,'0'-6'450,"0"0"-90,-5 6 360,4-5-541,-5 3 91,6-3 180,0 0-180,-5 4 90,3-4-180,-8 5 0,3 0-1,-5 0-358,0 5 358,0 1-358,-10 22 89,7-6 0,-24 44 90,23-23-3482,-12 21 3302,16-34 180,6-7 0,0-11-540,6 0 450,0-6 180,0-6-90,6-6 3302,11-28-3302,-8 17 270,18-27-270,-25 24 540,25-30-360,-18 20 359,25-31-449,-25 33 180,18-23-180,-19 30 180,15-12-180,-15 25 90,13-8-90,-13 15-90,14 6 90,-8-2-90,8 23 0,-8-11 90,14 36-90,-13-28-90,18 32 90,-24-39 0,18 12-180,-25-16-180,14-6 360,-14 0-450,3-12 180,-5 0-809,0-11 629,0 3-1079,0-3 1529,0 5 0,5 0 0,2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53.799"/>
    </inkml:context>
    <inkml:brush xml:id="br0">
      <inkml:brushProperty name="width" value="0.08571" units="cm"/>
      <inkml:brushProperty name="height" value="0.08571" units="cm"/>
      <inkml:brushProperty name="color" value="#FFC114"/>
    </inkml:brush>
  </inkml:definitions>
  <inkml:trace contextRef="#ctx0" brushRef="#br0">40 233 7533,'0'-20'0,"0"1"0,6 7 90,-5-7 90,4 5 89,-5-5 361,6 1-270,-4 4-90,3 1 449,-5 1-539,0 11-90,0-4-90,0 5 90,0 5 90,-5 2-360,-2 17 180,-6-2-720,0 26 631,6-24-721,-5 35 630,11-35-809,-5 24 899,6-26-270,11 2 360,-2-16-360,16-14 630,-11-8 270,10-18-450,-10 10 359,10-8-359,-15 22 0,2-4-90,-11 12 180,0 17-90,0-6-270,0 19 180,6-16-360,13 16 91,2-20-1,27 13 180,-18-22 0,19-6 360,-28-4-90,9-15-1,-15 4 181,3-12-180,-11 5 0,-1-4 809,-6-6-719,0 8 720,-12-30-720,9 33-450,-19-27 180,13 43-720,-15-13 540,10 16-809,-5 6-91,12 2 1,-5 12 1079,11 0 0,1 6 0,7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54.199"/>
    </inkml:context>
    <inkml:brush xml:id="br0">
      <inkml:brushProperty name="width" value="0.08571" units="cm"/>
      <inkml:brushProperty name="height" value="0.08571" units="cm"/>
      <inkml:brushProperty name="color" value="#FFC114"/>
    </inkml:brush>
  </inkml:definitions>
  <inkml:trace contextRef="#ctx0" brushRef="#br0">91 141 7533,'0'-7'0,"0"-5"-90,0-1 180,0-1-90,0 1 180,0 2 269,0 4 181,0-12-450,0 11 180,-6-3-270,5 11 269,-17 5-359,16 2 0,-21 23-90,14-13 1,-9 42-1,11-40-450,1 34 540,6-37-270,6 8 180,1-17-270,23 5 270,-13-11 90,30-12 270,-30-5 0,13-15 0,-23 5 270,-1-17-361,-6 19-89,0-12 0,-6 24-180,5-1 0,-10 0 180,3 0-539,-4 1 269,-1-1-900,-11 6 541,8 1-631,-20 12 1170,26 1 0,-13 6 0,16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54.932"/>
    </inkml:context>
    <inkml:brush xml:id="br0">
      <inkml:brushProperty name="width" value="0.08571" units="cm"/>
      <inkml:brushProperty name="height" value="0.08571" units="cm"/>
      <inkml:brushProperty name="color" value="#FFC114"/>
    </inkml:brush>
  </inkml:definitions>
  <inkml:trace contextRef="#ctx0" brushRef="#br0">77 381 7533,'-6'-12'-90,"-6"9"90,11-14 629,-11 10-269,11 0-90,-5-5 180,1 5-270,3 0 179,-9-4-179,9 9-90,-3-3 0,5 5-270,0 5 270,0 8-360,-6 7 181,4 6-91,-3 11 180,5-9-270,0 3 180,0-12-90,0-6 180,0 0-450,0 0-90,11-1 271,-2 1-361,21-12 720,-15-2 180,32-34-180,-28 16 0,17-28 90,-23 31 89,-1-19 1,-5 19 90,-1-8-180,-6 17-180,-6 7 90,-1 7-180,-5 29 90,4-18 0,2 29 0,6-31-720,17 19 540,-1-25-269,27 7 269,-20-22 0,7-2 270,-6-18 0,-2-13 0,3 2 180,-1-47-180,-15 48 44,-3-15 1,-1 0-135,1 16 720,-4-26-90,3 29-360,-5 9-1,0-2 181,-5 11-450,3 6 270,-15 13-270,14 2 270,-14 22-270,10-14 180,-6 31-360,6-22-360,-4 35 270,9-31-989,-4 37 719,6-35-1079,12 46 1619,-4-44 0,11 21 0,-6-29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55.415"/>
    </inkml:context>
    <inkml:brush xml:id="br0">
      <inkml:brushProperty name="width" value="0.08571" units="cm"/>
      <inkml:brushProperty name="height" value="0.08571" units="cm"/>
      <inkml:brushProperty name="color" value="#FFC114"/>
    </inkml:brush>
  </inkml:definitions>
  <inkml:trace contextRef="#ctx0" brushRef="#br0">193 667 7533,'13'-7'-270,"0"-5"180,-1 5 0,-4-5 720,3-1-4342,-4 0 3982,6-6 1309,5-6-1399,-9 3 179,2-13-359,-11 19 450,0-20-270,-5 21 270,-8-15-270,-1 21-270,-16-8 90,14 16 3212,-31 1-3392,23 1 0,-19 16 0,23-8 180,-15 21-90,18-9-180,-13 22 90,23-20-359,1 18 359,12-25-1079,23 13 989,-4-20-4202,29 2 4203,-20-16-569,22-19 838,-27 6-1864,24-40 1864,-36 27 0,8-25 0,-14 18 0,-4-23 323,0 17 576,0-7 1,-2 0-181,-4 8 91,5-45-1,-6 64 1011,0-6-1550,0 24 269,-12 40-359,9-14 270,-14 74-450,16-51-267,-4 19 0,-1 0 357,-2-12-435,2 4 0,0-1-735,-1-15 1077,1 28 0,6-38 1,0 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01.551"/>
    </inkml:context>
    <inkml:brush xml:id="br0">
      <inkml:brushProperty name="width" value="0.08571" units="cm"/>
      <inkml:brushProperty name="height" value="0.08571" units="cm"/>
      <inkml:brushProperty name="color" value="#FFC114"/>
    </inkml:brush>
  </inkml:definitions>
  <inkml:trace contextRef="#ctx0" brushRef="#br0">103 26 7533,'-13'0'0,"6"0"90,-10-6 179,8 5-89,-3-5 0,6 6 0,0-6-90,5 5 270,-11-5-360,11 6 180,-4 0-180,5 0 180,0 6-270,0 13 180,0-4-360,0 33 270,0-24-270,0 36 360,-6-31-540,4 43 360,-4-40-539,12 28 359,1-38-630,23 2 630,-7-17 270,31-19 0,-18-3-359,25-34 359,-25 20 90,23-37-180,-29 35 1259,25-35-989,-33 36 809,9-18-809,-24 32 810,-13-7-990,-3 21 359,-26 2-359,17 8 0,-23 22 90,25-7-90,-19 31-90,25-30-89,-13 35 89,22-35-630,1 24 540,13-27-899,46 4 719,-23-18-90,52-13 180,-56-2 270,27-22-269,-35 14 1168,0-19-179,-19 19 89,-10-20-449,-2 26 90,-18-24-270,10 30 89,-21-25-269,20 27 0,-25-21-90,24 20-269,-25-8 179,27 11-360,-21 0 360,26 0 180,-18 0 0,25 5 0,-8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03.016"/>
    </inkml:context>
    <inkml:brush xml:id="br0">
      <inkml:brushProperty name="width" value="0.08571" units="cm"/>
      <inkml:brushProperty name="height" value="0.08571" units="cm"/>
      <inkml:brushProperty name="color" value="#FFC114"/>
    </inkml:brush>
  </inkml:definitions>
  <inkml:trace contextRef="#ctx0" brushRef="#br0">13 436 7533,'0'-20'-360,"0"1"360,0 12 809,0-4-269,0 3-180,0-4 0,-6 4-90,5-3-91,-5 10 361,6-11-360,0 11 180,6 1-180,-5 7-90,10 23 90,-9-13-630,10 31 450,-11-31-630,5 24 540,-6-25-629,0 25 359,0-24-540,0 13 810,0-23-89,0-1 179,5-6 179,2-23-179,0 11 360,5-40-180,-5 33 90,12-33-270,-5 35 450,10-25-360,-9 32 90,15-7-270,-20 17 90,12 17-180,-20-7 0,3 32 0,-5-25 90,0 12 90,0-16-360,6 0 180,-5 0 0,5-6-89,5-1-1,-2-6 90,21 0 90,-14-6 360,19-18-180,-19 7-90,8-19 449,-11 16-269,0 0 0,-6-4 0,-1 4 0,0-6 0,-5 0 0,4 1 359,-5-12-269,0 14-450,-11-7 1,2 23 179,-9 1-180,5 12 90,6 18 90,2-1 0,5 31 0,5-24-270,19 25 270,-6-27-270,28 21 180,-29-27 90,19 19-90,-27-30 0,8 17 90,-16-25 0,-1 8 0,-7-11-90,-6 0 180,1 6-180,-30-5 180,22 5-90,-49-6 180,48 0 180,-31 0-360,36 0 90,-3 0 0,13 0-90,23 0 90,-1 0-360,33 0 270,-19 0-180,30 0 180,-36-6-450,34-1 450,-33-6-270,35-5 180,-31 4-90,26-10 360,-32 9 0,18-20 90,-25 12 540,14-31-630,-22 23 539,4-28-449,-12 29 270,0-19-360,0 33 179,-12-1-179,4 17-180,-22 12 180,14-4-360,-8 34 270,11-24-629,6 40 179,1-33-90,12 35 270,-5-30-270,22 24 91,-13-31-541,31 13 720,-24-28-180,25 4 270,-27-12 180,32-23-90,-28 11 450,28-41-360,-31 29 360,13-36-270,-14 25 629,9-38-629,-16 34 720,9-38-541,-15 46 361,15-23-720,-14 27 540,14 2-630,-16 12 90,5 7-270,-6 6 180,0 0 0,0 6-270,0 7 180,0 1-269,0 21 449,0-18-180,0 36 90,0-29-90,6 30 180,-4-25-90,15 19 90,-9-19-90,16 20 180,-9-27-180,-3 20 180,-6-27-90,-6 9 0,-6-11-270,-12-6 270,-3-1-630,-22-6 271,14 0-1171,-25-11 1081,24 2 449,-18-15 0,20 10 0,-3-5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03.332"/>
    </inkml:context>
    <inkml:brush xml:id="br0">
      <inkml:brushProperty name="width" value="0.08571" units="cm"/>
      <inkml:brushProperty name="height" value="0.08571" units="cm"/>
      <inkml:brushProperty name="color" value="#FFC114"/>
    </inkml:brush>
  </inkml:definitions>
  <inkml:trace contextRef="#ctx0" brushRef="#br0">27 117 7533,'0'-8'0,"0"2"0,0 1 90,0 3 0,5-3 0,-3 5 539,3 0-449,-5 0-180,6 5 180,-5-3 0,11 9-90,-5-9 270,6 4-450,-6-6 180,4 0-180,-9-6-90,4-7 90,-6-1 180,0-5-360,0 6-270,-12-6 540,4 5-90,-11 1-359,12 7 179,-5 6 0,5 0 270,-6 6 0,1 7 0,-1 7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03.682"/>
    </inkml:context>
    <inkml:brush xml:id="br0">
      <inkml:brushProperty name="width" value="0.08571" units="cm"/>
      <inkml:brushProperty name="height" value="0.08571" units="cm"/>
      <inkml:brushProperty name="color" value="#FFC114"/>
    </inkml:brush>
  </inkml:definitions>
  <inkml:trace contextRef="#ctx0" brushRef="#br0">66 141 7533,'0'-34'899,"5"5"-539,-3 10-90,9 5 180,-10-5-91,5 6 361,0 6-540,-5 1 180,5 12-180,-6 7 269,0 13-449,0 6 270,0 47-360,-6-36-90,5 45 90,-11-52-719,-6 59 719,8-51-1079,-13 39 179,16-44 630,-6-5-719,6-2 449,1-20 181,6-6 449,0-6 0,6 0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03.832"/>
    </inkml:context>
    <inkml:brush xml:id="br0">
      <inkml:brushProperty name="width" value="0.08571" units="cm"/>
      <inkml:brushProperty name="height" value="0.08571" units="cm"/>
      <inkml:brushProperty name="color" value="#FFC114"/>
    </inkml:brush>
  </inkml:definitions>
  <inkml:trace contextRef="#ctx0" brushRef="#br0">39 123 7533,'-12'-6'-450,"5"-1"450,-5 0 0,11-5 1439,-5-1-1079,6 5 180,0-9-1,12 4-359,-4 5-3392,22-9 3482,-9 15-3348,34-9 2988,-24 9-149,40 2 0,-40 7 0,18 6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04.232"/>
    </inkml:context>
    <inkml:brush xml:id="br0">
      <inkml:brushProperty name="width" value="0.08571" units="cm"/>
      <inkml:brushProperty name="height" value="0.08571" units="cm"/>
      <inkml:brushProperty name="color" value="#FFC114"/>
    </inkml:brush>
  </inkml:definitions>
  <inkml:trace contextRef="#ctx0" brushRef="#br0">206 423 7533,'6'-13'-540,"-4"1"810,9-1 0,-10 0-180,10 0-180,-3-5 90,5-2 180,5-12-180,-3 6 179,15-11-179,-15 9 540,21-26 90,-27 17-720,9-7 180,-18 20 0,0 11 0,-6 0 0,-1 6 0,-6 1-270,0 6 90,6 0 180,-4 0-360,-2 18 360,5-8-270,-9 14 90,15 0 180,-4-8-270,6 13 0,6-3 90,-4 1 0,15 10 90,-15-10 360,27 27-180,-25-28 450,19 26-361,-21-35 361,-8 12-450,-3-20-450,-32 3 180,17-12-270,-31 0 180,21 0-668,-50 0 0,35 0 0,-29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45.586"/>
    </inkml:context>
    <inkml:brush xml:id="br0">
      <inkml:brushProperty name="width" value="0.08571" units="cm"/>
      <inkml:brushProperty name="height" value="0.08571" units="cm"/>
      <inkml:brushProperty name="color" value="#33CCFF"/>
    </inkml:brush>
  </inkml:definitions>
  <inkml:trace contextRef="#ctx0" brushRef="#br0">169 396 7533,'-45'13'1439,"6"3"-1079,27-15-180,5 10-1,-3-10-89,3 10 90,-5-4 270,0 5-270,0-6 360,5 5-360,2-9-360,10-2 270,2-7-360,21-27 90,-12 17-360,28-43 540,-28 31-629,22-44 629,-23 37-450,13-42 540,-20 48-90,8-31 180,-9 39-90,-1-5 0,0 20-270,-6 1 180,-6 12-270,0 6 180,-6-4-270,0 13 270,0-13-180,5 14 180,1-8-90,12 14 90,-5-13 90,15 18 0,-8-19 0,20 20 180,-18-19 0,22 23-90,-23-16 180,19 23-90,-15-24 0,-1 28-180,-6-31 270,-17 31-270,3-33 359,-20 17-269,13-25 360,-18 13-450,18-18 270,-18 8-180,18-11-90,-13-6 90,15 0-720,1-17-179,7 8-900,5-18 1169,5 19 540,12-20 0,3 14 0,10-9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11.683"/>
    </inkml:context>
    <inkml:brush xml:id="br0">
      <inkml:brushProperty name="width" value="0.08571" units="cm"/>
      <inkml:brushProperty name="height" value="0.08571" units="cm"/>
      <inkml:brushProperty name="color" value="#FFC114"/>
    </inkml:brush>
  </inkml:definitions>
  <inkml:trace contextRef="#ctx0" brushRef="#br0">39 551 7533,'-12'6'-270,"4"-5"360,-3 5 90,10-6 90,-5 0-91,6 0 1,0 0-270,0-6 180,0 0 0,0-7 90,6 0-90,18-23 90,-1 6-45,6-10 0,1-4 135,8-3-180,-5-3 0,1-1 0,1 6-90,14-34-90,-28 49 90,-3-17-180,-12 37 0,-17-7 270,2 17-270,-21 11 180,15-2 0,-15 21 0,15-14 0,2 25 0,7-19 90,18 33-270,-3-31 180,21 40-90,-14-43 0,25 43 90,-19-40 0,21 30 0,-21-31 0,-4 18 0,-12-25 270,-17 19-270,2-19 270,-44 14-270,26-16 270,-56 4-270,51-4 0,-40-7 90,48-1-810,-17-6 90,32-6-89,9-13 89,9 3 630,32-25 0,-11 24 0,20-13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11.934"/>
    </inkml:context>
    <inkml:brush xml:id="br0">
      <inkml:brushProperty name="width" value="0.08571" units="cm"/>
      <inkml:brushProperty name="height" value="0.08571" units="cm"/>
      <inkml:brushProperty name="color" value="#FFC114"/>
    </inkml:brush>
  </inkml:definitions>
  <inkml:trace contextRef="#ctx0" brushRef="#br0">40 77 7263,'0'-18'270,"0"4"89,0 1 631,5 1-540,-4 5-91,5 0 271,-6 1-450,0 6 360,0 12-360,0-4 89,0 45-179,0-26 180,-6 62-180,-1-49-1349,-6 55 1079,0-50-1799,6 39 1529,1-52-1528,6 21 1978,0-43 0,6 7 0,1-17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12.800"/>
    </inkml:context>
    <inkml:brush xml:id="br0">
      <inkml:brushProperty name="width" value="0.08571" units="cm"/>
      <inkml:brushProperty name="height" value="0.08571" units="cm"/>
      <inkml:brushProperty name="color" value="#FFC114"/>
    </inkml:brush>
  </inkml:definitions>
  <inkml:trace contextRef="#ctx0" brushRef="#br0">65 270 0,'-13'-5'0,"-5"-2"1602,9-1-1512,-2 3 2758,5 5-2668,5 0 860,-5 0-860,6 0 3392,6 5-3213,1-3-179,6 3-90,17-5 90,-13 0-540,41 0 360,-38 0-1079,50 0 809,-44 0 90,17 0 0,-19-5 0,-10-2 360,10 0-360,-9-10 450,8 2-90,-8-4 270,4-11-270,-12 14 359,-1-14-449,-6 16-90,0 1 0,-6 7 0,-7 18 90,-1-4-90,-16 28-90,8-2 90,-3 11 90,12-12-449,7 9-1,6-20 180,6 4 0,1-9 90,11-15-270,-4 9 90,11-10-269,12 5 269,-7-12-360,35-12 360,-33-4 1,27-20 269,-36 13 539,13-25-449,-22 24 990,-1-30-901,-7 30 721,-6-13-630,0 23 989,-6 7-899,-1 8 0,-6 5-450,6 5 360,-10 31-360,14-4-90,-8 58 0,5-43 90,5 11 0,1 2 0,-6-5-180,2 8 0,2 0 0,0-9-180,-3-2 1,-1-3 269,5-10-719,-5 20 539,1-37 180,3-15 0,-4-10 360,0-44-270,5 22 90,-5-52 450,6 38-1,0-39 1,0 41 90,0-40-270,6 32-180,1-34 0,6 36 89,17-40-89,-7 49-90,20-26 90,-22 41 90,38 5-270,-38 9 180,38 10 0,-44 3 90,9 21-180,-17-11 90,-1 29 0,-12-30 0,-18 30-180,7-30-270,-30 30 180,24-30-719,-25 24 539,19-25-899,-14 14 809,22-21-629,-9 7 1079,22-14 0,-9 3 0,9-5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13.103"/>
    </inkml:context>
    <inkml:brush xml:id="br0">
      <inkml:brushProperty name="width" value="0.08571" units="cm"/>
      <inkml:brushProperty name="height" value="0.08571" units="cm"/>
      <inkml:brushProperty name="color" value="#FFC114"/>
    </inkml:brush>
  </inkml:definitions>
  <inkml:trace contextRef="#ctx0" brushRef="#br0">14 64 7533,'-6'-7'-630,"4"1"1170,-4 0-91,6 5-89,0-5-90,0 6 450,0-6-360,6 5 179,1-5-359,6 6 450,11 0-630,-8 0 180,25-5-180,-24 3-90,24-9-180,-25 10-360,3-5 270,-13 6-1079,-12 0 1079,5 0-1259,-17 0 1619,10 0 0,-11 6 0,6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13.701"/>
    </inkml:context>
    <inkml:brush xml:id="br0">
      <inkml:brushProperty name="width" value="0.08571" units="cm"/>
      <inkml:brushProperty name="height" value="0.08571" units="cm"/>
      <inkml:brushProperty name="color" value="#FFC114"/>
    </inkml:brush>
  </inkml:definitions>
  <inkml:trace contextRef="#ctx0" brushRef="#br0">141 129 7533,'-13'-6'270,"0"-1"-91,6-6 91,-4 6-90,4-4 270,0 4-90,-5-1 539,5-9-719,0 9 0,2-11-90,-1 12 360,4-4-450,-4 9 90,18-3-90,-10 5 0,21 0-270,-8 5 270,22 8 90,-14 2-720,18 9 630,-25-10-180,2-1-90,-6-2 270,-5-4-90,0 0 0,-1 5 1,-6-5-181,0 6 0,-17 5 270,7-3-90,-43 9 180,27-9-180,-28 3 90,32-5 0,-2 0 0,17-6 360,19 4-270,3-10 269,45 17-179,-33-10 90,32 11-180,-43-12 540,13 16-540,-20-14 180,-4 21-270,-11-16 89,-19 11-89,4-17 90,-27 9-269,23-9-451,-28-1 270,36-2-1799,-19-5 1710,23 0 449,0 0 0,1-5 0,5-3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15.518"/>
    </inkml:context>
    <inkml:brush xml:id="br0">
      <inkml:brushProperty name="width" value="0.08571" units="cm"/>
      <inkml:brushProperty name="height" value="0.08571" units="cm"/>
      <inkml:brushProperty name="color" value="#FFC114"/>
    </inkml:brush>
  </inkml:definitions>
  <inkml:trace contextRef="#ctx0" brushRef="#br0">1 193 7533,'0'-13'-180,"0"1"90,0 5 90,6-5 809,-5 11-359,5-11-90,-6 5 0,0 0 0,0-4 539,0 4-719,0-1 270,0-3-360,0 10 359,0-5-449,0 6 360,0 6-450,0 1 180,0 23-180,0-13-629,0 35 629,-6-33-630,5 39 540,-5-39-360,6 39 451,0-39-541,0 28 540,0-37-90,6 7 270,1-17-3482,11-17 3302,-3 7 360,3-20 0,12-7 90,5-10-91,-7 11-269,6-4 0,-25 37-180,3-2 91,-6 12 3121,-6 23-3032,0-13-180,0 30 0,6-36 0,7 23 180,1-31-180,21 9 360,-17-18 0,29-18 270,-30 7 629,19-36-629,-22 29 269,-1-30-359,-7 25 90,-18-19-360,4 25-270,-22-19 270,14 27-990,-14-10 721,21 18-1800,-8 2 1619,16 10 360,6 19 0,10-1 0,11 15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16.216"/>
    </inkml:context>
    <inkml:brush xml:id="br0">
      <inkml:brushProperty name="width" value="0.08571" units="cm"/>
      <inkml:brushProperty name="height" value="0.08571" units="cm"/>
      <inkml:brushProperty name="color" value="#FFC114"/>
    </inkml:brush>
  </inkml:definitions>
  <inkml:trace contextRef="#ctx0" brushRef="#br0">26 437 7533,'-7'0'0,"1"0"-180,6 0 0,-6 0 270,5 0-90,-4 0 809,5 0 1,0-6-450,0 5 179,5-16-449,2 8 450,11-26-540,-3 18 90,15-36-90,-15 29 90,21-36-180,-26 30 360,13-30-180,-21 36 90,3-29-180,-5 42-90,-5-18 180,-3 28-720,-16-5 720,8 6-360,-8 0 360,17 6-180,-4-5 90,3 11 0,1-5-90,1 6 180,6-1-180,12 13 0,-4-16-180,34 20 91,-18-20 89,36 10 90,-30-7 90,30 1-1,-36 0 181,23 6-270,-37-5 90,1 16-90,-18-15 180,-29 32-180,18-28 180,-35 39-180,36-39-90,-13 28-90,23-32 180,24 10-270,1-19-359,58-6 449,-29-12-135,5-2 0,-1-4 45,-6-10 180,27-26 180,-55 24 810,12-24-720,-28 25 719,-1-8-629,-7 18 0,-6 6 0,0 1 0,6 11-180,-4-5-1,4 6 361,-12 6-270,10-5-180,-8 22-180,10-13 90,0 37-270,1-29-629,12 35 629,-4-30-629,15 20 629,-9-22-1169,16 3 1529,-15-16 0,8-3 0,-10-5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16.383"/>
    </inkml:context>
    <inkml:brush xml:id="br0">
      <inkml:brushProperty name="width" value="0.08571" units="cm"/>
      <inkml:brushProperty name="height" value="0.08571" units="cm"/>
      <inkml:brushProperty name="color" value="#FFC114"/>
    </inkml:brush>
  </inkml:definitions>
  <inkml:trace contextRef="#ctx0" brushRef="#br0">65 129 6237,'-13'-28'989,"6"4"-539,-4 11-90,9 0 626,-9 6-807,9-4 40,-3 4-39,-1 0 111,5-5-202,-5 11 252,6-5-2140,0 6 1619,0 6 180,0 7 0,6 1 0,1 5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16.749"/>
    </inkml:context>
    <inkml:brush xml:id="br0">
      <inkml:brushProperty name="width" value="0.08571" units="cm"/>
      <inkml:brushProperty name="height" value="0.08571" units="cm"/>
      <inkml:brushProperty name="color" value="#FFC114"/>
    </inkml:brush>
  </inkml:definitions>
  <inkml:trace contextRef="#ctx0" brushRef="#br0">1 590 7263,'7'0'-180,"-1"0"989,-1 0-269,-3 0-180,3-5-270,1 3 90,-5-9 0,5 10 0,0-11-270,7-12-180,-5 1 90,15-25 360,-14 20-450,14-50 360,-6 24 0,-2-1 90,2-30-90,-4 32 0,-3 7 0,-10 20 0,0 6-90,0 7 719,0 8-359,-6 5 270,-1 17-630,-6-2 269,0 45-179,1-22-90,5 24-90,1-30 0,6 6 180,-6-6 0,-1 41 0,0-26-135,-2 6 0,1 1 45,5-7-675,-4 5 1,3-3 494,9-15-2428,8 25 1618,2-51 990,9-8 0,-10-14 0,5-12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16.938"/>
    </inkml:context>
    <inkml:brush xml:id="br0">
      <inkml:brushProperty name="width" value="0.08571" units="cm"/>
      <inkml:brushProperty name="height" value="0.08571" units="cm"/>
      <inkml:brushProperty name="color" value="#FFC114"/>
    </inkml:brush>
  </inkml:definitions>
  <inkml:trace contextRef="#ctx0" brushRef="#br0">77 117 7533,'-13'-6'0,"-6"-1"270,6 0-91,-6-4 1,12 9 0,1-9 1169,6 9-899,6-3-90,18 5-90,-1 0-90,42-6 0,-26-1-180,45-6-270,-46 5 270,28-3-2159,-37 4 1349,-10 0 541,-14 1 269,-30 12 0,4 1 0,-10 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45.869"/>
    </inkml:context>
    <inkml:brush xml:id="br0">
      <inkml:brushProperty name="width" value="0.08571" units="cm"/>
      <inkml:brushProperty name="height" value="0.08571" units="cm"/>
      <inkml:brushProperty name="color" value="#33CCFF"/>
    </inkml:brush>
  </inkml:definitions>
  <inkml:trace contextRef="#ctx0" brushRef="#br0">0 152 7533,'0'-13'0,"6"1"0,-5 0 0,10 1 90,-10-2 90,9 2 89,-3-1 91,0 0-180,4 0 0,-5 0 270,1 0 179,3 0-359,-8 5 270,9 7-360,-10 1 539,5 26-539,-6-11 270,-6 35-270,5-18 90,-10 45-90,9-39-405,-3 13 0,0 0 135,3-12-1259,-3 54 1259,5-58-990,0 20-89,5-42 1169,13 2 0,2-26 0,9-3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19.233"/>
    </inkml:context>
    <inkml:brush xml:id="br0">
      <inkml:brushProperty name="width" value="0.08571" units="cm"/>
      <inkml:brushProperty name="height" value="0.08571" units="cm"/>
      <inkml:brushProperty name="color" value="#FFC114"/>
    </inkml:brush>
  </inkml:definitions>
  <inkml:trace contextRef="#ctx0" brushRef="#br0">77 103 7892,'-7'0'270,"1"0"-180,6 0 90,0 0-180,0 5 180,0-3-90,0 3 90,0-5-360,6 0 270,-5 0-630,11 0 360,-5 0-89,6-5 179,-6 3 90,10-14 0,-14 7-90,8-15 270,-11 15 179,0-19-269,0 24 270,-5-13-360,-3 17 270,-16 11-270,9 3 0,-9 17 90,11-4 0,-6 39 0,5-32 90,1 43 0,7-53-1,23 17 1,-1-32 0,33 2-90,-14-17-90,44-12 90,-39 2-360,36-13 90,-57 14-719,15-3 719,-32 11-1349,-8 1 1169,-2 6 360,-11 0 0,1 6 0,-2 1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20.682"/>
    </inkml:context>
    <inkml:brush xml:id="br0">
      <inkml:brushProperty name="width" value="0.08571" units="cm"/>
      <inkml:brushProperty name="height" value="0.08571" units="cm"/>
      <inkml:brushProperty name="color" value="#FFC114"/>
    </inkml:brush>
  </inkml:definitions>
  <inkml:trace contextRef="#ctx0" brushRef="#br0">115 232 7533,'0'-20'0,"0"-4"-450,0 9 270,6-3 90,-4-1 0,4-1 900,-6 0-361,0 2-179,0 5 450,0-6-540,0 5 359,0-4-179,0 11-90,0 1-90,0 17 0,-6 15 0,4 2-450,-4 9 270,1 0-180,3-2 90,-9 9 0,10-12 0,-11 5 0,11-10-90,-11 11 270,11-6-449,-11 1 179,11-2-630,-16 18 540,14-17-449,-14 16 629,15-34 0,-9-3 90,10-11 0,-5-16-90,6 6 540,0-20-361,6 16 631,1-28-720,5 23 270,2-22-180,-2 26 0,13-20-90,-10 18 90,15-7-90,-10 18 0,17 12 0,-14 1 0,18 17 0,-25-8 0,8 25 0,-17-18 270,-1 20-270,-6-16 180,-17 10-180,7-16 0,-14 4 89,0-13 1,2 1-359,-3-6 89,0-1-360,5 0-90,-5-5 271,4-1-721,3-13 720,11 5 360,2-26 0,10 22 0,8-23 0,7 15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21.050"/>
    </inkml:context>
    <inkml:brush xml:id="br0">
      <inkml:brushProperty name="width" value="0.08571" units="cm"/>
      <inkml:brushProperty name="height" value="0.08571" units="cm"/>
      <inkml:brushProperty name="color" value="#FFC114"/>
    </inkml:brush>
  </inkml:definitions>
  <inkml:trace contextRef="#ctx0" brushRef="#br0">123 104 6993,'0'-13'450,"0"5"-1,0-3 271,0 10-540,0-11 0,0 11 90,0-5-270,0 6 360,-11 0-360,2 6 0,-21 12-90,15 4 0,-15 21-90,21-21-270,-8 14 270,16-22-629,13 11 719,-3-11-180,38-1 360,-29-8-270,35-16 540,-36 3 449,19-22-539,-27 14 270,2-20-450,-11 20 90,0-8-91,0 11-358,-6 0 179,5 1-270,-22-13 270,13 10-989,-20-10 809,16 13-810,1 4 721,2 2 359,9 12 0,-3 2 0,5 5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22.066"/>
    </inkml:context>
    <inkml:brush xml:id="br0">
      <inkml:brushProperty name="width" value="0.08571" units="cm"/>
      <inkml:brushProperty name="height" value="0.08571" units="cm"/>
      <inkml:brushProperty name="color" value="#FFC114"/>
    </inkml:brush>
  </inkml:definitions>
  <inkml:trace contextRef="#ctx0" brushRef="#br0">290 572 7533,'-6'-7'-1709,"5"-5"2968,-5 10-180,0-9-809,-1 4 90,-6-6 0,1 6-180,-1-5 449,-12-6-539,15 2 360,-18-13-450,19 20 180,-9-8-180,5 15 0,0-3-180,0 10 0,-11 19 90,15-6-3482,-20 23 3572,26-26-270,-20 33 270,20-35-179,-2 27 89,6-37-180,10 8 90,-3-11 0,4 0 3572,7-6-4292,12-12 900,-2-4-179,19-21 448,-19 15 1,19-32-180,-25 23 450,13-47-270,-28 38 449,9-43-449,-15 44 540,4-22-630,-6 39 89,0-3-89,0 19-270,0 10 180,0-2-90,-6 33 0,4-12-270,-15 49 91,14-33-1,-14 26 180,16-14-3752,-11 18 3572,11-13-470,1 33 380,7-56 0,23 20 180,-13-40-90,30-13 90,-30-2 0,19-17-89,-16 12 448,0-12-179,-2 11-90,-5-10 4057,11 4-3877,-14 0 345,7 7-345,-17 7-90,0 12 0,0 1-90,-11 23 90,2-7-540,-3 20 180,6-22 0,12 3 1,1-17-541,40-7 810,-20-7-90,33-17 0,-39 8 180,26-36 0,-29 31 720,30-48-721,-38 43 721,13-33-630,-22 36 539,-13-13-719,2 28 360,-31 13-450,24 11 360,-24 44-180,25-16 0,-8 19 0,11-20-270,0 2 90,6-6-180,1 13 0,1 4 1,3 9-136,0 21 0,-1 0 135,3-13-45,-7 6 1,-3-4 224,0-25-405,-12 0 0,-4-6 405,2-25-180,-30 15 450,25-38-180,-19-9 180,20-8-90,-21-28 90,32 19 450,-11-29-450,20 23-90,7-26-90,2 32-540,35-28 180,-12 40-1979,42-18 2339,-35 23 0,18 0 0,-24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23.500"/>
    </inkml:context>
    <inkml:brush xml:id="br0">
      <inkml:brushProperty name="width" value="0.08571" units="cm"/>
      <inkml:brushProperty name="height" value="0.08571" units="cm"/>
      <inkml:brushProperty name="color" value="#FFC114"/>
    </inkml:brush>
  </inkml:definitions>
  <inkml:trace contextRef="#ctx0" brushRef="#br0">161 322 7533,'0'-19'-360,"-6"-6"360,5 11-90,-5 1 1529,6-4-1079,0 15-180,-5-16 180,3 17-270,-3-4-180,-1 5 270,-1 0-270,0 5 90,-5 8 90,5 1 89,-6 10-269,6-4 90,-10 18 90,8-10-539,-15 38 269,16-34 270,-9 40-360,15-43-540,8 20 720,2-33-449,34-5 449,-24-24 0,29-13 90,-31 5-90,20-37 0,-26 31 540,13-39-270,-22 44 179,-6-31-359,-4 28 180,-10-12-180,6 19 90,-5-1-180,3 11 180,-3-10-180,-1 17 180,5-4-90,-4 5 0,11 0-180,1 5 90,6 2-90,17 0 1,-7-1 89,37-17 0,-22 2 359,45-32-269,-31 16-1561,3-4 0,0-1 1741,-4 5-656,34-16 476,-48 27 629,12 7-629,-29 8 180,-13 29-270,-3-7 180,-26 48-270,12-31 225,-12 31 0,-1 5-45,2-6-1161,-1 15 1,4 2 1070,10-7-270,7 4 0,3 0 91,5 2-495,11-11 0,7-6 499,5-24 265,43 8 0,-29-46 0,29-7 0,-38-7 0,9-17 0,-24 2 2070,-19-26-1980,2 18 0,-31-24 180,18 26 270,-37-32-270,29 29 90,-29-41-271,31 41 598,-7-29-597,21 37 221,4-13-131,16 22-540,25-4 270,0 10-1169,49 3 1079,-28-1-1399,3 3 0,0-1 1579,1-3 0,-4 1 0,-1 0 0,-12-1 0,16-6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24.017"/>
    </inkml:context>
    <inkml:brush xml:id="br0">
      <inkml:brushProperty name="width" value="0.08571" units="cm"/>
      <inkml:brushProperty name="height" value="0.08571" units="cm"/>
      <inkml:brushProperty name="color" value="#FFC114"/>
    </inkml:brush>
  </inkml:definitions>
  <inkml:trace contextRef="#ctx0" brushRef="#br0">296 263 7533,'-6'-39'-360,"5"-10"360,-5 21 630,6-9-271,0 11 91,0 6-270,6-4 630,-5 4-451,5 6 271,-6 8-450,0 13 90,-6 35 0,-1-11-630,-23 64 360,13-52-45,-4 5 0,0-2 45,6-14-270,-27 45 90,26-39 0,-32 46 0,31-45-269,-18 32 179,26-53 270,-2 16-90,11-32 270,17-13-270,-2-5 719,28-21-629,-15 21 540,27-18-450,-25 30 0,30-25-360,-30 21 90,30-11-539,-36 12-631,23-4 1170,-31 9-1079,8-3 719,-11 5 540,-1 5 0,1 3 0,0 4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24.399"/>
    </inkml:context>
    <inkml:brush xml:id="br0">
      <inkml:brushProperty name="width" value="0.08571" units="cm"/>
      <inkml:brushProperty name="height" value="0.08571" units="cm"/>
      <inkml:brushProperty name="color" value="#FFC114"/>
    </inkml:brush>
  </inkml:definitions>
  <inkml:trace contextRef="#ctx0" brushRef="#br0">200 258 7533,'28'-27'-450,"-4"2"1349,0 1-359,-8 3-180,8-5 0,-11 8 89,0-1 1,-6 5-90,4-10-360,-9 10 450,3-11-450,-10 17 449,-14-4-449,4 12 0,-33 0 0,24 5-269,-41 9 89,33 0 0,-33 16 90,41-14-540,-24 25 540,39-24-719,-3 24 539,19-25 90,18 3-90,2-14-90,5-5 180,0-5 91,-7-3 268,1 1-179,0-10 450,10 3-270,-12-6 450,17-4-360,-31 9-91,13 3 1,-22 0 180,5 11-360,-12-4 540,-12 22-360,2-8-450,-14 27 360,15-20-990,-3 25 810,5-18-2698,6 31 2158,7-30 630,7 17 0,12-27 0,1 5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24.982"/>
    </inkml:context>
    <inkml:brush xml:id="br0">
      <inkml:brushProperty name="width" value="0.08571" units="cm"/>
      <inkml:brushProperty name="height" value="0.08571" units="cm"/>
      <inkml:brushProperty name="color" value="#FFC114"/>
    </inkml:brush>
  </inkml:definitions>
  <inkml:trace contextRef="#ctx0" brushRef="#br0">1 187 0,'6'-26'0,"-5"7"1872,16-17-1872,-14 19 2219,14-13-1680,-10 17-179,6 5 1039,0-3-499,11 9 2762,-8-3-3213,8 10-269,-17 3-270,-7 27-269,-2-16 179,-9 45-90,4-44-899,-6 44 719,0-45-630,0 22 811,1-27-1,-1 5 180,6-12 629,-4-13-539,9-2 540,-4-28-450,12 19 1439,7-36-1349,1 29 720,39-41-720,-26 39-3213,39-15 3123,-38 34-940,26 1 670,-30 12-17,12 1 197,-23 6-180,-6 0 90,4-1 90,-10 7-539,5 1 3053,-6 0-2694,-6-2 1105,5-5-1285,-10 0 90,4 0 281,-6-7-1091,-17 6 991,13-10-1,-18 3 269,26-5-179,-2-11-89,11 2 1258,5-21-1079,2 15 1439,23-26-989,-13 23 269,42-29-629,-40 30 360,51-19-360,-44 28 269,34 2-359,-31 13 360,7 17-360,-15-2-1439,-9 21 1169,-6-20-1709,-12 24 1529,5-30-899,-11 13 539,5-24 181,-6 6 269,1-5 270,-1 0 0,0 5 0,0-5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25.484"/>
    </inkml:context>
    <inkml:brush xml:id="br0">
      <inkml:brushProperty name="width" value="0.08571" units="cm"/>
      <inkml:brushProperty name="height" value="0.08571" units="cm"/>
      <inkml:brushProperty name="color" value="#FFC114"/>
    </inkml:brush>
  </inkml:definitions>
  <inkml:trace contextRef="#ctx0" brushRef="#br0">141 128 7533,'0'-19'0,"-5"0"359,3-1-179,-4-4 1080,6 9-631,0-3-179,0 11 270,-5 1-540,3 12 179,-3 7-269,5 1 180,-6 39-180,-1-27-180,-6 63-90,6-49-539,-10 50 629,9-46-584,-11 12-226,6-25 360,6-6 271,-5-5-91,11-1-900,-4-1 901,5-9 359,0 2 0,0-17-180,5 0 584,-4-7-224,11-6-180,0-1 630,-3-5-181,19-7 1,-23 11 180,23-15-181,-19 21 451,21-21-720,-15 26 0,21-13-180,-20 21-180,20-4 180,-21 6-270,21 18 270,-26-8 90,19 26-90,-27-20 270,10 14-270,-18-16-90,-18 4-450,7-5 90,-25 0-359,10-6-91,-20 4 451,17-10 449,-18 11 0,36-10 0,-13 3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26.084"/>
    </inkml:context>
    <inkml:brush xml:id="br0">
      <inkml:brushProperty name="width" value="0.08571" units="cm"/>
      <inkml:brushProperty name="height" value="0.08571" units="cm"/>
      <inkml:brushProperty name="color" value="#FFC114"/>
    </inkml:brush>
  </inkml:definitions>
  <inkml:trace contextRef="#ctx0" brushRef="#br0">277 597 7533,'8'-7'270,"3"-4"-91,-9 10 181,4-11 0,-1 11-90,-4-5-90,11 0 539,-11-1-539,5 0 540,0-10-450,-5 14 89,5-20-89,-12 20 90,-6-20-540,3 21 270,-8-10 90,-2 6-630,3 5 180,-31-5-179,23 12 269,-13 1 90,12 0-360,6 4 180,-1-3 0,-4 5-89,4 11-1,0-8 90,1 19 90,12-19-180,18 14 180,5-21-449,50 2 449,-32-11 90,54-17 0,-55 7 450,38-31-90,-46 18-1,16-32 361,-32 2 180,2-35-91,-11 18 810,0-27-1079,-6 53 540,5-27-811,-5 47 361,0-11-360,5 27-180,-10 20 0,9 4-180,-9 49 180,4-31-315,1 18 1,-1 1 224,-6-10-495,6 13 0,1 0-494,-1-8 359,2 19 360,5-30 91,0-4-451,0 0 270,5-2-269,14-6-91,2-5 810,10-1 0,-5-12 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46.069"/>
    </inkml:context>
    <inkml:brush xml:id="br0">
      <inkml:brushProperty name="width" value="0.08571" units="cm"/>
      <inkml:brushProperty name="height" value="0.08571" units="cm"/>
      <inkml:brushProperty name="color" value="#33CCFF"/>
    </inkml:brush>
  </inkml:definitions>
  <inkml:trace contextRef="#ctx0" brushRef="#br0">132 96 7533,'-18'0'359,"-5"0"-89,10 0-90,-10 0 0,15 0 180,-8 0 270,9-5-451,-5 4 631,6-5-720,0 6 180,6 0-90,0-5-270,6 4 90,0-4 90,6-1-360,11 0 180,-3-1-989,31-4 539,-22 4 540,37-5 0,-31 0 0,17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26.467"/>
    </inkml:context>
    <inkml:brush xml:id="br0">
      <inkml:brushProperty name="width" value="0.08571" units="cm"/>
      <inkml:brushProperty name="height" value="0.08571" units="cm"/>
      <inkml:brushProperty name="color" value="#FFC114"/>
    </inkml:brush>
  </inkml:definitions>
  <inkml:trace contextRef="#ctx0" brushRef="#br0">129 283 7533,'14'-7'449,"3"-4"181,-10-2 0,6-1-181,0-10-89,0 10-180,-6-5 450,4 0 89,-4-6-449,6 3 270,-6-19-540,-1 23 630,-23-17-720,7 26 359,-37-2-269,28 11-89,-28 0-271,26 6-540,-22 12 720,26-2-809,-11 26 719,26-26 0,-4 21-269,6-24 179,0 6 90,6-6-180,-4-6-269,15 10 539,-9-14-270,28 8 720,-19-11-270,30-17 719,-30 7-269,25-31 450,-32 24 269,12-25-809,-21 32-90,5-7 89,-6 17-269,-6 0 180,-1 0-90,-5 6-180,-1 12 0,6 4-450,1 27 450,6-25-2069,11 34 1620,-2-34 449,32 25 0,-11-28 0,20 3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35.251"/>
    </inkml:context>
    <inkml:brush xml:id="br0">
      <inkml:brushProperty name="width" value="0.08571" units="cm"/>
      <inkml:brushProperty name="height" value="0.08571" units="cm"/>
      <inkml:brushProperty name="color" value="#FFC114"/>
    </inkml:brush>
  </inkml:definitions>
  <inkml:trace contextRef="#ctx0" brushRef="#br0">38 342 6363,'-7'0'990,"1"0"-720,6 0-1,0 0-89,-5 0 0,3 0 90,-4 0-180,6 0 360,-5 6-450,3-5 90,-3 5 0,5-6-90,0 5-90,0-3 270,0 3-450,0-5-180,11 0 270,-2 0 90,15-5 90,-10-2-90,16-18 90,-14 4 270,8-10-270,-11 11 90,-6-21-90,-1 22 180,-6-34-180,0 36 180,-12-13-90,4 23-90,-11 1-90,6 12 180,6 7-180,1 1 0,6 16 90,0-14-180,12 19 180,-4-19-270,28 14 90,-19-22-180,59 10 271,-46-17 178,47-1-178,-49-7 89,26-17-90,-30 8 629,24-19-539,-38 19 900,12-20-630,-20 26 269,3-19-449,-5 26 90,0-8 0,0 11-180,-11 0-90,8 0 0,-14 11 90,10-8-90,-6 26 90,6-13-90,-4 21 90,9-10-270,-4 16 270,1-21-269,3 25 179,-4-35-540,23 28 450,-12-36 0,23 13-90,-19-17 180,21-6 90,-14-1-90,14-23 90,-16 13 90,16-24 0,-21 20 540,14-16-360,-15 10 539,-1-16-539,-1 26-90,-6-17 0,0 31-90,0-8 90,-6 11-180,-1 0-180,-1 5 180,-3 19-180,10-7-270,-10 47 450,9-42-449,-4 47 359,6-50-270,12 34 360,-4-42-630,22 17 360,-14-26 0,31-2 181,-23-2 178,30-26-178,-25 17 628,19-48-179,-31 39-90,12-32-90,-28 36 270,5-31-361,-6 29 91,0-35-270,-6 30 90,5-20-90,-11 27 90,11-7-89,-4 22 178,5 7-89,0 2 90,5 22-90,2-8 90,17 15 0,-8-10-90,14 16 0,-16-21-180,10 31 180,-15-34 0,2 22-179,-11-27-1,-28 16 90,9-14 180,-46 8-90,33-11 90,-28-6 0,38-1-1,-14-6-89,33 0 90,5 0-90,18-6 90,40-1-90,-26-6-4021,60-5 4021,-60 3-1886,49-15 2066,-52 9-763,40-22 1123,-45 21 139,38-37-499,-46 33 269,12-22-179,-24 27 2373,-6-3-2643,0 16 1685,-11-9-1775,2 15 835,-15-3-835,15 10 379,-8 3-379,16 4 0,-10 7 0,3 1 90,1 6 90,2 0-90,5 5-90,5-10 0,8 15 90,2-21 0,14 21 0,-13-20 90,20 14-180,-21-22 270,9 15-180,-16-20 270,-8 14-270,-13-10 90,-24 0 0,7-1-540,-42-6 450,40 0-360,-34 0 0,44 0-179,-14-6-181,27-1-989,-2-6 1079,17 6 630,1-4 0,11 4 0,2-6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35.432"/>
    </inkml:context>
    <inkml:brush xml:id="br0">
      <inkml:brushProperty name="width" value="0.08571" units="cm"/>
      <inkml:brushProperty name="height" value="0.08571" units="cm"/>
      <inkml:brushProperty name="color" value="#FFC114"/>
    </inkml:brush>
  </inkml:definitions>
  <inkml:trace contextRef="#ctx0" brushRef="#br0">1 1 10231,'0'7'90,"0"5"-90,0-5 180,0 6-990,0 5 451,0-4 179,0 5-1080,0-1 1260,0-4 0,0 11 0,0-5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35.630"/>
    </inkml:context>
    <inkml:brush xml:id="br0">
      <inkml:brushProperty name="width" value="0.08571" units="cm"/>
      <inkml:brushProperty name="height" value="0.08571" units="cm"/>
      <inkml:brushProperty name="color" value="#FFC114"/>
    </inkml:brush>
  </inkml:definitions>
  <inkml:trace contextRef="#ctx0" brushRef="#br0">13 155 7533,'0'-14'0,"-5"-10"899,3 9-89,-4-15-450,6 16-360,0-5 0,0 6 89,0 0 91,0 6-539,0 2 269,0 5-1799,0 11 1889,0-2 0,0 20 0,0-1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36.016"/>
    </inkml:context>
    <inkml:brush xml:id="br0">
      <inkml:brushProperty name="width" value="0.08571" units="cm"/>
      <inkml:brushProperty name="height" value="0.08571" units="cm"/>
      <inkml:brushProperty name="color" value="#FFC114"/>
    </inkml:brush>
  </inkml:definitions>
  <inkml:trace contextRef="#ctx0" brushRef="#br0">129 162 7533,'-6'-7'0,"5"-4"90,-10 3 90,9-4 89,-3 4-89,-1-3 270,5 4 270,-11-1-630,5-3 539,-6 15-629,0-2 360,-5 28-630,9-7-90,-8 31 180,16-30-89,1 29 179,1-36-270,22 13-90,32-29 630,-19-2 0,34-24 90,-54 10-90,8-9-90,-11 5 0,-6 5 359,-1-16-359,-6 14 360,-12-19-270,-2 19-180,-12-14 0,0 16 90,-16-16-720,17 14-899,-27-8 899,40 17-719,-22 18 810,31-1 539,-8 20 0,11-16 0,0 4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36.417"/>
    </inkml:context>
    <inkml:brush xml:id="br0">
      <inkml:brushProperty name="width" value="0.08571" units="cm"/>
      <inkml:brushProperty name="height" value="0.08571" units="cm"/>
      <inkml:brushProperty name="color" value="#FFC114"/>
    </inkml:brush>
  </inkml:definitions>
  <inkml:trace contextRef="#ctx0" brushRef="#br0">0 174 7533,'7'-5'0,"4"-2"0,-9-1 0,9-3 719,-9 10-269,9-5 270,-10 6-451,5 0 181,0 17-270,-5-7-360,5 43 180,-12-28-270,-1 35 270,0-37-989,-4 24-900,3-24 1799,1 3 0,1-15 0,6-22 0,0-3 90,0-6-90,0-5 360,0 11-90,0-10-90,0-2 180,0-1 719,6-21-629,-4 18 0,3-13-90,1 17 269,1 0-269,0 1 90,5 5 90,0-5-270,9 12 269,21 0-269,-17 13 270,39 30-180,-44-1-360,33 50 270,-38-33-900,4 44-449,-14-52 90,-16 39-361,-3-51 1440,-6 15 0,-10-23 0,3 2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27.832"/>
    </inkml:context>
    <inkml:brush xml:id="br0">
      <inkml:brushProperty name="width" value="0.08571" units="cm"/>
      <inkml:brushProperty name="height" value="0.08571" units="cm"/>
      <inkml:brushProperty name="color" value="#FFC114"/>
    </inkml:brush>
  </inkml:definitions>
  <inkml:trace contextRef="#ctx0" brushRef="#br0">71 116 7533,'-18'0'0,"9"0"180,-8 0-1,16 0 181,-11 0-180,11 0-90,-4 0 180,5 0-180,0 0 0,5 6 90,-4-5-180,11 5-90,-11-6 270,11 0-450,-5 0 180,6 0 0,11 0 0,-8-6-450,13-1 540,-14-6-180,9-5 90,-10 3 360,-1-9-90,-7 10 90,-6-5 0,-6 12-90,-13 1-90,4 6 180,-27 12-180,19 2 89,-19 29-179,20-13-179,-2 30 269,17-31-540,13 37 270,8-41-270,35 34 360,-18-42-1349,57 13 1439,-41-23 0,39-1 0,-28-6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28.200"/>
    </inkml:context>
    <inkml:brush xml:id="br0">
      <inkml:brushProperty name="width" value="0.08571" units="cm"/>
      <inkml:brushProperty name="height" value="0.08571" units="cm"/>
      <inkml:brushProperty name="color" value="#FFC114"/>
    </inkml:brush>
  </inkml:definitions>
  <inkml:trace contextRef="#ctx0" brushRef="#br0">399 181 7533,'0'-34'0,"0"-2"-90,0 16 180,0 0 90,0 2 629,0 5-269,0 0-180,-6 6-1,5-5 271,-16 11-450,14-5 0,-26 17 0,19 4 449,-42 39-359,26-21-315,-12 6 0,-1-1-674,6-7 269,-38 35-539,46-42 269,-10 17 180,22-27-359,17-1 809,-1-13-90,33-24 0,-19 1 810,24-31-450,-25 24 1259,14-24-1079,-16 31 899,5-12-989,-6 20 809,-1 3-989,-5 6 90,5 12 0,-5 1 0,0 6-360,4 0 180,-9 5 270,15 8-1170,-9 0-989,17 23 1170,-11-19-1,10 24-719,-10-25 1439,5 2 0,-1-1 0,2-3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2:28.648"/>
    </inkml:context>
    <inkml:brush xml:id="br0">
      <inkml:brushProperty name="width" value="0.08571" units="cm"/>
      <inkml:brushProperty name="height" value="0.08571" units="cm"/>
      <inkml:brushProperty name="color" value="#FFC114"/>
    </inkml:brush>
  </inkml:definitions>
  <inkml:trace contextRef="#ctx0" brushRef="#br0">59 271 7533,'7'-13'0,"-1"0"0,-6-6 629,0 5-179,0 1-90,5 2 359,-4 4 361,5 0-990,-6 1 449,0 12-539,0 1 360,0 17-540,0-2 180,0 9 90,0-6-539,-6 7 179,5-5 270,-10 4-1439,-2 24 1169,-1-23-900,-5 46 901,12-53-1261,-4 16 1261,9-34 269,8-24 0,-3-5 0,14-45 179,-10 28-89,0-44 630,-2 50 359,-10-49-899,4 49 630,-5-44-540,6 52 269,6-40-359,1 52 90,6-21-450,5 27 270,-3 0-90,9 1 90,-5 6-270,13 0 180,-5 6 0,10 13 90,-15 2 0,-4 22 0,-12-21-180,-23 20-90,7-21 0,-32 16-449,20-21-900,-27 12 989,21-19-629,-15 9 1169,22-11 0,-4 5 0,12-5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15.482"/>
    </inkml:context>
    <inkml:brush xml:id="br0">
      <inkml:brushProperty name="width" value="0.08571" units="cm"/>
      <inkml:brushProperty name="height" value="0.08571" units="cm"/>
      <inkml:brushProperty name="color" value="#FFC114"/>
    </inkml:brush>
  </inkml:definitions>
  <inkml:trace contextRef="#ctx0" brushRef="#br0">65 521 7533,'-7'-7'-270,"1"1"540,6 0-90,0-1 179,-6 0-179,5-4 0,-5 9 360,6-9-360,0 4 449,-5-6-449,3 6 270,-3-5-270,5 11-180,0-5 0,0 6-180,0 6 90,-6 1-90,5 29 270,-5-18-450,0 58 180,4-48-89,-3 43 269,5-42-540,5 25 270,-3-30 0,15 6 180,-14-24 90,20-18-90,-15-2 0,22-35 270,-14 18-90,31-51-180,-29 48 450,24-32-180,-28 39 180,11-21-90,-17 29-180,9-21 0,-16 37 359,-1-8-449,-1 11-180,-4 6 270,5 1-90,-6 17-90,4-3-90,-3 22 91,5-15-3483,0 26 3572,0-29-270,5 22 90,2-32 0,18 15 90,-10-21-90,27-4 270,-25-17-90,36-25 90,-35 7-180,23-24 90,-26 26 270,15-44-270,-15 38 90,10-37-90,-19 54 90,0-12-90,-6 27 3302,-11-4-3392,8 6 90,-20 12 0,15-3 90,-11 26-180,12-17 180,-4 23 0,9-25-90,2 14 0,7-16 0,18 16 0,-10-15 90,21 10-270,-27-13-90,26 12 90,-31-8 0,8 14 180,-20-16-90,-21 5 0,6-7 180,-20-4-90,22-3 450,-21-5-450,31 0 450,-18 0-450,28 0 180,-5 0-180,12 0 180,12 0-270,-2 0-180,20 6 270,-21-5 0,21 5 0,-20-6-90,31-11 90,-28 2-90,33-21 90,-29 15-270,25-27 180,-25 20 0,19-32 90,-27 30 360,10-35-90,-13 41 90,-5-29-181,-1 37 1,-6-14 0,0 23 180,-11-5-180,8 6 0,-20 6-270,15-5 0,-16 28 90,15-17-90,-8 29-90,15-20 0,-3 28 180,5-19-719,11 18 719,-2-27-540,14 9 450,-8-21-360,15 8 540,-14-16-180,19-7 270,-25-2-180,25-28 90,-26 19 270,16-29-180,-19 23 449,6-20-539,-10 22 90,3-9-90,-5 16 180,0-5-180,0 12-90,-5 1 90,3 6-270,-10 17 0,11-7 0,-5 31-90,6-23 1,0 23 269,0-25-720,6 25 450,-5-24-270,22 18 361,-13-26-271,32 8 360,-25-15 0,36-14-90,-29 2 630,30-20-360,-31 16 449,35-21-449,-38 17 630,39-34-360,-42 33 89,7-22-359,-18 27 540,-6-10-720,0 15 270,-6-9-270,-1 17-90,-17-5 90,8 12-90,-20 7 180,21 2-359,-10 20 269,13-18-540,4 24 540,2-25-450,6 14 360,0-16-179,18-1 359,-8-7-360,31-18 450,-24 9 0,19-19 269,-22 7 91,11-10-270,-17 5 270,3 7-360,-11 7 0,0 6-90,-5 0 90,-2 0-90,0 6 180,-11 13-90,10-4-90,-5 21-180,7-20-180,17 19 360,-2-25-630,27 13 360,-19-22-269,35-1 449,-27-7-90,29-23 90,-31 7 0,12-36 180,-20 27-90,3-28 360,-11 26 269,-1-44-359,-6 36 315,0-12 0,0 3-316,0 21 361,0-29-450,0 52 360,0 7-361,0 13-89,0 13 90,-6 7 90,5 28-180,-5-23 90,6 51-270,0-55 270,0 55-720,0-57-899,0 45 809,0-46-1169,0 12 1440,0-30-541,0-7 900,0-6 0,0-6 0,0-1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46.985"/>
    </inkml:context>
    <inkml:brush xml:id="br0">
      <inkml:brushProperty name="width" value="0.08571" units="cm"/>
      <inkml:brushProperty name="height" value="0.08571" units="cm"/>
      <inkml:brushProperty name="color" value="#33CCFF"/>
    </inkml:brush>
  </inkml:definitions>
  <inkml:trace contextRef="#ctx0" brushRef="#br0">36 336 7533,'-14'0'359,"-2"0"-179,15 0 720,-4 6-540,5 0-360,0 1 90,0-2 90,0 1-1,0-5-179,11 4 0,-9-5-539,30 0 719,-21 0-360,33-11 270,-28 3-360,12-9-180,-11 0 450,-4 4 180,-1-5-180,-1 7-90,-10-2 360,10 1 270,-10-11-361,4 14 91,-15-12-180,2 20 0,-25-5 90,17 12-180,-28 6 90,28 1-90,-12 10 0,16-10 0,0 10 90,5-10-630,2 25 540,5-15-270,16 22 181,-2-25-811,37 3 630,-16-16-1259,38-13 1079,-37-2 91,36-30 448,-48 15 271,25-43-90,-39 35 270,11-41-360,-20 43-90,4-17 899,-5 17 1080,-11-12-1709,9 13 449,-14 0-629,14 22-270,-3 6 270,5 6-450,0 17 360,0-2-270,0 46-269,-5-14-91,-2 34 360,1-24-180,-3-9 0,2-1 180,4 0-225,-5 4 1,0-4 134,7-21-539,-5 28 629,6-51-90,11 2 90,-8-18 270,7-20-270,-10 10 540,0-32-450,0 27 629,-10-40-269,2 33 90,-10-43-270,11 37 270,2-44-360,5 43 360,16-42-270,-7 48 90,30-37-180,-23 45 89,28-6 1,-22 22 90,17 6-180,-13 6 0,8 11 90,-14-2 0,-2 23-90,-13-16 0,-5 7 90,0-7-90,0-8-90,-5 8 180,-2-8 0,-11 14-360,0-8-90,-17 15 360,14-21-359,-23 13 179,28-25-720,-22 9 540,23-16-719,-8-12 629,17-3 450,1-4 0,5 1 0,0 5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17.515"/>
    </inkml:context>
    <inkml:brush xml:id="br0">
      <inkml:brushProperty name="width" value="0.08571" units="cm"/>
      <inkml:brushProperty name="height" value="0.08571" units="cm"/>
      <inkml:brushProperty name="color" value="#FFC114"/>
    </inkml:brush>
  </inkml:definitions>
  <inkml:trace contextRef="#ctx0" brushRef="#br0">354 98 7533,'0'-15'-450,"0"-7"360,-6 13 810,5-4-361,-5 1 1,6 11-90,0-10-90,0 3 0,0 1 360,-6 13-630,5 3 269,-5 21-89,6-9-269,-5 39-181,-3-21 90,-4 50-90,4-43-180,-3 49 360,4-55 1,-6 43 89,0-57 180,-5 15 0,3-34 449,-15-1-539,15-6 180,-21-12-90,21 4 0,-27-11-270,19 7 180,-8 5 0,18-5-989,2 5 179,9 0 810,2-5 0,13 5 0,8-6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17.982"/>
    </inkml:context>
    <inkml:brush xml:id="br0">
      <inkml:brushProperty name="width" value="0.08571" units="cm"/>
      <inkml:brushProperty name="height" value="0.08571" units="cm"/>
      <inkml:brushProperty name="color" value="#FFC114"/>
    </inkml:brush>
  </inkml:definitions>
  <inkml:trace contextRef="#ctx0" brushRef="#br0">142 192 7533,'0'-7'0,"0"-4"0,-6 3 90,5-4 90,-5-1-1,1 0 451,3 0-450,-10 0 180,11 1-180,-5-1 269,1-5-269,3 9 180,-9-14-270,10 15-180,-11-6 180,11 9-450,-11 5 180,5 0-359,-6 17 539,1-1-270,-1 26 270,6-13-450,1 25 360,6-30-719,11 23 359,-2-31-180,26 2 450,-18-12 270,19-18 0,-22 4 450,5-27-360,-6 17 0,-6-12 359,-1 18-269,-6-1-90,0 0 0,0 0 360,-6 0-450,5 6 359,-22 2-628,18 10 179,-18 8 89,22 7-1078,-10 17 179,9-14-89,8 24 269,3-30 630,9 7 0,1-13 0,1-4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18.298"/>
    </inkml:context>
    <inkml:brush xml:id="br0">
      <inkml:brushProperty name="width" value="0.08571" units="cm"/>
      <inkml:brushProperty name="height" value="0.08571" units="cm"/>
      <inkml:brushProperty name="color" value="#FFC114"/>
    </inkml:brush>
  </inkml:definitions>
  <inkml:trace contextRef="#ctx0" brushRef="#br0">1 206 7533,'0'-49'90,"0"19"359,5-11-179,-3 26 90,9-3 90,-9 4-270,9 2 0,-4 4-1,6-3 181,0 10-180,0-5 0,11 23-360,-14-7 180,13 26 180,-22-15-720,5 39 540,-6-33-449,0 37 269,0-46-180,0 11 360,0-16 180,6-11-180,1-4 360,17-22-360,-8 8 449,13-31-359,-14 29 180,3-35-90,-11 36-90,4-18-450,-9 20 180,4 2-809,-6 7-810,0 12 1169,0 1 630,6 12 0,0-4 0,7 3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18.732"/>
    </inkml:context>
    <inkml:brush xml:id="br0">
      <inkml:brushProperty name="width" value="0.08571" units="cm"/>
      <inkml:brushProperty name="height" value="0.08571" units="cm"/>
      <inkml:brushProperty name="color" value="#FFC114"/>
    </inkml:brush>
  </inkml:definitions>
  <inkml:trace contextRef="#ctx0" brushRef="#br0">128 245 7533,'13'-13'0,"5"0"0,-3 0-360,4 1 180,-7-1 0,-5 6 720,5-5-90,-11 5-181,11-6-89,-11 0 90,5 1-90,-6-2 270,-6 2-270,-1-1 449,-17-12-449,13 16 180,-23-20-360,30 26 0,-24-8 90,19 11-360,-15 11 90,10 3-359,-10 29 449,9-13-720,-9 36 630,16-34-809,-4 27 719,12-30-360,12 8 630,-4-23-270,27-8 270,-17-13 0,17-6-90,-21-6 540,5-1-270,-6 0-90,0-4 720,5-7-541,-4 2 901,5-19-900,-12 25 539,-1-7-629,-12 23 540,-12 30-900,7-5 270,-11 37 90,20-27-1080,2 21-89,7-21-91,24 9 451,-9-17 629,10-7 0,-8-2 0,-4-4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20.133"/>
    </inkml:context>
    <inkml:brush xml:id="br0">
      <inkml:brushProperty name="width" value="0.08571" units="cm"/>
      <inkml:brushProperty name="height" value="0.08571" units="cm"/>
      <inkml:brushProperty name="color" value="#FFC114"/>
    </inkml:brush>
  </inkml:definitions>
  <inkml:trace contextRef="#ctx0" brushRef="#br0">251 167 7533,'8'-14'-1350,"-2"-3"1171,-6 10 628,0-1-269,0-3 90,0 4-180,0-6 720,0-5-541,0 9 541,0-14-630,-6 15 180,-7-11-360,4 12 449,-19 2-718,24 10 269,-30 14-180,24-4-270,-14 26 360,16-23-90,3 34 180,5-33-180,5 34 180,3-36-360,21 25 270,-12-21 0,31 16 0,-31-16-269,18 9 269,-26-16 539,2 5-269,-11-6 90,-17 0-180,1-6 90,-32-2-180,18-5 0,-30 0-90,36 0-180,-29-11 90,36 2-899,-13-15 629,23-1 450,7 3 0,13-2 0,7 11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30.200"/>
    </inkml:context>
    <inkml:brush xml:id="br0">
      <inkml:brushProperty name="width" value="0.08571" units="cm"/>
      <inkml:brushProperty name="height" value="0.08571" units="cm"/>
      <inkml:brushProperty name="color" value="#FFC114"/>
    </inkml:brush>
  </inkml:definitions>
  <inkml:trace contextRef="#ctx0" brushRef="#br0">161 143 7533,'0'-13'-450,"0"6"540,0 1-90,0 0 90,0 5 180,0-10 269,0 3-359,0 1 360,-5-5-360,3 11-360,-4-10 90,6 9 180,-5-3-90,4 10-90,-11 14 180,11-4-360,-5 21 270,6-20-360,0 14 270,6-16-90,6 5-89,3-12-1,15-7 270,-15-7-90,27-18 90,-25 10 0,18-26 180,-20 23 0,9-23 0,-16 25 539,4-8-449,-12 11 90,0 6-270,0 1 0,0 6 0,0 0 0,-6 0-90,5 0 179,-5 0-358,6 0 358,0 0-358,0 6 179,0 7 90,0 6-180,0 13 90,0-5-180,6 39 0,-5-26-180,-2 39 0,-4 5 360,-9-3-1921,2 6 0,-1-1 1742,-7-16-1509,-11 16 1598,16-56-334,-15 4 694,16-33-344,-22-7 434,19-2 0,-30-28-181,30 14 1,-24-32-360,31 29 2129,-13-45-2309,21 32-449,8-42 629,8 37-630,24-11 541,-4 27 269,44-22 0,-31 19 0,26-12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30.766"/>
    </inkml:context>
    <inkml:brush xml:id="br0">
      <inkml:brushProperty name="width" value="0.08571" units="cm"/>
      <inkml:brushProperty name="height" value="0.08571" units="cm"/>
      <inkml:brushProperty name="color" value="#FFC114"/>
    </inkml:brush>
  </inkml:definitions>
  <inkml:trace contextRef="#ctx0" brushRef="#br0">1 488 7533,'62'-28'-180,"-9"0"180,-40 26 180,-6-9 0,-2 9-1,1-3 271,-4 5-270,4 5 270,-12 8-270,4 2-270,-15 9 360,14-10-270,-20 21 180,21-12-720,-21 20 540,20-22-810,-14 9 630,15-16-539,-9-1 539,10-7 90,6-29 0,4 12-90,21-31 360,-15 21-3122,27-33 3122,-25 22-166,30-27 166,-30 36 488,24-13-578,-19 27-180,9 4 180,-16 12 0,2 28-1,-16-16-268,5 23 89,-6-22 3106,0-1-3016,0 5 599,0-9-869,0 9 84,5-10-173,-3 5-1,9-12-180,7-7 360,-2-13-270,14-24 450,-15 7 90,9-41 0,-16 32 540,4-56-270,-12 42 224,0 1 1,0 1-405,0 6 989,0-26-899,-6 54 630,5-6-720,-5 29-1,6 23-179,6-4 0,-5 17 90,5-10-3302,-6-5 2852,0 10 271,0-4 89,0 22-810,0-12-359,0 41 629,-6-27-629,5 19 539,-5-36 630,6-10 0,0-18 0,0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31.283"/>
    </inkml:context>
    <inkml:brush xml:id="br0">
      <inkml:brushProperty name="width" value="0.08571" units="cm"/>
      <inkml:brushProperty name="height" value="0.08571" units="cm"/>
      <inkml:brushProperty name="color" value="#FFC114"/>
    </inkml:brush>
  </inkml:definitions>
  <inkml:trace contextRef="#ctx0" brushRef="#br0">26 179 7533,'-7'0'-180,"-4"0"90,10 0 90,-5 0 90,6 0 90,0-5-90,0 3-270,0-4 180,6 6 0,6 0 0,3 0-90,26 0 90,-17 0-270,41 6 270,-33-4-360,39 9 360,-39-9 180,39 4-180,-46-12 810,28-7-541,-37-1 181,8-22-270,-17 19 450,-1-24-540,-12 25 90,-1-8-90,0 17-180,-4-5 269,4 11-89,-6-5-90,-11 6 0,8 0-179,-31 11 179,28-2-270,-39 26 270,39-17-540,-34 29 360,42-25-540,-18 21 720,28-21-719,24 8 359,-5-21-359,54-4 719,-34-6 0,35-28 89,-43 18 811,17-36-450,-32 29 449,4-18-629,-13 28 719,-12-9-899,-1 21 90,-23 9-270,13 8 0,-19 22 0,28-20-1439,-4 24 1439,12-29 90,23 23 0,-6-25 0,20 8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31.649"/>
    </inkml:context>
    <inkml:brush xml:id="br0">
      <inkml:brushProperty name="width" value="0.08571" units="cm"/>
      <inkml:brushProperty name="height" value="0.08571" units="cm"/>
      <inkml:brushProperty name="color" value="#FFC114"/>
    </inkml:brush>
  </inkml:definitions>
  <inkml:trace contextRef="#ctx0" brushRef="#br0">79 218 7533,'7'-38'-180,"4"5"-90,-4-4 270,12 10 989,-5-5-359,4 13-270,-5 6 0,5 1 629,-3 11-629,-2-5-180,-2 17-180,-9 4 270,-8 27-91,-2-11-718,-17 23 539,11-26-1889,-28 43 899,18-36-359,-24 36 899,26-42 450,-2 2 0,17-18 0,1-30 0,6 0 90,12-49-90,-9 33 1530,19-49-1171,-19 48 1260,20-31-1169,-20 42-90,9-7 90,-7 23-270,-3 2-1,3 5-89,1 5 360,1 14-540,6 2-2942,11 39 2312,-8-27-593,25 44-36,-24-46-1880,36 35 2419,-29-42 810,19 6 0,-12-19 0,2-4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3:31.832"/>
    </inkml:context>
    <inkml:brush xml:id="br0">
      <inkml:brushProperty name="width" value="0.08571" units="cm"/>
      <inkml:brushProperty name="height" value="0.08571" units="cm"/>
      <inkml:brushProperty name="color" value="#FFC114"/>
    </inkml:brush>
  </inkml:definitions>
  <inkml:trace contextRef="#ctx0" brushRef="#br0">26 97 7533,'0'-7'2158,"0"-4"541,0 4-2069,0-6-271,0 6 1,0-4-180,0 3 0,0 1-1169,0-5 449,0 11-899,0-10 1349,0 9 90,-6 2 0,-1 8 0,-5 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0:47.634"/>
    </inkml:context>
    <inkml:brush xml:id="br0">
      <inkml:brushProperty name="width" value="0.08571" units="cm"/>
      <inkml:brushProperty name="height" value="0.08571" units="cm"/>
      <inkml:brushProperty name="color" value="#33CCFF"/>
    </inkml:brush>
  </inkml:definitions>
  <inkml:trace contextRef="#ctx0" brushRef="#br0">84 0 7533,'-11'6'-180,"4"-5"180,-4 4 180,10-5 90,-10 0-91,10 0 1,-10 0 0,10 0-90,-10 5 270,10-3-180,-10 3 450,10-5-541,-5 0 631,6 0-540,6 0 270,11 0-450,3 0 90,25-5-90,-22 3-90,10-3 270,-20 5-630,-2-5 180,1 4 180,1-5-360,-2 6 270,-4 0-989,-1 0 180,-6 0 179,-6 0 810,-1 0 0,1 0 0,0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6:50.127"/>
    </inkml:context>
    <inkml:brush xml:id="br0">
      <inkml:brushProperty name="width" value="0.11429" units="cm"/>
      <inkml:brushProperty name="height" value="0.11429" units="cm"/>
      <inkml:brushProperty name="color" value="#FF0066"/>
    </inkml:brush>
  </inkml:definitions>
  <inkml:trace contextRef="#ctx0" brushRef="#br0">119 132 10421,'0'-7'-3065,"0"-11"2793,0 15 46,-6-14 64,5 15 198,-5-3-75,6-1 76,0-2-196,0-5 249,0 0 0,0 0 0,0 5 17,0-3-42,0 9 1,0-4-66,0 6 268,-6 0-91,4 0 1,-4 0-90,6 6 92,0 7-180,0 8 0,-5 17 102,3-9-186,-9 45 99,3-27-10,4 18 1,1 5-89,-3 10 354,5 14 0,2 3-181,-1-2-30,0-28 0,0 9 0,0-10-162,0 24 190,-3 1 1,0-5-189,2-27 3,-11 26 194,11-52-276,-6-11 202,7-3-113,0-7 68,0-11-91,0-1-2,0-7-808,-6-24 619,5 7 297,-5-8 1,0 1 0,-1 3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6:51.562"/>
    </inkml:context>
    <inkml:brush xml:id="br0">
      <inkml:brushProperty name="width" value="0.08571" units="cm"/>
      <inkml:brushProperty name="height" value="0.08571" units="cm"/>
      <inkml:brushProperty name="color" value="#FF0066"/>
    </inkml:brush>
  </inkml:definitions>
  <inkml:trace contextRef="#ctx0" brushRef="#br0">212 120 0,'-6'-7'0,"-1"-5"793,-1 4-973,-3 1 1499,3-5-1319,1 11 859,-5-5-859,11 0 4022,-17 5-3932,15-5 0,-15 6-90,17 0 180,-5 0-270,6 0 90,0 0 90,6 0-180,1 6 90,7-5 0,-1 5 90,-6-6-180,5 0 90,1 0 0,2 0 0,21 0 0,-12 0-180,50 0 180,-33 0-45,13 0 0,2 0 45,-6 0 0,8 0 0,1 0 0,-5 0-90,27-3 0,2 0 180,-15 2-135,15-5 0,-3 0 225,-31 5-90,37-5-90,-49 6 90,36 0-90,-39 0 270,39-7-270,-47 6 90,11-5-90,-24 0 90,0 5-90,0-5 0,-5 6 90,-2 0-90,-1-6 90,-3 5-90,3-6 0,-5 7-270,0 0 270,0 7 0,0-6 0,0 5 180,0-6-90,0 0-90,6 0 0,-4 0 0,4 0 0,-6 0 0,0 0 0,6 6 0,-5-5 180,5 5-91,-6-6 1,0 0-90,0 6 0,0-5 90,0 6-90,0-7-90,0 0 180,0 6-180,0-5 90,0 28 0,0 6-780,0 8 780,0 7 180,-6 37-180,-1-23 0,1 19 0,-1 0 0,-7-8-1567,11 6 0,-1-3 1567,-8-20-31,11-3 1,1-1 30,-6-8 90,-1 11 0,2 2 90,2 0-135,-5-8 0,-1-2-45,1-7 90,-5 13-270,6-30 682,1 12-502,6-30 3353,-6-1-3353,4-6 480,-10 0-480,11 0 0,-11-6 0,5 4-360,-6-9 90,5 9 270,2-9-90,1 9-90,-3-4 180,-5 6-179,0 0 179,0 0-180,-12 0 180,8 0-90,-19 0 0,14 6 180,-23 1-180,16 1 270,-27 3-270,20-9 135,-26 4 0,-5 0-45,3-5 0,-16 5 0,1 0 0,24-5 0,-44 5 180,61-12-91,-47 5 1,43-5 90,-9 6 0,-2 0-90,5 0-90,-51 6 90,60-5-90,-29 11 0,50-4 90,-11-1 0,27-1-180,-4 0 90,12-5 90,-4 5-90,10-6-90,1 0-90,-4 0 0,14 0-269,-20 0-91,14 0 180,-9 0 360,-1 0 0,5 0 0,-5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7:11.311"/>
    </inkml:context>
    <inkml:brush xml:id="br0">
      <inkml:brushProperty name="width" value="0.08571" units="cm"/>
      <inkml:brushProperty name="height" value="0.08571" units="cm"/>
      <inkml:brushProperty name="color" value="#FF0066"/>
    </inkml:brush>
  </inkml:definitions>
  <inkml:trace contextRef="#ctx0" brushRef="#br0">61 303 7533,'0'-9'-270,"0"-4"270,0 11 0,-7-11 0,6 4 90,-6 1 90,0 1-180,5 1 90,-5 4 179,0-4-269,6 6 360,-13-7-270,13 5 270,-6-12-270,7 13 270,0-13-270,0 13 180,0-6-91,0 7 91,0-7-180,7 6 0,-6-6 0,6 7 0,-7 0-90,0 0 90,0 7 0,0 1-90,0 7-90,0 0 0,0 20 0,0-8-360,0 30 360,0-29-629,7 27 629,-6-34-360,26 13 360,-15-18 0,23-8 180,-18-8-270,12-28 90,-12 7 270,11-34-90,-11 34 450,11-27-360,-17 36-90,9-8-90,-19 20 90,13 6 0,-12 3-180,5 13 90,-7-6-90,6 6 90,-4-6-180,24-2 180,-14-5-180,37-3 180,-28-6 90,27-13-180,-29 3 180,23-25 180,-24 16 90,4-30-91,-15 30 91,-7-37-270,-7 36 0,-22-35 0,9 34-90,-28-27 90,29 30-360,-16-11 180,25 21-719,-11 1 629,20 7-1619,-6 27 1529,14-14 270,1 29 0,7-18 0,0 6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7:12.627"/>
    </inkml:context>
    <inkml:brush xml:id="br0">
      <inkml:brushProperty name="width" value="0.08571" units="cm"/>
      <inkml:brushProperty name="height" value="0.08571" units="cm"/>
      <inkml:brushProperty name="color" value="#FF0066"/>
    </inkml:brush>
  </inkml:definitions>
  <inkml:trace contextRef="#ctx0" brushRef="#br0">1 674 9062,'8'0'270,"-1"0"-450,0 0 180,-5 0-90,11 0 180,-11 0-270,11-7 180,-11 6 0,12-13-270,-6-1 180,0 5 180,5-24-90,-11 23 90,5-51-90,-7 38 180,0-24 0,0 33-90,0 0-90,-7 6 0,5-4 0,-11 11 90,11-4 180,-18 6-450,17 6 0,-11 9 0,14-5 90,0 31 90,0-28-90,7 29 90,2-32-180,19 17 180,-16-24-270,35 17 0,-34-18 180,43-2 90,-36-8 180,28-14-180,-29 5 630,9-11-450,-19 18 899,4-17-809,-11 17 360,4-12-630,-6 13 180,0 2-270,0 7 90,-6 14-90,4-11-90,-11 24 0,11-17 90,-11 26 90,11-18 0,-5 10-270,7-12 270,0-1 0,0 0 0,0 0-360,7 6 90,1-4 181,28 6-271,-16-15-180,43-8 720,-35-8-180,36-21 90,-38 10 180,30-23-90,-43 31 449,21-30-539,-32 30 450,5-18-360,-7 14-90,-14 7 0,4 1-270,-19 7 270,19 0-270,-10 13 270,12-3-360,-1 39 180,3-27-180,19 33 270,-3-36-90,32 16-629,-22-18-181,42-2 630,-40-9 0,40-26 270,-41 9-90,14-38 1,-20 22 268,-7-30-89,-1 24 720,-7-65-810,0 48 404,-1-9 1,2-1-135,6 8 270,1-34-270,7 50 270,-6-12-361,-3 37 91,-6 5-270,0 8 180,0 18-180,0-10-180,-6 25 270,-3-17-180,-6 38 180,7-27-270,1 48 180,7-47-90,0 60 180,0-66-539,7 52 269,1-49-360,21 50 270,-11-45 0,38 37 180,-35-58 0,28 9 0,-32-20-89,5 0-1,0 0 90,1-6 0,1 5-270,4-20 90,3-9 90,-6-4 540,3-16-270,-13 18 360,-6-5-180,-3 13-91,-6 9 541,-6 2-90,-23 18-720,9-3 450,-15 33-450,26-8 90,-4 30-180,18-30-360,10 21 270,10-36-359,25 15 359,-22-25-630,20 5 450,-29-7-989,16-14 1439,-25 4 0,10-12 0,-11 7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7:12.911"/>
    </inkml:context>
    <inkml:brush xml:id="br0">
      <inkml:brushProperty name="width" value="0.08571" units="cm"/>
      <inkml:brushProperty name="height" value="0.08571" units="cm"/>
      <inkml:brushProperty name="color" value="#FF0066"/>
    </inkml:brush>
  </inkml:definitions>
  <inkml:trace contextRef="#ctx0" brushRef="#br0">16 46 7533,'-9'-9'-360,"3"3"810,6 6 629,0 0-989,6 0 90,2 0-270,8 0 90,-1 0 180,0 0-630,0 0 360,0 0-719,20 0 539,-14 0-540,20-7 360,-24 5 271,-2-4 179,-1 6 0,-12-7 0,5-1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7:13.247"/>
    </inkml:context>
    <inkml:brush xml:id="br0">
      <inkml:brushProperty name="width" value="0.08571" units="cm"/>
      <inkml:brushProperty name="height" value="0.08571" units="cm"/>
      <inkml:brushProperty name="color" value="#FF0066"/>
    </inkml:brush>
  </inkml:definitions>
  <inkml:trace contextRef="#ctx0" brushRef="#br0">76 77 7533,'-15'0'0,"0"0"-270,6 0 180,-4 0 90,11 0 0,-11 0 450,11 7-450,-4 1 90,12 7-180,9-6 180,2-2 89,12-7-179,14 0-89,-14 0-1,19-7 180,-31-2 89,5-6-179,-13 0 90,-2 0 0,-7 0-180,-21-1-179,10 1 358,-18 6-89,14 3-719,-7 6 539,12 0 180,-24 6 0,22 3 0,-16 7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7:14.494"/>
    </inkml:context>
    <inkml:brush xml:id="br0">
      <inkml:brushProperty name="width" value="0.08571" units="cm"/>
      <inkml:brushProperty name="height" value="0.08571" units="cm"/>
      <inkml:brushProperty name="color" value="#FF0066"/>
    </inkml:brush>
  </inkml:definitions>
  <inkml:trace contextRef="#ctx0" brushRef="#br0">0 288 7533,'0'-24'-540,"0"9"360,0 1 1080,0 6-361,0 0-89,0-6-90,0 13 0,0-13-180,0 12 179,13-5-179,-9 7-270,22 14 90,-22-10-90,30 29 0,-23-21-719,31 23 629,-23-18-720,23-2 631,-24-8-1,25-7 90,-18-14-90,5-2 450,-9-8 270,8-18-360,-11 15 449,38-30-359,-34 37-180,27-7 90,-33 27-270,13 7 180,-13 1-90,7 14 90,-8-5-180,-7 5 90,-1-14 90,-7-2 0,0-6 630,-7-13-450,6 3-3482,-6-11 3482,0 5-227,-1-5 137,-1 4 0,-11-12-1,10 12-89,-25-4-89,17 12-1,-25 3 90,25 6 3235,-24 20-3325,23-2 564,-9 19-474,12-7-450,8 21 450,-6-23-540,13 41 270,1-47-269,22 33 449,-11-43 90,23 8-90,-24-20 0,32-20 180,-15 8 90,24-37 0,-20 23 449,6-31-359,-13 30 270,4-29-270,-17 36-1,2-15-89,-13 27 0,-20 15-90,8 2-360,-30 40 90,30-27 91,-21 40-181,29-35-180,-9 23 270,13-18 0,27 5 90,-14-14 0,56-8 0,-39-8-270,47-7 271,-41-7-541,21-1 540,-38-7-810,8-7 900,-26 12 0,6-10 0,-7 11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6:55.695"/>
    </inkml:context>
    <inkml:brush xml:id="br0">
      <inkml:brushProperty name="width" value="0.08571" units="cm"/>
      <inkml:brushProperty name="height" value="0.08571" units="cm"/>
      <inkml:brushProperty name="color" value="#FF0066"/>
    </inkml:brush>
  </inkml:definitions>
  <inkml:trace contextRef="#ctx0" brushRef="#br0">52 424 7533,'-20'0'-720,"7"0"1350,7 0-181,6 0-179,-6 0-270,5 0 180,-5 0 0,6 0-90,0-6-90,6-1 0,1-1 90,18-15 0,-3 7-180,28-40 0,-25 23-90,35-46 180,-35 45-90,25-39 90,-28 48 0,3-18 0,-17 34 0,-8-3 0,-8 12 0,-11 12 0,10-9 0,-26 27 180,24-20 270,-32 33-450,33-26 90,-14 32-90,23-31 180,-5 30-180,12-30-180,24 24 180,-5-26-180,37 21 180,-37-21-90,23 15 90,-32-16 0,4 4-90,-14 0 270,-18 1-180,3-5 0,-33 3 180,22-11-180,-46 1 0,40-2-180,-36-6 0,39 0-270,-20-6 180,32-2-539,-6-11 629,29 4 180,26-21 0,0 12 0,20-14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6:55.976"/>
    </inkml:context>
    <inkml:brush xml:id="br0">
      <inkml:brushProperty name="width" value="0.08571" units="cm"/>
      <inkml:brushProperty name="height" value="0.08571" units="cm"/>
      <inkml:brushProperty name="color" value="#FF0066"/>
    </inkml:brush>
  </inkml:definitions>
  <inkml:trace contextRef="#ctx0" brushRef="#br0">0 79 7533,'0'-7'-720,"0"-5"630,0 11 360,0-12 0,0 12-90,0-11-90,0 5 719,0 0-449,0-5 450,0 11-631,6-5 451,-4 6-450,4 6 270,-6 24-540,0-4 180,0 53-540,0-43-180,-6 60 540,4-60-989,-4 43 539,6-48-899,0 19 1439,6-34 0,2 7 0,5-15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10T07:16:56.178"/>
    </inkml:context>
    <inkml:brush xml:id="br0">
      <inkml:brushProperty name="width" value="0.08571" units="cm"/>
      <inkml:brushProperty name="height" value="0.08571" units="cm"/>
      <inkml:brushProperty name="color" value="#FF0066"/>
    </inkml:brush>
  </inkml:definitions>
  <inkml:trace contextRef="#ctx0" brushRef="#br0">40 80 7533,'-7'-6'-360,"-4"4"1079,9-9-269,-10 9-180,11-4 90,-5 0-90,6 5 0,0-11-91,0 11 91,6-11-90,1 11-719,18-11 539,-9 10 0,15-4-990,-17 6 540,12 0 270,-6 0-899,7 0 90,11 0 989,-9 0 0,10 0 0,-13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457D44E-D2B8-EB43-80CC-CF11A4AE596A}" type="datetimeFigureOut">
              <a:rPr lang="en-US" smtClean="0"/>
              <a:t>8/12/21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252517D-9025-6545-B02E-C2C7452395B6}" type="slidenum">
              <a:rPr lang="en-US" smtClean="0"/>
              <a:t>‹#›</a:t>
            </a:fld>
            <a:endParaRPr lang="en-US"/>
          </a:p>
        </p:txBody>
      </p:sp>
    </p:spTree>
    <p:extLst>
      <p:ext uri="{BB962C8B-B14F-4D97-AF65-F5344CB8AC3E}">
        <p14:creationId xmlns:p14="http://schemas.microsoft.com/office/powerpoint/2010/main" val="281045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4400" y="3300412"/>
            <a:ext cx="7315200" cy="3213498"/>
          </a:xfrm>
        </p:spPr>
        <p:txBody>
          <a:bodyPr/>
          <a:lstStyle/>
          <a:p>
            <a:r>
              <a:rPr lang="en-IN" sz="1200" b="0" i="0" u="none" strike="noStrike" kern="1200" dirty="0">
                <a:solidFill>
                  <a:schemeClr val="tx1"/>
                </a:solidFill>
                <a:effectLst/>
                <a:latin typeface="+mn-lt"/>
                <a:ea typeface="+mn-ea"/>
                <a:cs typeface="+mn-cs"/>
              </a:rPr>
              <a:t>Hello, my name is Kuldeep. </a:t>
            </a:r>
            <a:r>
              <a:rPr lang="en-US" sz="1200" kern="1200" dirty="0">
                <a:solidFill>
                  <a:schemeClr val="tx1"/>
                </a:solidFill>
                <a:effectLst/>
                <a:latin typeface="+mn-lt"/>
                <a:ea typeface="+mn-ea"/>
                <a:cs typeface="+mn-cs"/>
              </a:rPr>
              <a:t>Welcome to the course of, </a:t>
            </a:r>
            <a:r>
              <a:rPr lang="en-IN" sz="1200" b="1" i="0" strike="noStrike" kern="1200" dirty="0">
                <a:solidFill>
                  <a:srgbClr val="00B0F0"/>
                </a:solidFill>
                <a:effectLst/>
                <a:latin typeface="+mn-lt"/>
                <a:ea typeface="+mn-ea"/>
                <a:cs typeface="+mn-cs"/>
              </a:rPr>
              <a:t>Using Lambda Expressions in Java Code</a:t>
            </a:r>
            <a:r>
              <a:rPr lang="en-IN" sz="1200" b="0"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C252517D-9025-6545-B02E-C2C7452395B6}" type="slidenum">
              <a:rPr lang="en-US" smtClean="0"/>
              <a:t>1</a:t>
            </a:fld>
            <a:endParaRPr lang="en-US"/>
          </a:p>
        </p:txBody>
      </p:sp>
    </p:spTree>
    <p:extLst>
      <p:ext uri="{BB962C8B-B14F-4D97-AF65-F5344CB8AC3E}">
        <p14:creationId xmlns:p14="http://schemas.microsoft.com/office/powerpoint/2010/main" val="3326401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52517D-9025-6545-B02E-C2C7452395B6}" type="slidenum">
              <a:rPr lang="en-US" smtClean="0"/>
              <a:t>10</a:t>
            </a:fld>
            <a:endParaRPr lang="en-US"/>
          </a:p>
        </p:txBody>
      </p:sp>
    </p:spTree>
    <p:extLst>
      <p:ext uri="{BB962C8B-B14F-4D97-AF65-F5344CB8AC3E}">
        <p14:creationId xmlns:p14="http://schemas.microsoft.com/office/powerpoint/2010/main" val="256385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33613" y="157163"/>
            <a:ext cx="4676775" cy="2630487"/>
          </a:xfrm>
        </p:spPr>
      </p:sp>
      <p:sp>
        <p:nvSpPr>
          <p:cNvPr id="3" name="Notes Placeholder 2"/>
          <p:cNvSpPr>
            <a:spLocks noGrp="1"/>
          </p:cNvSpPr>
          <p:nvPr>
            <p:ph type="body" idx="1"/>
          </p:nvPr>
        </p:nvSpPr>
        <p:spPr>
          <a:xfrm>
            <a:off x="914400" y="2966114"/>
            <a:ext cx="7315200" cy="3061059"/>
          </a:xfrm>
        </p:spPr>
        <p:txBody>
          <a:bodyPr/>
          <a:lstStyle/>
          <a:p>
            <a:r>
              <a:rPr lang="en-IN" dirty="0">
                <a:latin typeface="Consolas" panose="020B0609020204030204" pitchFamily="49" charset="0"/>
                <a:cs typeface="Consolas" panose="020B0609020204030204" pitchFamily="49" charset="0"/>
              </a:rPr>
              <a:t>We are going to talk about how to write </a:t>
            </a:r>
            <a:r>
              <a:rPr lang="en-IN" dirty="0">
                <a:solidFill>
                  <a:schemeClr val="accent2"/>
                </a:solidFill>
                <a:latin typeface="Consolas" panose="020B0609020204030204" pitchFamily="49" charset="0"/>
                <a:cs typeface="Consolas" panose="020B0609020204030204" pitchFamily="49" charset="0"/>
              </a:rPr>
              <a:t>suppliers</a:t>
            </a:r>
            <a:r>
              <a:rPr lang="en-IN" dirty="0">
                <a:latin typeface="Consolas" panose="020B0609020204030204" pitchFamily="49" charset="0"/>
                <a:cs typeface="Consolas" panose="020B0609020204030204" pitchFamily="49" charset="0"/>
              </a:rPr>
              <a:t> and </a:t>
            </a:r>
            <a:r>
              <a:rPr lang="en-IN" dirty="0">
                <a:solidFill>
                  <a:schemeClr val="accent2"/>
                </a:solidFill>
                <a:latin typeface="Consolas" panose="020B0609020204030204" pitchFamily="49" charset="0"/>
                <a:cs typeface="Consolas" panose="020B0609020204030204" pitchFamily="49" charset="0"/>
              </a:rPr>
              <a:t>consumers</a:t>
            </a:r>
            <a:r>
              <a:rPr lang="en-IN" dirty="0">
                <a:latin typeface="Consolas" panose="020B0609020204030204" pitchFamily="49" charset="0"/>
                <a:cs typeface="Consolas" panose="020B0609020204030204" pitchFamily="49" charset="0"/>
              </a:rPr>
              <a:t>, and we just saw first examples of that in the previous modules/set, and also </a:t>
            </a:r>
            <a:r>
              <a:rPr lang="en-IN" dirty="0">
                <a:solidFill>
                  <a:schemeClr val="accent2"/>
                </a:solidFill>
                <a:latin typeface="Consolas" panose="020B0609020204030204" pitchFamily="49" charset="0"/>
                <a:cs typeface="Consolas" panose="020B0609020204030204" pitchFamily="49" charset="0"/>
              </a:rPr>
              <a:t>predicates</a:t>
            </a:r>
            <a:r>
              <a:rPr lang="en-IN" dirty="0">
                <a:latin typeface="Consolas" panose="020B0609020204030204" pitchFamily="49" charset="0"/>
                <a:cs typeface="Consolas" panose="020B0609020204030204" pitchFamily="49" charset="0"/>
              </a:rPr>
              <a:t> and </a:t>
            </a:r>
            <a:r>
              <a:rPr lang="en-IN" dirty="0">
                <a:solidFill>
                  <a:schemeClr val="accent2"/>
                </a:solidFill>
                <a:latin typeface="Consolas" panose="020B0609020204030204" pitchFamily="49" charset="0"/>
                <a:cs typeface="Consolas" panose="020B0609020204030204" pitchFamily="49" charset="0"/>
              </a:rPr>
              <a:t>functions</a:t>
            </a:r>
            <a:r>
              <a:rPr lang="en-IN" dirty="0">
                <a:latin typeface="Consolas" panose="020B0609020204030204" pitchFamily="49" charset="0"/>
                <a:cs typeface="Consolas" panose="020B0609020204030204" pitchFamily="49" charset="0"/>
              </a:rPr>
              <a:t>. All of these four functional interfaces are part of a bigger family, that is the </a:t>
            </a:r>
            <a:r>
              <a:rPr lang="en-IN" dirty="0">
                <a:solidFill>
                  <a:srgbClr val="00B0F0"/>
                </a:solidFill>
                <a:latin typeface="Consolas" panose="020B0609020204030204" pitchFamily="49" charset="0"/>
                <a:cs typeface="Consolas" panose="020B0609020204030204" pitchFamily="49" charset="0"/>
              </a:rPr>
              <a:t>java.util.function </a:t>
            </a:r>
            <a:r>
              <a:rPr lang="en-IN" dirty="0">
                <a:latin typeface="Consolas" panose="020B0609020204030204" pitchFamily="49" charset="0"/>
                <a:cs typeface="Consolas" panose="020B0609020204030204" pitchFamily="49" charset="0"/>
              </a:rPr>
              <a:t>package. </a:t>
            </a:r>
          </a:p>
          <a:p>
            <a:endParaRPr lang="en-IN" dirty="0">
              <a:latin typeface="Consolas" panose="020B0609020204030204" pitchFamily="49" charset="0"/>
              <a:cs typeface="Consolas" panose="020B0609020204030204" pitchFamily="49" charset="0"/>
            </a:endParaRPr>
          </a:p>
          <a:p>
            <a:r>
              <a:rPr lang="en-IN" dirty="0">
                <a:latin typeface="Consolas" panose="020B0609020204030204" pitchFamily="49" charset="0"/>
                <a:cs typeface="Consolas" panose="020B0609020204030204" pitchFamily="49" charset="0"/>
              </a:rPr>
              <a:t>The JDK gives us a standard </a:t>
            </a:r>
            <a:r>
              <a:rPr lang="en-IN" dirty="0">
                <a:solidFill>
                  <a:schemeClr val="accent2"/>
                </a:solidFill>
                <a:latin typeface="Consolas" panose="020B0609020204030204" pitchFamily="49" charset="0"/>
                <a:cs typeface="Consolas" panose="020B0609020204030204" pitchFamily="49" charset="0"/>
              </a:rPr>
              <a:t>functional interface toolbox </a:t>
            </a:r>
            <a:r>
              <a:rPr lang="en-IN" dirty="0">
                <a:latin typeface="Consolas" panose="020B0609020204030204" pitchFamily="49" charset="0"/>
                <a:cs typeface="Consolas" panose="020B0609020204030204" pitchFamily="49" charset="0"/>
              </a:rPr>
              <a:t>that is </a:t>
            </a:r>
            <a:r>
              <a:rPr lang="en-IN" dirty="0">
                <a:solidFill>
                  <a:schemeClr val="accent2"/>
                </a:solidFill>
                <a:latin typeface="Consolas" panose="020B0609020204030204" pitchFamily="49" charset="0"/>
                <a:cs typeface="Consolas" panose="020B0609020204030204" pitchFamily="49" charset="0"/>
              </a:rPr>
              <a:t>used all over </a:t>
            </a:r>
            <a:r>
              <a:rPr lang="en-IN" dirty="0">
                <a:latin typeface="Consolas" panose="020B0609020204030204" pitchFamily="49" charset="0"/>
                <a:cs typeface="Consolas" panose="020B0609020204030204" pitchFamily="49" charset="0"/>
              </a:rPr>
              <a:t>the place, especially in the </a:t>
            </a:r>
            <a:r>
              <a:rPr lang="en-IN" dirty="0">
                <a:solidFill>
                  <a:schemeClr val="accent2"/>
                </a:solidFill>
                <a:latin typeface="Consolas" panose="020B0609020204030204" pitchFamily="49" charset="0"/>
                <a:cs typeface="Consolas" panose="020B0609020204030204" pitchFamily="49" charset="0"/>
              </a:rPr>
              <a:t>collection</a:t>
            </a:r>
            <a:r>
              <a:rPr lang="en-IN" dirty="0">
                <a:latin typeface="Consolas" panose="020B0609020204030204" pitchFamily="49" charset="0"/>
                <a:cs typeface="Consolas" panose="020B0609020204030204" pitchFamily="49" charset="0"/>
              </a:rPr>
              <a:t> </a:t>
            </a:r>
            <a:r>
              <a:rPr lang="en-IN" dirty="0">
                <a:solidFill>
                  <a:schemeClr val="accent2"/>
                </a:solidFill>
                <a:latin typeface="Consolas" panose="020B0609020204030204" pitchFamily="49" charset="0"/>
                <a:cs typeface="Consolas" panose="020B0609020204030204" pitchFamily="49" charset="0"/>
              </a:rPr>
              <a:t>framework</a:t>
            </a:r>
            <a:r>
              <a:rPr lang="en-IN" dirty="0">
                <a:latin typeface="Consolas" panose="020B0609020204030204" pitchFamily="49" charset="0"/>
                <a:cs typeface="Consolas" panose="020B0609020204030204" pitchFamily="49" charset="0"/>
              </a:rPr>
              <a:t> and in the </a:t>
            </a:r>
            <a:r>
              <a:rPr lang="en-IN" dirty="0">
                <a:solidFill>
                  <a:schemeClr val="accent2"/>
                </a:solidFill>
                <a:latin typeface="Consolas" panose="020B0609020204030204" pitchFamily="49" charset="0"/>
                <a:cs typeface="Consolas" panose="020B0609020204030204" pitchFamily="49" charset="0"/>
              </a:rPr>
              <a:t>Stream</a:t>
            </a:r>
            <a:r>
              <a:rPr lang="en-IN" dirty="0">
                <a:latin typeface="Consolas" panose="020B0609020204030204" pitchFamily="49" charset="0"/>
                <a:cs typeface="Consolas" panose="020B0609020204030204" pitchFamily="49" charset="0"/>
              </a:rPr>
              <a:t> </a:t>
            </a:r>
            <a:r>
              <a:rPr lang="en-IN" dirty="0">
                <a:solidFill>
                  <a:schemeClr val="accent2"/>
                </a:solidFill>
                <a:latin typeface="Consolas" panose="020B0609020204030204" pitchFamily="49" charset="0"/>
                <a:cs typeface="Consolas" panose="020B0609020204030204" pitchFamily="49" charset="0"/>
              </a:rPr>
              <a:t>API. </a:t>
            </a:r>
            <a:r>
              <a:rPr lang="en-IN" dirty="0">
                <a:latin typeface="Consolas" panose="020B0609020204030204" pitchFamily="49" charset="0"/>
                <a:cs typeface="Consolas" panose="020B0609020204030204" pitchFamily="49" charset="0"/>
              </a:rPr>
              <a:t>There are more than 40 interfaces in it. That's really a lot, and those 40 functional interfaces can be put in four different categories. If you check the collection framework and the Stream API, you will see that especially the predicates and the functions are used absolutely everywhere. So, it's really important </a:t>
            </a:r>
          </a:p>
          <a:p>
            <a:pPr marL="171450" indent="-171450">
              <a:buFont typeface="Arial" panose="020B0604020202020204" pitchFamily="34" charset="0"/>
              <a:buChar char="•"/>
            </a:pPr>
            <a:r>
              <a:rPr lang="en-IN" dirty="0">
                <a:latin typeface="Consolas" panose="020B0609020204030204" pitchFamily="49" charset="0"/>
                <a:cs typeface="Consolas" panose="020B0609020204030204" pitchFamily="49" charset="0"/>
              </a:rPr>
              <a:t>to understand these functional interfaces, </a:t>
            </a:r>
          </a:p>
          <a:p>
            <a:pPr marL="171450" indent="-171450">
              <a:buFont typeface="Arial" panose="020B0604020202020204" pitchFamily="34" charset="0"/>
              <a:buChar char="•"/>
            </a:pPr>
            <a:r>
              <a:rPr lang="en-IN" dirty="0">
                <a:latin typeface="Consolas" panose="020B0609020204030204" pitchFamily="49" charset="0"/>
                <a:cs typeface="Consolas" panose="020B0609020204030204" pitchFamily="49" charset="0"/>
              </a:rPr>
              <a:t>how you can implement them, </a:t>
            </a:r>
          </a:p>
          <a:p>
            <a:pPr marL="171450" indent="-171450">
              <a:buFont typeface="Arial" panose="020B0604020202020204" pitchFamily="34" charset="0"/>
              <a:buChar char="•"/>
            </a:pPr>
            <a:r>
              <a:rPr lang="en-IN" dirty="0">
                <a:latin typeface="Consolas" panose="020B0609020204030204" pitchFamily="49" charset="0"/>
                <a:cs typeface="Consolas" panose="020B0609020204030204" pitchFamily="49" charset="0"/>
              </a:rPr>
              <a:t>and how you can use them, </a:t>
            </a:r>
          </a:p>
          <a:p>
            <a:r>
              <a:rPr lang="en-IN" dirty="0">
                <a:latin typeface="Consolas" panose="020B0609020204030204" pitchFamily="49" charset="0"/>
                <a:cs typeface="Consolas" panose="020B0609020204030204" pitchFamily="49" charset="0"/>
              </a:rPr>
              <a:t>and this is what you're going to see now.</a:t>
            </a:r>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5"/>
          </p:nvPr>
        </p:nvSpPr>
        <p:spPr/>
        <p:txBody>
          <a:bodyPr/>
          <a:lstStyle/>
          <a:p>
            <a:fld id="{C252517D-9025-6545-B02E-C2C7452395B6}" type="slidenum">
              <a:rPr lang="en-US" smtClean="0"/>
              <a:t>11</a:t>
            </a:fld>
            <a:endParaRPr lang="en-US"/>
          </a:p>
        </p:txBody>
      </p:sp>
    </p:spTree>
    <p:extLst>
      <p:ext uri="{BB962C8B-B14F-4D97-AF65-F5344CB8AC3E}">
        <p14:creationId xmlns:p14="http://schemas.microsoft.com/office/powerpoint/2010/main" val="158877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22538"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52517D-9025-6545-B02E-C2C7452395B6}" type="slidenum">
              <a:rPr lang="en-US" smtClean="0"/>
              <a:t>12</a:t>
            </a:fld>
            <a:endParaRPr lang="en-US"/>
          </a:p>
        </p:txBody>
      </p:sp>
    </p:spTree>
    <p:extLst>
      <p:ext uri="{BB962C8B-B14F-4D97-AF65-F5344CB8AC3E}">
        <p14:creationId xmlns:p14="http://schemas.microsoft.com/office/powerpoint/2010/main" val="126163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52517D-9025-6545-B02E-C2C7452395B6}" type="slidenum">
              <a:rPr lang="en-US" smtClean="0"/>
              <a:t>13</a:t>
            </a:fld>
            <a:endParaRPr lang="en-US"/>
          </a:p>
        </p:txBody>
      </p:sp>
    </p:spTree>
    <p:extLst>
      <p:ext uri="{BB962C8B-B14F-4D97-AF65-F5344CB8AC3E}">
        <p14:creationId xmlns:p14="http://schemas.microsoft.com/office/powerpoint/2010/main" val="3938400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52517D-9025-6545-B02E-C2C7452395B6}" type="slidenum">
              <a:rPr lang="en-US" smtClean="0"/>
              <a:t>14</a:t>
            </a:fld>
            <a:endParaRPr lang="en-US"/>
          </a:p>
        </p:txBody>
      </p:sp>
    </p:spTree>
    <p:extLst>
      <p:ext uri="{BB962C8B-B14F-4D97-AF65-F5344CB8AC3E}">
        <p14:creationId xmlns:p14="http://schemas.microsoft.com/office/powerpoint/2010/main" val="3788313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52517D-9025-6545-B02E-C2C7452395B6}" type="slidenum">
              <a:rPr lang="en-US" smtClean="0"/>
              <a:t>15</a:t>
            </a:fld>
            <a:endParaRPr lang="en-US"/>
          </a:p>
        </p:txBody>
      </p:sp>
    </p:spTree>
    <p:extLst>
      <p:ext uri="{BB962C8B-B14F-4D97-AF65-F5344CB8AC3E}">
        <p14:creationId xmlns:p14="http://schemas.microsoft.com/office/powerpoint/2010/main" val="2872741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357188"/>
            <a:ext cx="4114800" cy="2314575"/>
          </a:xfrm>
        </p:spPr>
      </p:sp>
      <p:sp>
        <p:nvSpPr>
          <p:cNvPr id="3" name="Notes Placeholder 2"/>
          <p:cNvSpPr>
            <a:spLocks noGrp="1"/>
          </p:cNvSpPr>
          <p:nvPr>
            <p:ph type="body" idx="1"/>
          </p:nvPr>
        </p:nvSpPr>
        <p:spPr>
          <a:xfrm>
            <a:off x="914400" y="2843676"/>
            <a:ext cx="7315200" cy="3498321"/>
          </a:xfrm>
        </p:spPr>
        <p:txBody>
          <a:bodyPr/>
          <a:lstStyle/>
          <a:p>
            <a:r>
              <a:rPr lang="en-IN" dirty="0">
                <a:latin typeface="Consolas" panose="020B0609020204030204" pitchFamily="49" charset="0"/>
                <a:cs typeface="Consolas" panose="020B0609020204030204" pitchFamily="49" charset="0"/>
              </a:rPr>
              <a:t>With this </a:t>
            </a:r>
            <a:r>
              <a:rPr lang="en-IN" dirty="0">
                <a:solidFill>
                  <a:srgbClr val="00B0F0"/>
                </a:solidFill>
                <a:latin typeface="Consolas" panose="020B0609020204030204" pitchFamily="49" charset="0"/>
                <a:cs typeface="Consolas" panose="020B0609020204030204" pitchFamily="49" charset="0"/>
              </a:rPr>
              <a:t>runnable interface</a:t>
            </a:r>
            <a:r>
              <a:rPr lang="en-IN" dirty="0">
                <a:latin typeface="Consolas" panose="020B0609020204030204" pitchFamily="49" charset="0"/>
                <a:cs typeface="Consolas" panose="020B0609020204030204" pitchFamily="49" charset="0"/>
              </a:rPr>
              <a:t>, you can see a very important point of this </a:t>
            </a:r>
            <a:r>
              <a:rPr lang="en-IN" dirty="0">
                <a:solidFill>
                  <a:srgbClr val="00B0F0"/>
                </a:solidFill>
                <a:latin typeface="Consolas" panose="020B0609020204030204" pitchFamily="49" charset="0"/>
                <a:cs typeface="Consolas" panose="020B0609020204030204" pitchFamily="49" charset="0"/>
              </a:rPr>
              <a:t>functional interface definition</a:t>
            </a:r>
            <a:r>
              <a:rPr lang="en-IN" dirty="0">
                <a:latin typeface="Consolas" panose="020B0609020204030204" pitchFamily="49" charset="0"/>
                <a:cs typeface="Consolas" panose="020B0609020204030204" pitchFamily="49" charset="0"/>
              </a:rPr>
              <a:t>. The </a:t>
            </a:r>
            <a:r>
              <a:rPr lang="en-IN" dirty="0">
                <a:solidFill>
                  <a:schemeClr val="accent2"/>
                </a:solidFill>
                <a:latin typeface="Consolas" panose="020B0609020204030204" pitchFamily="49" charset="0"/>
                <a:cs typeface="Consolas" panose="020B0609020204030204" pitchFamily="49" charset="0"/>
              </a:rPr>
              <a:t>definition</a:t>
            </a:r>
            <a:r>
              <a:rPr lang="en-IN" dirty="0">
                <a:latin typeface="Consolas" panose="020B0609020204030204" pitchFamily="49" charset="0"/>
                <a:cs typeface="Consolas" panose="020B0609020204030204" pitchFamily="49" charset="0"/>
              </a:rPr>
              <a:t> of the </a:t>
            </a:r>
            <a:r>
              <a:rPr lang="en-IN" dirty="0">
                <a:solidFill>
                  <a:schemeClr val="accent2"/>
                </a:solidFill>
                <a:latin typeface="Consolas" panose="020B0609020204030204" pitchFamily="49" charset="0"/>
                <a:cs typeface="Consolas" panose="020B0609020204030204" pitchFamily="49" charset="0"/>
              </a:rPr>
              <a:t>functional interface</a:t>
            </a:r>
            <a:r>
              <a:rPr lang="en-IN" dirty="0">
                <a:latin typeface="Consolas" panose="020B0609020204030204" pitchFamily="49" charset="0"/>
                <a:cs typeface="Consolas" panose="020B0609020204030204" pitchFamily="49" charset="0"/>
              </a:rPr>
              <a:t> is, in fact, </a:t>
            </a:r>
            <a:r>
              <a:rPr lang="en-IN" dirty="0">
                <a:solidFill>
                  <a:schemeClr val="accent2"/>
                </a:solidFill>
                <a:latin typeface="Consolas" panose="020B0609020204030204" pitchFamily="49" charset="0"/>
                <a:cs typeface="Consolas" panose="020B0609020204030204" pitchFamily="49" charset="0"/>
              </a:rPr>
              <a:t>backward compatible</a:t>
            </a:r>
            <a:r>
              <a:rPr lang="en-IN" dirty="0">
                <a:latin typeface="Consolas" panose="020B0609020204030204" pitchFamily="49" charset="0"/>
                <a:cs typeface="Consolas" panose="020B0609020204030204" pitchFamily="49" charset="0"/>
              </a:rPr>
              <a:t>. </a:t>
            </a:r>
          </a:p>
          <a:p>
            <a:r>
              <a:rPr lang="en-IN" dirty="0">
                <a:solidFill>
                  <a:srgbClr val="7030A0"/>
                </a:solidFill>
                <a:latin typeface="Consolas" panose="020B0609020204030204" pitchFamily="49" charset="0"/>
                <a:cs typeface="Consolas" panose="020B0609020204030204" pitchFamily="49" charset="0"/>
              </a:rPr>
              <a:t>Has</a:t>
            </a:r>
            <a:r>
              <a:rPr lang="en-IN" dirty="0">
                <a:latin typeface="Consolas" panose="020B0609020204030204" pitchFamily="49" charset="0"/>
                <a:cs typeface="Consolas" panose="020B0609020204030204" pitchFamily="49" charset="0"/>
              </a:rPr>
              <a:t> the runnable interface changed in Java 8, where lambda expressions and this notion of functional interfaces has been introduced? The answer is </a:t>
            </a:r>
            <a:r>
              <a:rPr lang="en-IN" dirty="0">
                <a:solidFill>
                  <a:schemeClr val="accent2"/>
                </a:solidFill>
                <a:latin typeface="Consolas" panose="020B0609020204030204" pitchFamily="49" charset="0"/>
                <a:cs typeface="Consolas" panose="020B0609020204030204" pitchFamily="49" charset="0"/>
              </a:rPr>
              <a:t>no</a:t>
            </a:r>
            <a:r>
              <a:rPr lang="en-IN" dirty="0">
                <a:latin typeface="Consolas" panose="020B0609020204030204" pitchFamily="49" charset="0"/>
                <a:cs typeface="Consolas" panose="020B0609020204030204" pitchFamily="49" charset="0"/>
              </a:rPr>
              <a:t>. </a:t>
            </a:r>
          </a:p>
          <a:p>
            <a:r>
              <a:rPr lang="en-IN" dirty="0">
                <a:solidFill>
                  <a:srgbClr val="7030A0"/>
                </a:solidFill>
                <a:latin typeface="Consolas" panose="020B0609020204030204" pitchFamily="49" charset="0"/>
                <a:cs typeface="Consolas" panose="020B0609020204030204" pitchFamily="49" charset="0"/>
              </a:rPr>
              <a:t>The</a:t>
            </a:r>
            <a:r>
              <a:rPr lang="en-IN" dirty="0">
                <a:latin typeface="Consolas" panose="020B0609020204030204" pitchFamily="49" charset="0"/>
                <a:cs typeface="Consolas" panose="020B0609020204030204" pitchFamily="49" charset="0"/>
              </a:rPr>
              <a:t> runnable interface was </a:t>
            </a:r>
            <a:r>
              <a:rPr lang="en-IN" dirty="0">
                <a:solidFill>
                  <a:schemeClr val="accent2"/>
                </a:solidFill>
                <a:latin typeface="Consolas" panose="020B0609020204030204" pitchFamily="49" charset="0"/>
                <a:cs typeface="Consolas" panose="020B0609020204030204" pitchFamily="49" charset="0"/>
              </a:rPr>
              <a:t>not touched</a:t>
            </a:r>
            <a:r>
              <a:rPr lang="en-IN" dirty="0">
                <a:latin typeface="Consolas" panose="020B0609020204030204" pitchFamily="49" charset="0"/>
                <a:cs typeface="Consolas" panose="020B0609020204030204" pitchFamily="49" charset="0"/>
              </a:rPr>
              <a:t>. But with the definition of the functional interface we have, it suddenly became a functional interface without having to touch it. And this is precisely the reason why this functional interface annotation is not mandatory. If it had been mandatory, this runnable interface wouldn't have become a functional interface starting with Java 8. Since this annotation is optional, you do not need it, and this runnable interface, back from the old days of Java 1, is now a functional interface that can be implemented using lambda expressions. </a:t>
            </a:r>
          </a:p>
          <a:p>
            <a:r>
              <a:rPr lang="en-IN" dirty="0">
                <a:solidFill>
                  <a:srgbClr val="7030A0"/>
                </a:solidFill>
                <a:latin typeface="Consolas" panose="020B0609020204030204" pitchFamily="49" charset="0"/>
                <a:cs typeface="Consolas" panose="020B0609020204030204" pitchFamily="49" charset="0"/>
              </a:rPr>
              <a:t>And</a:t>
            </a:r>
            <a:r>
              <a:rPr lang="en-IN" dirty="0">
                <a:latin typeface="Consolas" panose="020B0609020204030204" pitchFamily="49" charset="0"/>
                <a:cs typeface="Consolas" panose="020B0609020204030204" pitchFamily="49" charset="0"/>
              </a:rPr>
              <a:t> this point is very important for you because it is something you can use in your code. If you have parts of your application code that have been written years ago before the days of Java 8, with interfaces that have become functional now ,then you can implement them using lambda expressions without having to recompile them. This is a very powerful point of lambda expressions in Java.</a:t>
            </a:r>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5"/>
          </p:nvPr>
        </p:nvSpPr>
        <p:spPr/>
        <p:txBody>
          <a:bodyPr/>
          <a:lstStyle/>
          <a:p>
            <a:fld id="{C252517D-9025-6545-B02E-C2C7452395B6}" type="slidenum">
              <a:rPr lang="en-US" smtClean="0"/>
              <a:t>16</a:t>
            </a:fld>
            <a:endParaRPr lang="en-US"/>
          </a:p>
        </p:txBody>
      </p:sp>
    </p:spTree>
    <p:extLst>
      <p:ext uri="{BB962C8B-B14F-4D97-AF65-F5344CB8AC3E}">
        <p14:creationId xmlns:p14="http://schemas.microsoft.com/office/powerpoint/2010/main" val="3810014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52517D-9025-6545-B02E-C2C7452395B6}" type="slidenum">
              <a:rPr lang="en-US" smtClean="0"/>
              <a:t>17</a:t>
            </a:fld>
            <a:endParaRPr lang="en-US"/>
          </a:p>
        </p:txBody>
      </p:sp>
    </p:spTree>
    <p:extLst>
      <p:ext uri="{BB962C8B-B14F-4D97-AF65-F5344CB8AC3E}">
        <p14:creationId xmlns:p14="http://schemas.microsoft.com/office/powerpoint/2010/main" val="3431641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Ok, So far we saw the four main categories of functional interfaces from the </a:t>
            </a:r>
            <a:r>
              <a:rPr lang="en-IN" dirty="0">
                <a:solidFill>
                  <a:srgbClr val="00B0F0"/>
                </a:solidFill>
              </a:rPr>
              <a:t>java.util.function </a:t>
            </a:r>
            <a:r>
              <a:rPr lang="en-IN" dirty="0"/>
              <a:t>toolbox that you need to know. </a:t>
            </a:r>
            <a:endParaRPr lang="en-US" dirty="0"/>
          </a:p>
        </p:txBody>
      </p:sp>
      <p:sp>
        <p:nvSpPr>
          <p:cNvPr id="4" name="Slide Number Placeholder 3"/>
          <p:cNvSpPr>
            <a:spLocks noGrp="1"/>
          </p:cNvSpPr>
          <p:nvPr>
            <p:ph type="sldNum" sz="quarter" idx="5"/>
          </p:nvPr>
        </p:nvSpPr>
        <p:spPr/>
        <p:txBody>
          <a:bodyPr/>
          <a:lstStyle/>
          <a:p>
            <a:fld id="{C252517D-9025-6545-B02E-C2C7452395B6}" type="slidenum">
              <a:rPr lang="en-US" smtClean="0"/>
              <a:t>18</a:t>
            </a:fld>
            <a:endParaRPr lang="en-US"/>
          </a:p>
        </p:txBody>
      </p:sp>
    </p:spTree>
    <p:extLst>
      <p:ext uri="{BB962C8B-B14F-4D97-AF65-F5344CB8AC3E}">
        <p14:creationId xmlns:p14="http://schemas.microsoft.com/office/powerpoint/2010/main" val="2187706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196850"/>
            <a:ext cx="4114800" cy="2314575"/>
          </a:xfrm>
        </p:spPr>
      </p:sp>
      <p:sp>
        <p:nvSpPr>
          <p:cNvPr id="3" name="Notes Placeholder 2"/>
          <p:cNvSpPr>
            <a:spLocks noGrp="1"/>
          </p:cNvSpPr>
          <p:nvPr>
            <p:ph type="body" idx="1"/>
          </p:nvPr>
        </p:nvSpPr>
        <p:spPr>
          <a:xfrm>
            <a:off x="914400" y="2606146"/>
            <a:ext cx="7315200" cy="4175654"/>
          </a:xfrm>
        </p:spPr>
        <p:txBody>
          <a:bodyPr/>
          <a:lstStyle/>
          <a:p>
            <a:r>
              <a:rPr lang="en-IN" dirty="0">
                <a:latin typeface="Consolas" panose="020B0609020204030204" pitchFamily="49" charset="0"/>
                <a:cs typeface="Consolas" panose="020B0609020204030204" pitchFamily="49" charset="0"/>
              </a:rPr>
              <a:t>And, let us start with a question. </a:t>
            </a:r>
            <a:r>
              <a:rPr lang="en-IN" dirty="0">
                <a:solidFill>
                  <a:srgbClr val="00B0F0"/>
                </a:solidFill>
                <a:latin typeface="Consolas" panose="020B0609020204030204" pitchFamily="49" charset="0"/>
                <a:cs typeface="Consolas" panose="020B0609020204030204" pitchFamily="49" charset="0"/>
              </a:rPr>
              <a:t>How fast lambda expressions are? </a:t>
            </a:r>
            <a:r>
              <a:rPr lang="en-IN" dirty="0">
                <a:latin typeface="Consolas" panose="020B0609020204030204" pitchFamily="49" charset="0"/>
                <a:cs typeface="Consolas" panose="020B0609020204030204" pitchFamily="49" charset="0"/>
              </a:rPr>
              <a:t>I started this course with telling you that lambdas are not the same as instances of anonymous classes, and I'm certainly not going to tell you the contrary now. This is still true, of course, but what you can put in a lambda can be written also in an instance of anonymous classes, right? So you can have an equivalent written in a lambda expression and in an instance of an anonymous class. And this is very useful if you want to make some comparisons. The first thing you may want to compare is what did the compiler generate for you. Lambda expressions are compiled using specific bytecode instructions called invokedynamic introduced in Java 7, almost specific to lambda expressions. So if the compiled code is not the same in both cases, you can expect the performances to be very different, and indeed they are very different. If you compare precisely and measure the differences in performance between lambdas and anonymous classes, you will see at least 6x difference in the execution of your code, and that's really a lot. But in fact, in some cases you can go even faster.</a:t>
            </a:r>
            <a:endParaRPr lang="en-US" dirty="0"/>
          </a:p>
        </p:txBody>
      </p:sp>
      <p:sp>
        <p:nvSpPr>
          <p:cNvPr id="4" name="Slide Number Placeholder 3"/>
          <p:cNvSpPr>
            <a:spLocks noGrp="1"/>
          </p:cNvSpPr>
          <p:nvPr>
            <p:ph type="sldNum" sz="quarter" idx="5"/>
          </p:nvPr>
        </p:nvSpPr>
        <p:spPr/>
        <p:txBody>
          <a:bodyPr/>
          <a:lstStyle/>
          <a:p>
            <a:fld id="{C252517D-9025-6545-B02E-C2C7452395B6}" type="slidenum">
              <a:rPr lang="en-US" smtClean="0"/>
              <a:t>19</a:t>
            </a:fld>
            <a:endParaRPr lang="en-US"/>
          </a:p>
        </p:txBody>
      </p:sp>
    </p:spTree>
    <p:extLst>
      <p:ext uri="{BB962C8B-B14F-4D97-AF65-F5344CB8AC3E}">
        <p14:creationId xmlns:p14="http://schemas.microsoft.com/office/powerpoint/2010/main" val="32807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before we start here </a:t>
            </a:r>
          </a:p>
          <a:p>
            <a:r>
              <a:rPr lang="en-IN" b="1" dirty="0">
                <a:solidFill>
                  <a:srgbClr val="00B0F0"/>
                </a:solidFill>
              </a:rPr>
              <a:t>What Should You Know to Follow this Course?</a:t>
            </a:r>
          </a:p>
          <a:p>
            <a:pPr marL="171450" indent="-171450">
              <a:buFont typeface="Arial" panose="020B0604020202020204" pitchFamily="34" charset="0"/>
              <a:buChar char="•"/>
            </a:pPr>
            <a:r>
              <a:rPr lang="en-IN" dirty="0"/>
              <a:t>You need to have at least some </a:t>
            </a:r>
            <a:r>
              <a:rPr lang="en-IN" dirty="0">
                <a:solidFill>
                  <a:schemeClr val="accent2"/>
                </a:solidFill>
              </a:rPr>
              <a:t>basic knowledge about the Java language</a:t>
            </a:r>
            <a:r>
              <a:rPr lang="en-IN" dirty="0"/>
              <a:t>. You need to be able to write some basic Java code in your favourite IDE. </a:t>
            </a:r>
          </a:p>
          <a:p>
            <a:pPr marL="171450" indent="-171450">
              <a:buFont typeface="Arial" panose="020B0604020202020204" pitchFamily="34" charset="0"/>
              <a:buChar char="•"/>
            </a:pPr>
            <a:r>
              <a:rPr lang="en-IN" dirty="0"/>
              <a:t>You need to have some basic knowledge on </a:t>
            </a:r>
            <a:r>
              <a:rPr lang="en-IN" dirty="0">
                <a:solidFill>
                  <a:schemeClr val="accent2"/>
                </a:solidFill>
              </a:rPr>
              <a:t>how a Java application is built</a:t>
            </a:r>
            <a:r>
              <a:rPr lang="en-IN" dirty="0"/>
              <a:t>. </a:t>
            </a:r>
          </a:p>
          <a:p>
            <a:pPr marL="171450" indent="-171450">
              <a:buFont typeface="Arial" panose="020B0604020202020204" pitchFamily="34" charset="0"/>
              <a:buChar char="•"/>
            </a:pPr>
            <a:r>
              <a:rPr lang="en-IN" dirty="0"/>
              <a:t>In the examples, we're going to use the </a:t>
            </a:r>
            <a:r>
              <a:rPr lang="en-IN" dirty="0">
                <a:solidFill>
                  <a:schemeClr val="accent2"/>
                </a:solidFill>
              </a:rPr>
              <a:t>collection framework</a:t>
            </a:r>
            <a:r>
              <a:rPr lang="en-IN" dirty="0"/>
              <a:t>, so you need to have some basic knowledge about that. </a:t>
            </a:r>
          </a:p>
          <a:p>
            <a:pPr marL="171450" indent="-171450">
              <a:buFont typeface="Arial" panose="020B0604020202020204" pitchFamily="34" charset="0"/>
              <a:buChar char="•"/>
            </a:pPr>
            <a:r>
              <a:rPr lang="en-IN" dirty="0"/>
              <a:t>And, of course, since this is a lambda expressions course, you need to have </a:t>
            </a:r>
            <a:r>
              <a:rPr lang="en-IN" dirty="0">
                <a:solidFill>
                  <a:schemeClr val="accent2"/>
                </a:solidFill>
              </a:rPr>
              <a:t>at least a Java 8 version installed </a:t>
            </a:r>
            <a:r>
              <a:rPr lang="en-IN" dirty="0"/>
              <a:t>for the course. </a:t>
            </a:r>
          </a:p>
          <a:p>
            <a:r>
              <a:rPr lang="en-IN" dirty="0"/>
              <a:t>Lambda expressions have been introduced in Java 8, so this is a Java 8+ course. If you're using a Java prior to 7, then you cannot use lambda expressions. They have not been backport to the Java language prior to 7. If you're using Java 11 or past Java 11, this is also fine. You will be able to run all the examples we are going to see.</a:t>
            </a:r>
          </a:p>
          <a:p>
            <a:endParaRPr lang="en-US" dirty="0"/>
          </a:p>
        </p:txBody>
      </p:sp>
      <p:sp>
        <p:nvSpPr>
          <p:cNvPr id="4" name="Slide Number Placeholder 3"/>
          <p:cNvSpPr>
            <a:spLocks noGrp="1"/>
          </p:cNvSpPr>
          <p:nvPr>
            <p:ph type="sldNum" sz="quarter" idx="5"/>
          </p:nvPr>
        </p:nvSpPr>
        <p:spPr/>
        <p:txBody>
          <a:bodyPr/>
          <a:lstStyle/>
          <a:p>
            <a:fld id="{C252517D-9025-6545-B02E-C2C7452395B6}" type="slidenum">
              <a:rPr lang="en-US" smtClean="0"/>
              <a:t>2</a:t>
            </a:fld>
            <a:endParaRPr lang="en-US"/>
          </a:p>
        </p:txBody>
      </p:sp>
    </p:spTree>
    <p:extLst>
      <p:ext uri="{BB962C8B-B14F-4D97-AF65-F5344CB8AC3E}">
        <p14:creationId xmlns:p14="http://schemas.microsoft.com/office/powerpoint/2010/main" val="3312575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few things to consider here to get most out of Lambdas. </a:t>
            </a:r>
          </a:p>
        </p:txBody>
      </p:sp>
      <p:sp>
        <p:nvSpPr>
          <p:cNvPr id="4" name="Slide Number Placeholder 3"/>
          <p:cNvSpPr>
            <a:spLocks noGrp="1"/>
          </p:cNvSpPr>
          <p:nvPr>
            <p:ph type="sldNum" sz="quarter" idx="5"/>
          </p:nvPr>
        </p:nvSpPr>
        <p:spPr/>
        <p:txBody>
          <a:bodyPr/>
          <a:lstStyle/>
          <a:p>
            <a:fld id="{C252517D-9025-6545-B02E-C2C7452395B6}" type="slidenum">
              <a:rPr lang="en-US" smtClean="0"/>
              <a:t>20</a:t>
            </a:fld>
            <a:endParaRPr lang="en-US"/>
          </a:p>
        </p:txBody>
      </p:sp>
    </p:spTree>
    <p:extLst>
      <p:ext uri="{BB962C8B-B14F-4D97-AF65-F5344CB8AC3E}">
        <p14:creationId xmlns:p14="http://schemas.microsoft.com/office/powerpoint/2010/main" val="478509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52517D-9025-6545-B02E-C2C7452395B6}" type="slidenum">
              <a:rPr lang="en-US" smtClean="0"/>
              <a:t>21</a:t>
            </a:fld>
            <a:endParaRPr lang="en-US"/>
          </a:p>
        </p:txBody>
      </p:sp>
    </p:spTree>
    <p:extLst>
      <p:ext uri="{BB962C8B-B14F-4D97-AF65-F5344CB8AC3E}">
        <p14:creationId xmlns:p14="http://schemas.microsoft.com/office/powerpoint/2010/main" val="3632848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52517D-9025-6545-B02E-C2C7452395B6}" type="slidenum">
              <a:rPr lang="en-US" smtClean="0"/>
              <a:t>22</a:t>
            </a:fld>
            <a:endParaRPr lang="en-US"/>
          </a:p>
        </p:txBody>
      </p:sp>
    </p:spTree>
    <p:extLst>
      <p:ext uri="{BB962C8B-B14F-4D97-AF65-F5344CB8AC3E}">
        <p14:creationId xmlns:p14="http://schemas.microsoft.com/office/powerpoint/2010/main" val="454291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52517D-9025-6545-B02E-C2C7452395B6}" type="slidenum">
              <a:rPr lang="en-US" smtClean="0"/>
              <a:t>23</a:t>
            </a:fld>
            <a:endParaRPr lang="en-US"/>
          </a:p>
        </p:txBody>
      </p:sp>
    </p:spTree>
    <p:extLst>
      <p:ext uri="{BB962C8B-B14F-4D97-AF65-F5344CB8AC3E}">
        <p14:creationId xmlns:p14="http://schemas.microsoft.com/office/powerpoint/2010/main" val="4238693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4A0C3"/>
                </a:solidFill>
              </a:rPr>
              <a:t>We use lambda expressions to create anonymous methods. </a:t>
            </a:r>
          </a:p>
          <a:p>
            <a:r>
              <a:rPr lang="en-US" dirty="0">
                <a:solidFill>
                  <a:srgbClr val="7030A0"/>
                </a:solidFill>
              </a:rPr>
              <a:t>Given that</a:t>
            </a:r>
            <a:r>
              <a:rPr lang="en-US" dirty="0"/>
              <a:t>, </a:t>
            </a:r>
          </a:p>
          <a:p>
            <a:r>
              <a:rPr lang="en-US" dirty="0"/>
              <a:t>Sometimes, however, a lambda expression does nothing but </a:t>
            </a:r>
            <a:r>
              <a:rPr lang="en-US" dirty="0">
                <a:solidFill>
                  <a:schemeClr val="accent2"/>
                </a:solidFill>
              </a:rPr>
              <a:t>call an existing method</a:t>
            </a:r>
            <a:r>
              <a:rPr lang="en-US" dirty="0"/>
              <a:t>. </a:t>
            </a:r>
          </a:p>
          <a:p>
            <a:r>
              <a:rPr lang="en-US" dirty="0"/>
              <a:t>In those cases, it's often clearer to </a:t>
            </a:r>
            <a:r>
              <a:rPr lang="en-US" dirty="0">
                <a:solidFill>
                  <a:schemeClr val="accent2"/>
                </a:solidFill>
              </a:rPr>
              <a:t>refer</a:t>
            </a:r>
            <a:r>
              <a:rPr lang="en-US" dirty="0"/>
              <a:t> to the </a:t>
            </a:r>
            <a:r>
              <a:rPr lang="en-US" dirty="0">
                <a:solidFill>
                  <a:schemeClr val="accent2"/>
                </a:solidFill>
              </a:rPr>
              <a:t>existing</a:t>
            </a:r>
            <a:r>
              <a:rPr lang="en-US" dirty="0"/>
              <a:t> </a:t>
            </a:r>
            <a:r>
              <a:rPr lang="en-US" dirty="0">
                <a:solidFill>
                  <a:schemeClr val="accent2"/>
                </a:solidFill>
              </a:rPr>
              <a:t>method by name</a:t>
            </a:r>
            <a:r>
              <a:rPr lang="en-US" dirty="0"/>
              <a:t>. </a:t>
            </a:r>
          </a:p>
          <a:p>
            <a:r>
              <a:rPr lang="en-US" dirty="0">
                <a:solidFill>
                  <a:schemeClr val="accent2"/>
                </a:solidFill>
              </a:rPr>
              <a:t>Method references </a:t>
            </a:r>
            <a:r>
              <a:rPr lang="en-US" dirty="0"/>
              <a:t>enable you to do this; </a:t>
            </a:r>
          </a:p>
          <a:p>
            <a:r>
              <a:rPr lang="en-US" dirty="0"/>
              <a:t>they are </a:t>
            </a:r>
            <a:r>
              <a:rPr lang="en-US" dirty="0">
                <a:solidFill>
                  <a:schemeClr val="accent2"/>
                </a:solidFill>
              </a:rPr>
              <a:t>compact</a:t>
            </a:r>
            <a:r>
              <a:rPr lang="en-US" dirty="0"/>
              <a:t>, </a:t>
            </a:r>
            <a:r>
              <a:rPr lang="en-US" dirty="0">
                <a:solidFill>
                  <a:schemeClr val="accent2"/>
                </a:solidFill>
              </a:rPr>
              <a:t>easy-to-read lambda expressions </a:t>
            </a:r>
            <a:r>
              <a:rPr lang="en-US" dirty="0"/>
              <a:t>for methods that already have a name.</a:t>
            </a:r>
          </a:p>
        </p:txBody>
      </p:sp>
      <p:sp>
        <p:nvSpPr>
          <p:cNvPr id="4" name="Slide Number Placeholder 3"/>
          <p:cNvSpPr>
            <a:spLocks noGrp="1"/>
          </p:cNvSpPr>
          <p:nvPr>
            <p:ph type="sldNum" sz="quarter" idx="5"/>
          </p:nvPr>
        </p:nvSpPr>
        <p:spPr/>
        <p:txBody>
          <a:bodyPr/>
          <a:lstStyle/>
          <a:p>
            <a:fld id="{C252517D-9025-6545-B02E-C2C7452395B6}" type="slidenum">
              <a:rPr lang="en-US" smtClean="0"/>
              <a:t>24</a:t>
            </a:fld>
            <a:endParaRPr lang="en-US"/>
          </a:p>
        </p:txBody>
      </p:sp>
    </p:spTree>
    <p:extLst>
      <p:ext uri="{BB962C8B-B14F-4D97-AF65-F5344CB8AC3E}">
        <p14:creationId xmlns:p14="http://schemas.microsoft.com/office/powerpoint/2010/main" val="250828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a:t>
            </a:r>
            <a:r>
              <a:rPr lang="en-IN" b="1" dirty="0">
                <a:solidFill>
                  <a:srgbClr val="00B0F0"/>
                </a:solidFill>
              </a:rPr>
              <a:t>What's in it for you in this course? </a:t>
            </a:r>
            <a:r>
              <a:rPr lang="en-IN" dirty="0"/>
              <a:t>Well, we are going to cover several key points about how to write and efficiently use lambda expressions in your Java code. </a:t>
            </a:r>
          </a:p>
          <a:p>
            <a:pPr marL="171450" indent="-171450">
              <a:buFont typeface="Arial" panose="020B0604020202020204" pitchFamily="34" charset="0"/>
              <a:buChar char="•"/>
            </a:pPr>
            <a:r>
              <a:rPr lang="en-IN" dirty="0"/>
              <a:t>First, we are going to see </a:t>
            </a:r>
            <a:r>
              <a:rPr lang="en-IN" dirty="0">
                <a:solidFill>
                  <a:schemeClr val="accent2"/>
                </a:solidFill>
              </a:rPr>
              <a:t>how to write lambda expressions </a:t>
            </a:r>
            <a:r>
              <a:rPr lang="en-IN" dirty="0"/>
              <a:t>in a very simple way, and I will give you a method that will never fail when you are trying to do that in your application code. </a:t>
            </a:r>
          </a:p>
          <a:p>
            <a:pPr marL="171450" indent="-171450">
              <a:buFont typeface="Arial" panose="020B0604020202020204" pitchFamily="34" charset="0"/>
              <a:buChar char="•"/>
            </a:pPr>
            <a:r>
              <a:rPr lang="en-IN" dirty="0"/>
              <a:t>Then, you will learn </a:t>
            </a:r>
            <a:r>
              <a:rPr lang="en-IN" dirty="0">
                <a:solidFill>
                  <a:schemeClr val="accent2"/>
                </a:solidFill>
              </a:rPr>
              <a:t>how to invoke a lambda expression</a:t>
            </a:r>
            <a:r>
              <a:rPr lang="en-IN" dirty="0"/>
              <a:t>. Once you've written one, how to use it to do some computation, this is the second point. </a:t>
            </a:r>
          </a:p>
          <a:p>
            <a:pPr marL="171450" indent="-171450">
              <a:buFont typeface="Arial" panose="020B0604020202020204" pitchFamily="34" charset="0"/>
              <a:buChar char="•"/>
            </a:pPr>
            <a:r>
              <a:rPr lang="en-IN" dirty="0"/>
              <a:t>One of the tricky points in dealing with lambda expressions is how can you know </a:t>
            </a:r>
            <a:r>
              <a:rPr lang="en-IN" dirty="0">
                <a:solidFill>
                  <a:schemeClr val="accent2"/>
                </a:solidFill>
              </a:rPr>
              <a:t>what lambda you need to write when you need to pass along that to a given method</a:t>
            </a:r>
            <a:r>
              <a:rPr lang="en-IN" dirty="0"/>
              <a:t>. We are also going to cover that in detail so that you always know what to do when you need to write a lambda. </a:t>
            </a:r>
          </a:p>
          <a:p>
            <a:pPr marL="171450" indent="-171450">
              <a:buFont typeface="Arial" panose="020B0604020202020204" pitchFamily="34" charset="0"/>
              <a:buChar char="•"/>
            </a:pPr>
            <a:r>
              <a:rPr lang="en-IN" dirty="0"/>
              <a:t>Next, I will show you how you can </a:t>
            </a:r>
            <a:r>
              <a:rPr lang="en-IN" dirty="0">
                <a:solidFill>
                  <a:schemeClr val="accent2"/>
                </a:solidFill>
              </a:rPr>
              <a:t>chain lambda expressions</a:t>
            </a:r>
            <a:r>
              <a:rPr lang="en-IN" dirty="0"/>
              <a:t>, how you can </a:t>
            </a:r>
            <a:r>
              <a:rPr lang="en-IN" dirty="0">
                <a:solidFill>
                  <a:schemeClr val="accent2"/>
                </a:solidFill>
              </a:rPr>
              <a:t>compose</a:t>
            </a:r>
            <a:r>
              <a:rPr lang="en-IN" dirty="0"/>
              <a:t> them between themselves and between different types of lambda expressions to form other lambda expressions to improve the quality of your code. </a:t>
            </a:r>
          </a:p>
          <a:p>
            <a:pPr marL="171450" indent="-171450">
              <a:buFont typeface="Arial" panose="020B0604020202020204" pitchFamily="34" charset="0"/>
              <a:buChar char="•"/>
            </a:pPr>
            <a:r>
              <a:rPr lang="en-IN" dirty="0"/>
              <a:t>At last we’ll cover </a:t>
            </a:r>
            <a:r>
              <a:rPr lang="en-IN" dirty="0">
                <a:solidFill>
                  <a:schemeClr val="accent2"/>
                </a:solidFill>
              </a:rPr>
              <a:t>method references</a:t>
            </a:r>
            <a:r>
              <a:rPr lang="en-IN" dirty="0"/>
              <a:t>. </a:t>
            </a:r>
          </a:p>
          <a:p>
            <a:r>
              <a:rPr lang="en-IN" dirty="0"/>
              <a:t>Those are the points covered in this course. At the end of it, you will have a very good overview on how to use lambda expressions efficiently in your production code.</a:t>
            </a:r>
            <a:endParaRPr lang="en-US" dirty="0"/>
          </a:p>
          <a:p>
            <a:endParaRPr lang="en-US" dirty="0"/>
          </a:p>
        </p:txBody>
      </p:sp>
      <p:sp>
        <p:nvSpPr>
          <p:cNvPr id="4" name="Slide Number Placeholder 3"/>
          <p:cNvSpPr>
            <a:spLocks noGrp="1"/>
          </p:cNvSpPr>
          <p:nvPr>
            <p:ph type="sldNum" sz="quarter" idx="5"/>
          </p:nvPr>
        </p:nvSpPr>
        <p:spPr/>
        <p:txBody>
          <a:bodyPr/>
          <a:lstStyle/>
          <a:p>
            <a:fld id="{C252517D-9025-6545-B02E-C2C7452395B6}" type="slidenum">
              <a:rPr lang="en-US" smtClean="0"/>
              <a:t>3</a:t>
            </a:fld>
            <a:endParaRPr lang="en-US"/>
          </a:p>
        </p:txBody>
      </p:sp>
    </p:spTree>
    <p:extLst>
      <p:ext uri="{BB962C8B-B14F-4D97-AF65-F5344CB8AC3E}">
        <p14:creationId xmlns:p14="http://schemas.microsoft.com/office/powerpoint/2010/main" val="1781338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that we covered that, let us jump into </a:t>
            </a:r>
            <a:r>
              <a:rPr lang="en-IN" dirty="0">
                <a:solidFill>
                  <a:srgbClr val="00B0F0"/>
                </a:solidFill>
              </a:rPr>
              <a:t>technical aspects </a:t>
            </a:r>
            <a:r>
              <a:rPr lang="en-IN" dirty="0"/>
              <a:t>of here. </a:t>
            </a:r>
          </a:p>
          <a:p>
            <a:pPr marL="171450" indent="-171450">
              <a:buFont typeface="Arial" panose="020B0604020202020204" pitchFamily="34" charset="0"/>
              <a:buChar char="•"/>
            </a:pPr>
            <a:r>
              <a:rPr lang="en-IN" dirty="0"/>
              <a:t>The first thing you are going to see is the </a:t>
            </a:r>
            <a:r>
              <a:rPr lang="en-IN" dirty="0">
                <a:solidFill>
                  <a:schemeClr val="accent2"/>
                </a:solidFill>
              </a:rPr>
              <a:t>definition of a functional interface</a:t>
            </a:r>
            <a:r>
              <a:rPr lang="en-IN" dirty="0"/>
              <a:t>. This is absolutely mandatory when dealing with lambda expressions, and we are going to see why. </a:t>
            </a:r>
          </a:p>
          <a:p>
            <a:pPr marL="171450" indent="-171450">
              <a:buFont typeface="Arial" panose="020B0604020202020204" pitchFamily="34" charset="0"/>
              <a:buChar char="•"/>
            </a:pPr>
            <a:r>
              <a:rPr lang="en-IN" dirty="0"/>
              <a:t>Once we have that covered, we will see how to </a:t>
            </a:r>
            <a:r>
              <a:rPr lang="en-IN" dirty="0">
                <a:solidFill>
                  <a:schemeClr val="accent2"/>
                </a:solidFill>
              </a:rPr>
              <a:t>write a lambda expression from a functional interface</a:t>
            </a:r>
            <a:r>
              <a:rPr lang="en-IN" dirty="0"/>
              <a:t>. </a:t>
            </a:r>
          </a:p>
          <a:p>
            <a:pPr marL="171450" indent="-171450">
              <a:buFont typeface="Arial" panose="020B0604020202020204" pitchFamily="34" charset="0"/>
              <a:buChar char="•"/>
            </a:pPr>
            <a:r>
              <a:rPr lang="en-IN" dirty="0"/>
              <a:t>And then we'll see </a:t>
            </a:r>
            <a:r>
              <a:rPr lang="en-IN" dirty="0">
                <a:solidFill>
                  <a:schemeClr val="accent2"/>
                </a:solidFill>
              </a:rPr>
              <a:t>examples</a:t>
            </a:r>
            <a:r>
              <a:rPr lang="en-IN" dirty="0"/>
              <a:t>, simple examples on well‑known interfaces from the JDK, so let us do that.</a:t>
            </a:r>
            <a:endParaRPr lang="en-US" dirty="0"/>
          </a:p>
        </p:txBody>
      </p:sp>
      <p:sp>
        <p:nvSpPr>
          <p:cNvPr id="4" name="Slide Number Placeholder 3"/>
          <p:cNvSpPr>
            <a:spLocks noGrp="1"/>
          </p:cNvSpPr>
          <p:nvPr>
            <p:ph type="sldNum" sz="quarter" idx="5"/>
          </p:nvPr>
        </p:nvSpPr>
        <p:spPr/>
        <p:txBody>
          <a:bodyPr/>
          <a:lstStyle/>
          <a:p>
            <a:fld id="{C252517D-9025-6545-B02E-C2C7452395B6}" type="slidenum">
              <a:rPr lang="en-US" smtClean="0"/>
              <a:t>4</a:t>
            </a:fld>
            <a:endParaRPr lang="en-US"/>
          </a:p>
        </p:txBody>
      </p:sp>
    </p:spTree>
    <p:extLst>
      <p:ext uri="{BB962C8B-B14F-4D97-AF65-F5344CB8AC3E}">
        <p14:creationId xmlns:p14="http://schemas.microsoft.com/office/powerpoint/2010/main" val="1052160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 us start by talking about functional interfaces. What is a functional interface, and why is it so important in the lambda expressions world in Java? </a:t>
            </a:r>
          </a:p>
          <a:p>
            <a:pPr marL="171450" indent="-171450">
              <a:buFont typeface="Arial" panose="020B0604020202020204" pitchFamily="34" charset="0"/>
              <a:buChar char="•"/>
            </a:pPr>
            <a:r>
              <a:rPr lang="en-IN" dirty="0"/>
              <a:t>The first thing you absolutely needed to understand and remember is the following: </a:t>
            </a:r>
            <a:r>
              <a:rPr lang="en-IN" dirty="0">
                <a:solidFill>
                  <a:srgbClr val="00B0F0"/>
                </a:solidFill>
              </a:rPr>
              <a:t>A lambda expression implements a functional interface</a:t>
            </a:r>
            <a:r>
              <a:rPr lang="en-IN" dirty="0"/>
              <a:t>. This is an absolutely key point. And if there is one thing you want to remember from this course is this definition. </a:t>
            </a:r>
          </a:p>
          <a:p>
            <a:pPr marL="171450" indent="-171450">
              <a:buFont typeface="Arial" panose="020B0604020202020204" pitchFamily="34" charset="0"/>
              <a:buChar char="•"/>
            </a:pPr>
            <a:r>
              <a:rPr lang="en-IN" dirty="0"/>
              <a:t>So it means that despite what you may have read all over the place in the internet, </a:t>
            </a:r>
            <a:endParaRPr lang="en-US" dirty="0"/>
          </a:p>
        </p:txBody>
      </p:sp>
      <p:sp>
        <p:nvSpPr>
          <p:cNvPr id="4" name="Slide Number Placeholder 3"/>
          <p:cNvSpPr>
            <a:spLocks noGrp="1"/>
          </p:cNvSpPr>
          <p:nvPr>
            <p:ph type="sldNum" sz="quarter" idx="5"/>
          </p:nvPr>
        </p:nvSpPr>
        <p:spPr/>
        <p:txBody>
          <a:bodyPr/>
          <a:lstStyle/>
          <a:p>
            <a:fld id="{C252517D-9025-6545-B02E-C2C7452395B6}" type="slidenum">
              <a:rPr lang="en-US" smtClean="0"/>
              <a:t>5</a:t>
            </a:fld>
            <a:endParaRPr lang="en-US"/>
          </a:p>
        </p:txBody>
      </p:sp>
    </p:spTree>
    <p:extLst>
      <p:ext uri="{BB962C8B-B14F-4D97-AF65-F5344CB8AC3E}">
        <p14:creationId xmlns:p14="http://schemas.microsoft.com/office/powerpoint/2010/main" val="4217793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solidFill>
                  <a:srgbClr val="FF0000"/>
                </a:solidFill>
              </a:rPr>
              <a:t>a lambda expression is not another way of writing instances of anonymous classes</a:t>
            </a:r>
            <a:r>
              <a:rPr lang="en-IN" dirty="0"/>
              <a:t>. </a:t>
            </a:r>
          </a:p>
          <a:p>
            <a:pPr marL="171450" indent="-171450">
              <a:buFont typeface="Arial" panose="020B0604020202020204" pitchFamily="34" charset="0"/>
              <a:buChar char="•"/>
            </a:pPr>
            <a:r>
              <a:rPr lang="en-IN" dirty="0"/>
              <a:t>Now, if you do not know what an instance of an anonymous class is, well, you're someone lucky. But if you do, then you need to realize that </a:t>
            </a:r>
            <a:r>
              <a:rPr lang="en-IN" dirty="0">
                <a:solidFill>
                  <a:schemeClr val="accent2"/>
                </a:solidFill>
              </a:rPr>
              <a:t>an anonymous class may implement any kind of interface, not necessarily functional, and it can extend any kind of class</a:t>
            </a:r>
            <a:r>
              <a:rPr lang="en-IN" dirty="0"/>
              <a:t>, whether it is a concrete class or an abstract class. And this is not the case for a lambda expression. </a:t>
            </a:r>
            <a:r>
              <a:rPr lang="en-IN" dirty="0">
                <a:solidFill>
                  <a:srgbClr val="00B0F0"/>
                </a:solidFill>
              </a:rPr>
              <a:t>A lambda expression is an implementation of a functional interface</a:t>
            </a:r>
            <a:r>
              <a:rPr lang="en-IN" dirty="0"/>
              <a:t>, that is an interface that has to be functional, so it doesn't work the same as anonymous classes at all.</a:t>
            </a:r>
            <a:endParaRPr lang="en-US" dirty="0"/>
          </a:p>
          <a:p>
            <a:endParaRPr lang="en-US" dirty="0"/>
          </a:p>
        </p:txBody>
      </p:sp>
      <p:sp>
        <p:nvSpPr>
          <p:cNvPr id="4" name="Slide Number Placeholder 3"/>
          <p:cNvSpPr>
            <a:spLocks noGrp="1"/>
          </p:cNvSpPr>
          <p:nvPr>
            <p:ph type="sldNum" sz="quarter" idx="5"/>
          </p:nvPr>
        </p:nvSpPr>
        <p:spPr/>
        <p:txBody>
          <a:bodyPr/>
          <a:lstStyle/>
          <a:p>
            <a:fld id="{C252517D-9025-6545-B02E-C2C7452395B6}" type="slidenum">
              <a:rPr lang="en-US" smtClean="0"/>
              <a:t>6</a:t>
            </a:fld>
            <a:endParaRPr lang="en-US"/>
          </a:p>
        </p:txBody>
      </p:sp>
    </p:spTree>
    <p:extLst>
      <p:ext uri="{BB962C8B-B14F-4D97-AF65-F5344CB8AC3E}">
        <p14:creationId xmlns:p14="http://schemas.microsoft.com/office/powerpoint/2010/main" val="2922705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8550" y="93663"/>
            <a:ext cx="4405313" cy="2478087"/>
          </a:xfrm>
        </p:spPr>
      </p:sp>
      <p:sp>
        <p:nvSpPr>
          <p:cNvPr id="3" name="Notes Placeholder 2"/>
          <p:cNvSpPr>
            <a:spLocks noGrp="1"/>
          </p:cNvSpPr>
          <p:nvPr>
            <p:ph type="body" idx="1"/>
          </p:nvPr>
        </p:nvSpPr>
        <p:spPr>
          <a:xfrm>
            <a:off x="265471" y="2703871"/>
            <a:ext cx="8711381" cy="4060723"/>
          </a:xfrm>
        </p:spPr>
        <p:txBody>
          <a:bodyPr/>
          <a:lstStyle/>
          <a:p>
            <a:r>
              <a:rPr lang="en-IN" dirty="0"/>
              <a:t>Okay, so now, </a:t>
            </a:r>
            <a:r>
              <a:rPr lang="en-IN" dirty="0">
                <a:solidFill>
                  <a:srgbClr val="00B0F0"/>
                </a:solidFill>
              </a:rPr>
              <a:t>what is a functional interface? </a:t>
            </a:r>
            <a:r>
              <a:rPr lang="en-IN" dirty="0"/>
              <a:t>There are only </a:t>
            </a:r>
            <a:r>
              <a:rPr lang="en-IN" dirty="0">
                <a:solidFill>
                  <a:schemeClr val="accent2"/>
                </a:solidFill>
              </a:rPr>
              <a:t>two words </a:t>
            </a:r>
            <a:r>
              <a:rPr lang="en-IN" dirty="0"/>
              <a:t>in functional interface. There is </a:t>
            </a:r>
            <a:r>
              <a:rPr lang="en-IN" dirty="0">
                <a:solidFill>
                  <a:schemeClr val="accent2"/>
                </a:solidFill>
              </a:rPr>
              <a:t>functional</a:t>
            </a:r>
            <a:r>
              <a:rPr lang="en-IN" dirty="0"/>
              <a:t> and </a:t>
            </a:r>
            <a:r>
              <a:rPr lang="en-IN" dirty="0">
                <a:solidFill>
                  <a:schemeClr val="accent2"/>
                </a:solidFill>
              </a:rPr>
              <a:t>interface</a:t>
            </a:r>
            <a:r>
              <a:rPr lang="en-IN" dirty="0"/>
              <a:t>, and that's it, so it's </a:t>
            </a:r>
            <a:r>
              <a:rPr lang="en-IN" dirty="0">
                <a:solidFill>
                  <a:srgbClr val="7030A0"/>
                </a:solidFill>
              </a:rPr>
              <a:t>not very complicated </a:t>
            </a:r>
            <a:r>
              <a:rPr lang="en-IN" dirty="0"/>
              <a:t>to learn and to understand. </a:t>
            </a:r>
          </a:p>
          <a:p>
            <a:pPr marL="171450" indent="-171450">
              <a:buFont typeface="Arial" panose="020B0604020202020204" pitchFamily="34" charset="0"/>
              <a:buChar char="•"/>
            </a:pPr>
            <a:r>
              <a:rPr lang="en-IN" dirty="0"/>
              <a:t>A functional interface </a:t>
            </a:r>
            <a:r>
              <a:rPr lang="en-IN" dirty="0">
                <a:solidFill>
                  <a:schemeClr val="accent2"/>
                </a:solidFill>
              </a:rPr>
              <a:t>is an interface</a:t>
            </a:r>
            <a:r>
              <a:rPr lang="en-IN" dirty="0"/>
              <a:t>. That's the </a:t>
            </a:r>
            <a:r>
              <a:rPr lang="en-IN" u="sng" dirty="0">
                <a:solidFill>
                  <a:schemeClr val="accent6"/>
                </a:solidFill>
              </a:rPr>
              <a:t>first</a:t>
            </a:r>
            <a:r>
              <a:rPr lang="en-IN" dirty="0"/>
              <a:t> point. </a:t>
            </a:r>
          </a:p>
          <a:p>
            <a:pPr marL="171450" indent="-171450">
              <a:buFont typeface="Arial" panose="020B0604020202020204" pitchFamily="34" charset="0"/>
              <a:buChar char="•"/>
            </a:pPr>
            <a:r>
              <a:rPr lang="en-IN" u="sng" dirty="0">
                <a:solidFill>
                  <a:schemeClr val="accent6"/>
                </a:solidFill>
              </a:rPr>
              <a:t>Second</a:t>
            </a:r>
            <a:r>
              <a:rPr lang="en-IN" dirty="0"/>
              <a:t>, what does make an interface a functional interface? There's only one thing that does make it. It's the fact that a functional interface has </a:t>
            </a:r>
            <a:r>
              <a:rPr lang="en-IN" dirty="0">
                <a:solidFill>
                  <a:schemeClr val="accent2"/>
                </a:solidFill>
              </a:rPr>
              <a:t>only one abstract method</a:t>
            </a:r>
            <a:r>
              <a:rPr lang="en-IN" dirty="0"/>
              <a:t>. </a:t>
            </a:r>
          </a:p>
          <a:p>
            <a:pPr marL="628650" lvl="1" indent="-171450">
              <a:buFont typeface="Arial" panose="020B0604020202020204" pitchFamily="34" charset="0"/>
              <a:buChar char="•"/>
            </a:pPr>
            <a:r>
              <a:rPr lang="en-IN" dirty="0"/>
              <a:t>It means that the </a:t>
            </a:r>
            <a:r>
              <a:rPr lang="en-IN" dirty="0">
                <a:solidFill>
                  <a:schemeClr val="accent2"/>
                </a:solidFill>
              </a:rPr>
              <a:t>default methods</a:t>
            </a:r>
            <a:r>
              <a:rPr lang="en-IN" dirty="0"/>
              <a:t>, which are instance methods, and the </a:t>
            </a:r>
            <a:r>
              <a:rPr lang="en-IN" dirty="0">
                <a:solidFill>
                  <a:schemeClr val="accent2"/>
                </a:solidFill>
              </a:rPr>
              <a:t>static methods </a:t>
            </a:r>
            <a:r>
              <a:rPr lang="en-IN" dirty="0"/>
              <a:t>that you can define in interfaces </a:t>
            </a:r>
            <a:r>
              <a:rPr lang="en-IN" dirty="0">
                <a:solidFill>
                  <a:schemeClr val="accent2"/>
                </a:solidFill>
              </a:rPr>
              <a:t>do not count</a:t>
            </a:r>
            <a:r>
              <a:rPr lang="en-IN" dirty="0"/>
              <a:t> in this total. Only the abstract methods do count. </a:t>
            </a:r>
          </a:p>
          <a:p>
            <a:pPr marL="628650" lvl="1" indent="-171450">
              <a:buFont typeface="Arial" panose="020B0604020202020204" pitchFamily="34" charset="0"/>
              <a:buChar char="•"/>
            </a:pPr>
            <a:r>
              <a:rPr lang="en-IN" dirty="0"/>
              <a:t>And now there is something a little odd, is that if you add abstract methods from the object class, methods like toString, equals, and hashCode, then those abstract methods do not count in the total. </a:t>
            </a:r>
          </a:p>
          <a:p>
            <a:pPr marL="628650" lvl="1" indent="-171450">
              <a:buFont typeface="Arial" panose="020B0604020202020204" pitchFamily="34" charset="0"/>
              <a:buChar char="•"/>
            </a:pPr>
            <a:r>
              <a:rPr lang="en-IN" dirty="0"/>
              <a:t>So, a functional interface may have one abstract method, as many default methods as you need, as many static methods as you need, and it can also define the method from the object class. </a:t>
            </a:r>
          </a:p>
          <a:p>
            <a:r>
              <a:rPr lang="en-IN" dirty="0">
                <a:solidFill>
                  <a:srgbClr val="7030A0"/>
                </a:solidFill>
              </a:rPr>
              <a:t>Now</a:t>
            </a:r>
            <a:r>
              <a:rPr lang="en-IN" dirty="0"/>
              <a:t> you may be asking yourself, why would I put methods from the object class in an interface? Any implementation of an interface will be a class, a class that extends object because every class extends object in Java. So this class is bound to have a toString, equals &amp; hashCode method. So why would I bother adding them to an interface? Well, in fact, if you check the JDK, you will see that several interfaces are adding those methods in their interface. And the reason is simple. It's that those interfaces are changing the documentation of those methods. For instance, if you check the </a:t>
            </a:r>
            <a:r>
              <a:rPr lang="en-IN" dirty="0">
                <a:solidFill>
                  <a:schemeClr val="accent2"/>
                </a:solidFill>
              </a:rPr>
              <a:t>collection interface</a:t>
            </a:r>
            <a:r>
              <a:rPr lang="en-IN" dirty="0"/>
              <a:t>, there is the </a:t>
            </a:r>
            <a:r>
              <a:rPr lang="en-IN" dirty="0">
                <a:solidFill>
                  <a:schemeClr val="accent2"/>
                </a:solidFill>
              </a:rPr>
              <a:t>equals method</a:t>
            </a:r>
            <a:r>
              <a:rPr lang="en-IN" dirty="0"/>
              <a:t> that is defined in it. </a:t>
            </a:r>
            <a:r>
              <a:rPr lang="en-IN" dirty="0">
                <a:solidFill>
                  <a:srgbClr val="7030A0"/>
                </a:solidFill>
              </a:rPr>
              <a:t>Why</a:t>
            </a:r>
            <a:r>
              <a:rPr lang="en-IN" dirty="0"/>
              <a:t>? Because the documentation, the semantic of this equals method is changing in the case of collections. It has to be more precise than the general contract defined in the object class. That's the reason why you will find those methods in interfaces. And the </a:t>
            </a:r>
            <a:r>
              <a:rPr lang="en-IN" u="sng" dirty="0">
                <a:solidFill>
                  <a:schemeClr val="accent6"/>
                </a:solidFill>
              </a:rPr>
              <a:t>last point</a:t>
            </a:r>
            <a:r>
              <a:rPr lang="en-IN" dirty="0">
                <a:solidFill>
                  <a:schemeClr val="accent6"/>
                </a:solidFill>
              </a:rPr>
              <a:t> </a:t>
            </a:r>
            <a:r>
              <a:rPr lang="en-IN" dirty="0"/>
              <a:t>is that a functional interface may be </a:t>
            </a:r>
            <a:r>
              <a:rPr lang="en-IN" dirty="0">
                <a:solidFill>
                  <a:schemeClr val="accent2"/>
                </a:solidFill>
              </a:rPr>
              <a:t>annotated</a:t>
            </a:r>
            <a:r>
              <a:rPr lang="en-IN" dirty="0"/>
              <a:t> with the special annotation called functional interface. But it's </a:t>
            </a:r>
            <a:r>
              <a:rPr lang="en-IN" dirty="0">
                <a:solidFill>
                  <a:schemeClr val="accent2"/>
                </a:solidFill>
              </a:rPr>
              <a:t>not mandatory</a:t>
            </a:r>
            <a:r>
              <a:rPr lang="en-IN" dirty="0"/>
              <a:t>, all right. If you add this annotation, you are just telling the compiler, hey, compiler, please help me. And if this interface that I've written is not functional, then give me an error so that I can fix that. It's just your intention that you're writing there. I need this interface to be functional. If it's not, you will have compile error, but if you don't put this annotation, you may still have a functional interface.</a:t>
            </a:r>
          </a:p>
          <a:p>
            <a:endParaRPr lang="en-US" dirty="0"/>
          </a:p>
        </p:txBody>
      </p:sp>
      <p:sp>
        <p:nvSpPr>
          <p:cNvPr id="4" name="Slide Number Placeholder 3"/>
          <p:cNvSpPr>
            <a:spLocks noGrp="1"/>
          </p:cNvSpPr>
          <p:nvPr>
            <p:ph type="sldNum" sz="quarter" idx="5"/>
          </p:nvPr>
        </p:nvSpPr>
        <p:spPr/>
        <p:txBody>
          <a:bodyPr/>
          <a:lstStyle/>
          <a:p>
            <a:fld id="{C252517D-9025-6545-B02E-C2C7452395B6}" type="slidenum">
              <a:rPr lang="en-US" smtClean="0"/>
              <a:t>7</a:t>
            </a:fld>
            <a:endParaRPr lang="en-US" dirty="0"/>
          </a:p>
        </p:txBody>
      </p:sp>
    </p:spTree>
    <p:extLst>
      <p:ext uri="{BB962C8B-B14F-4D97-AF65-F5344CB8AC3E}">
        <p14:creationId xmlns:p14="http://schemas.microsoft.com/office/powerpoint/2010/main" val="2016039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52517D-9025-6545-B02E-C2C7452395B6}" type="slidenum">
              <a:rPr lang="en-US" smtClean="0"/>
              <a:t>8</a:t>
            </a:fld>
            <a:endParaRPr lang="en-US"/>
          </a:p>
        </p:txBody>
      </p:sp>
    </p:spTree>
    <p:extLst>
      <p:ext uri="{BB962C8B-B14F-4D97-AF65-F5344CB8AC3E}">
        <p14:creationId xmlns:p14="http://schemas.microsoft.com/office/powerpoint/2010/main" val="308758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solidFill>
                  <a:srgbClr val="00B0F0"/>
                </a:solidFill>
              </a:rPr>
              <a:t>three steps. </a:t>
            </a:r>
          </a:p>
          <a:p>
            <a:pPr marL="171450" indent="-171450">
              <a:buFont typeface="Arial" panose="020B0604020202020204" pitchFamily="34" charset="0"/>
              <a:buChar char="•"/>
            </a:pPr>
            <a:r>
              <a:rPr lang="en-IN" u="sng" dirty="0">
                <a:solidFill>
                  <a:schemeClr val="accent6"/>
                </a:solidFill>
              </a:rPr>
              <a:t>First</a:t>
            </a:r>
            <a:r>
              <a:rPr lang="en-IN" dirty="0"/>
              <a:t>, copy/paste the </a:t>
            </a:r>
            <a:r>
              <a:rPr lang="en-IN" dirty="0">
                <a:solidFill>
                  <a:schemeClr val="accent2"/>
                </a:solidFill>
              </a:rPr>
              <a:t>block of parameters. </a:t>
            </a:r>
          </a:p>
          <a:p>
            <a:pPr marL="171450" indent="-171450">
              <a:buFont typeface="Arial" panose="020B0604020202020204" pitchFamily="34" charset="0"/>
              <a:buChar char="•"/>
            </a:pPr>
            <a:r>
              <a:rPr lang="en-IN" u="sng" dirty="0">
                <a:solidFill>
                  <a:schemeClr val="accent6"/>
                </a:solidFill>
              </a:rPr>
              <a:t>Second</a:t>
            </a:r>
            <a:r>
              <a:rPr lang="en-IN" dirty="0"/>
              <a:t>, draw an </a:t>
            </a:r>
            <a:r>
              <a:rPr lang="en-IN" dirty="0">
                <a:solidFill>
                  <a:schemeClr val="accent2"/>
                </a:solidFill>
              </a:rPr>
              <a:t>arrow</a:t>
            </a:r>
            <a:r>
              <a:rPr lang="en-IN" dirty="0"/>
              <a:t>. </a:t>
            </a:r>
          </a:p>
          <a:p>
            <a:pPr marL="171450" indent="-171450">
              <a:buFont typeface="Arial" panose="020B0604020202020204" pitchFamily="34" charset="0"/>
              <a:buChar char="•"/>
            </a:pPr>
            <a:r>
              <a:rPr lang="en-IN" u="sng" dirty="0">
                <a:solidFill>
                  <a:schemeClr val="accent6"/>
                </a:solidFill>
              </a:rPr>
              <a:t>Third</a:t>
            </a:r>
            <a:r>
              <a:rPr lang="en-IN" dirty="0"/>
              <a:t>, provide an </a:t>
            </a:r>
            <a:r>
              <a:rPr lang="en-IN" dirty="0">
                <a:solidFill>
                  <a:schemeClr val="accent2"/>
                </a:solidFill>
              </a:rPr>
              <a:t>implementation</a:t>
            </a:r>
            <a:r>
              <a:rPr lang="en-IN" dirty="0"/>
              <a:t>. </a:t>
            </a:r>
          </a:p>
          <a:p>
            <a:r>
              <a:rPr lang="en-IN" dirty="0"/>
              <a:t>If you follow all those three very simple steps, you'll be able to write any kind of lambda you need.</a:t>
            </a:r>
            <a:endParaRPr lang="en-US" dirty="0"/>
          </a:p>
        </p:txBody>
      </p:sp>
      <p:sp>
        <p:nvSpPr>
          <p:cNvPr id="4" name="Slide Number Placeholder 3"/>
          <p:cNvSpPr>
            <a:spLocks noGrp="1"/>
          </p:cNvSpPr>
          <p:nvPr>
            <p:ph type="sldNum" sz="quarter" idx="5"/>
          </p:nvPr>
        </p:nvSpPr>
        <p:spPr/>
        <p:txBody>
          <a:bodyPr/>
          <a:lstStyle/>
          <a:p>
            <a:fld id="{C252517D-9025-6545-B02E-C2C7452395B6}" type="slidenum">
              <a:rPr lang="en-US" smtClean="0"/>
              <a:t>9</a:t>
            </a:fld>
            <a:endParaRPr lang="en-US"/>
          </a:p>
        </p:txBody>
      </p:sp>
    </p:spTree>
    <p:extLst>
      <p:ext uri="{BB962C8B-B14F-4D97-AF65-F5344CB8AC3E}">
        <p14:creationId xmlns:p14="http://schemas.microsoft.com/office/powerpoint/2010/main" val="1002232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8/12/21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8/12/21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8/12/21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8/12/21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8/12/21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8/12/21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17" Type="http://schemas.openxmlformats.org/officeDocument/2006/relationships/image" Target="../media/image238.png"/><Relationship Id="rId21" Type="http://schemas.openxmlformats.org/officeDocument/2006/relationships/image" Target="../media/image190.png"/><Relationship Id="rId42" Type="http://schemas.openxmlformats.org/officeDocument/2006/relationships/customXml" Target="../ink/ink183.xml"/><Relationship Id="rId63" Type="http://schemas.openxmlformats.org/officeDocument/2006/relationships/image" Target="../media/image211.png"/><Relationship Id="rId84" Type="http://schemas.openxmlformats.org/officeDocument/2006/relationships/customXml" Target="../ink/ink204.xml"/><Relationship Id="rId138" Type="http://schemas.openxmlformats.org/officeDocument/2006/relationships/customXml" Target="../ink/ink231.xml"/><Relationship Id="rId159" Type="http://schemas.openxmlformats.org/officeDocument/2006/relationships/image" Target="../media/image259.png"/><Relationship Id="rId170" Type="http://schemas.openxmlformats.org/officeDocument/2006/relationships/customXml" Target="../ink/ink247.xml"/><Relationship Id="rId191" Type="http://schemas.openxmlformats.org/officeDocument/2006/relationships/image" Target="../media/image275.png"/><Relationship Id="rId205" Type="http://schemas.openxmlformats.org/officeDocument/2006/relationships/image" Target="../media/image282.png"/><Relationship Id="rId107" Type="http://schemas.openxmlformats.org/officeDocument/2006/relationships/image" Target="../media/image233.png"/><Relationship Id="rId11" Type="http://schemas.openxmlformats.org/officeDocument/2006/relationships/image" Target="../media/image185.png"/><Relationship Id="rId32" Type="http://schemas.openxmlformats.org/officeDocument/2006/relationships/customXml" Target="../ink/ink178.xml"/><Relationship Id="rId53" Type="http://schemas.openxmlformats.org/officeDocument/2006/relationships/image" Target="../media/image206.png"/><Relationship Id="rId74" Type="http://schemas.openxmlformats.org/officeDocument/2006/relationships/customXml" Target="../ink/ink199.xml"/><Relationship Id="rId128" Type="http://schemas.openxmlformats.org/officeDocument/2006/relationships/customXml" Target="../ink/ink226.xml"/><Relationship Id="rId149" Type="http://schemas.openxmlformats.org/officeDocument/2006/relationships/image" Target="../media/image254.png"/><Relationship Id="rId5" Type="http://schemas.openxmlformats.org/officeDocument/2006/relationships/image" Target="../media/image182.png"/><Relationship Id="rId95" Type="http://schemas.openxmlformats.org/officeDocument/2006/relationships/image" Target="../media/image227.png"/><Relationship Id="rId160" Type="http://schemas.openxmlformats.org/officeDocument/2006/relationships/customXml" Target="../ink/ink242.xml"/><Relationship Id="rId181" Type="http://schemas.openxmlformats.org/officeDocument/2006/relationships/image" Target="../media/image270.png"/><Relationship Id="rId22" Type="http://schemas.openxmlformats.org/officeDocument/2006/relationships/customXml" Target="../ink/ink173.xml"/><Relationship Id="rId43" Type="http://schemas.openxmlformats.org/officeDocument/2006/relationships/image" Target="../media/image201.png"/><Relationship Id="rId64" Type="http://schemas.openxmlformats.org/officeDocument/2006/relationships/customXml" Target="../ink/ink194.xml"/><Relationship Id="rId118" Type="http://schemas.openxmlformats.org/officeDocument/2006/relationships/customXml" Target="../ink/ink221.xml"/><Relationship Id="rId139" Type="http://schemas.openxmlformats.org/officeDocument/2006/relationships/image" Target="../media/image249.png"/><Relationship Id="rId85" Type="http://schemas.openxmlformats.org/officeDocument/2006/relationships/image" Target="../media/image222.png"/><Relationship Id="rId150" Type="http://schemas.openxmlformats.org/officeDocument/2006/relationships/customXml" Target="../ink/ink237.xml"/><Relationship Id="rId171" Type="http://schemas.openxmlformats.org/officeDocument/2006/relationships/image" Target="../media/image265.png"/><Relationship Id="rId192" Type="http://schemas.openxmlformats.org/officeDocument/2006/relationships/customXml" Target="../ink/ink258.xml"/><Relationship Id="rId206" Type="http://schemas.openxmlformats.org/officeDocument/2006/relationships/customXml" Target="../ink/ink265.xml"/><Relationship Id="rId12" Type="http://schemas.openxmlformats.org/officeDocument/2006/relationships/customXml" Target="../ink/ink168.xml"/><Relationship Id="rId33" Type="http://schemas.openxmlformats.org/officeDocument/2006/relationships/image" Target="../media/image196.png"/><Relationship Id="rId108" Type="http://schemas.openxmlformats.org/officeDocument/2006/relationships/customXml" Target="../ink/ink216.xml"/><Relationship Id="rId129" Type="http://schemas.openxmlformats.org/officeDocument/2006/relationships/image" Target="../media/image244.png"/><Relationship Id="rId54" Type="http://schemas.openxmlformats.org/officeDocument/2006/relationships/customXml" Target="../ink/ink189.xml"/><Relationship Id="rId75" Type="http://schemas.openxmlformats.org/officeDocument/2006/relationships/image" Target="../media/image217.png"/><Relationship Id="rId96" Type="http://schemas.openxmlformats.org/officeDocument/2006/relationships/customXml" Target="../ink/ink210.xml"/><Relationship Id="rId140" Type="http://schemas.openxmlformats.org/officeDocument/2006/relationships/customXml" Target="../ink/ink232.xml"/><Relationship Id="rId161" Type="http://schemas.openxmlformats.org/officeDocument/2006/relationships/image" Target="../media/image260.png"/><Relationship Id="rId182" Type="http://schemas.openxmlformats.org/officeDocument/2006/relationships/customXml" Target="../ink/ink253.xml"/><Relationship Id="rId6" Type="http://schemas.openxmlformats.org/officeDocument/2006/relationships/customXml" Target="../ink/ink165.xml"/><Relationship Id="rId23" Type="http://schemas.openxmlformats.org/officeDocument/2006/relationships/image" Target="../media/image191.png"/><Relationship Id="rId119" Type="http://schemas.openxmlformats.org/officeDocument/2006/relationships/image" Target="../media/image239.png"/><Relationship Id="rId44" Type="http://schemas.openxmlformats.org/officeDocument/2006/relationships/customXml" Target="../ink/ink184.xml"/><Relationship Id="rId65" Type="http://schemas.openxmlformats.org/officeDocument/2006/relationships/image" Target="../media/image212.png"/><Relationship Id="rId86" Type="http://schemas.openxmlformats.org/officeDocument/2006/relationships/customXml" Target="../ink/ink205.xml"/><Relationship Id="rId130" Type="http://schemas.openxmlformats.org/officeDocument/2006/relationships/customXml" Target="../ink/ink227.xml"/><Relationship Id="rId151" Type="http://schemas.openxmlformats.org/officeDocument/2006/relationships/image" Target="../media/image255.png"/><Relationship Id="rId172" Type="http://schemas.openxmlformats.org/officeDocument/2006/relationships/customXml" Target="../ink/ink248.xml"/><Relationship Id="rId193" Type="http://schemas.openxmlformats.org/officeDocument/2006/relationships/image" Target="../media/image276.png"/><Relationship Id="rId207" Type="http://schemas.openxmlformats.org/officeDocument/2006/relationships/image" Target="../media/image283.png"/><Relationship Id="rId13" Type="http://schemas.openxmlformats.org/officeDocument/2006/relationships/image" Target="../media/image186.png"/><Relationship Id="rId109" Type="http://schemas.openxmlformats.org/officeDocument/2006/relationships/image" Target="../media/image234.png"/><Relationship Id="rId34" Type="http://schemas.openxmlformats.org/officeDocument/2006/relationships/customXml" Target="../ink/ink179.xml"/><Relationship Id="rId55" Type="http://schemas.openxmlformats.org/officeDocument/2006/relationships/image" Target="../media/image207.png"/><Relationship Id="rId76" Type="http://schemas.openxmlformats.org/officeDocument/2006/relationships/customXml" Target="../ink/ink200.xml"/><Relationship Id="rId97" Type="http://schemas.openxmlformats.org/officeDocument/2006/relationships/image" Target="../media/image228.png"/><Relationship Id="rId120" Type="http://schemas.openxmlformats.org/officeDocument/2006/relationships/customXml" Target="../ink/ink222.xml"/><Relationship Id="rId141" Type="http://schemas.openxmlformats.org/officeDocument/2006/relationships/image" Target="../media/image250.png"/><Relationship Id="rId7" Type="http://schemas.openxmlformats.org/officeDocument/2006/relationships/image" Target="../media/image183.png"/><Relationship Id="rId162" Type="http://schemas.openxmlformats.org/officeDocument/2006/relationships/customXml" Target="../ink/ink243.xml"/><Relationship Id="rId183" Type="http://schemas.openxmlformats.org/officeDocument/2006/relationships/image" Target="../media/image271.png"/><Relationship Id="rId24" Type="http://schemas.openxmlformats.org/officeDocument/2006/relationships/customXml" Target="../ink/ink174.xml"/><Relationship Id="rId45" Type="http://schemas.openxmlformats.org/officeDocument/2006/relationships/image" Target="../media/image202.png"/><Relationship Id="rId66" Type="http://schemas.openxmlformats.org/officeDocument/2006/relationships/customXml" Target="../ink/ink195.xml"/><Relationship Id="rId87" Type="http://schemas.openxmlformats.org/officeDocument/2006/relationships/image" Target="../media/image223.png"/><Relationship Id="rId110" Type="http://schemas.openxmlformats.org/officeDocument/2006/relationships/customXml" Target="../ink/ink217.xml"/><Relationship Id="rId131" Type="http://schemas.openxmlformats.org/officeDocument/2006/relationships/image" Target="../media/image245.png"/><Relationship Id="rId61" Type="http://schemas.openxmlformats.org/officeDocument/2006/relationships/image" Target="../media/image210.png"/><Relationship Id="rId82" Type="http://schemas.openxmlformats.org/officeDocument/2006/relationships/customXml" Target="../ink/ink203.xml"/><Relationship Id="rId152" Type="http://schemas.openxmlformats.org/officeDocument/2006/relationships/customXml" Target="../ink/ink238.xml"/><Relationship Id="rId173" Type="http://schemas.openxmlformats.org/officeDocument/2006/relationships/image" Target="../media/image266.png"/><Relationship Id="rId194" Type="http://schemas.openxmlformats.org/officeDocument/2006/relationships/customXml" Target="../ink/ink259.xml"/><Relationship Id="rId199" Type="http://schemas.openxmlformats.org/officeDocument/2006/relationships/image" Target="../media/image279.png"/><Relationship Id="rId203" Type="http://schemas.openxmlformats.org/officeDocument/2006/relationships/image" Target="../media/image281.png"/><Relationship Id="rId208" Type="http://schemas.openxmlformats.org/officeDocument/2006/relationships/customXml" Target="../ink/ink266.xml"/><Relationship Id="rId19" Type="http://schemas.openxmlformats.org/officeDocument/2006/relationships/image" Target="../media/image189.png"/><Relationship Id="rId14" Type="http://schemas.openxmlformats.org/officeDocument/2006/relationships/customXml" Target="../ink/ink169.xml"/><Relationship Id="rId30" Type="http://schemas.openxmlformats.org/officeDocument/2006/relationships/customXml" Target="../ink/ink177.xml"/><Relationship Id="rId35" Type="http://schemas.openxmlformats.org/officeDocument/2006/relationships/image" Target="../media/image197.png"/><Relationship Id="rId56" Type="http://schemas.openxmlformats.org/officeDocument/2006/relationships/customXml" Target="../ink/ink190.xml"/><Relationship Id="rId77" Type="http://schemas.openxmlformats.org/officeDocument/2006/relationships/image" Target="../media/image218.png"/><Relationship Id="rId100" Type="http://schemas.openxmlformats.org/officeDocument/2006/relationships/customXml" Target="../ink/ink212.xml"/><Relationship Id="rId105" Type="http://schemas.openxmlformats.org/officeDocument/2006/relationships/image" Target="../media/image232.png"/><Relationship Id="rId126" Type="http://schemas.openxmlformats.org/officeDocument/2006/relationships/customXml" Target="../ink/ink225.xml"/><Relationship Id="rId147" Type="http://schemas.openxmlformats.org/officeDocument/2006/relationships/image" Target="../media/image253.png"/><Relationship Id="rId168" Type="http://schemas.openxmlformats.org/officeDocument/2006/relationships/customXml" Target="../ink/ink246.xml"/><Relationship Id="rId8" Type="http://schemas.openxmlformats.org/officeDocument/2006/relationships/customXml" Target="../ink/ink166.xml"/><Relationship Id="rId51" Type="http://schemas.openxmlformats.org/officeDocument/2006/relationships/image" Target="../media/image205.png"/><Relationship Id="rId72" Type="http://schemas.openxmlformats.org/officeDocument/2006/relationships/customXml" Target="../ink/ink198.xml"/><Relationship Id="rId93" Type="http://schemas.openxmlformats.org/officeDocument/2006/relationships/image" Target="../media/image226.png"/><Relationship Id="rId98" Type="http://schemas.openxmlformats.org/officeDocument/2006/relationships/customXml" Target="../ink/ink211.xml"/><Relationship Id="rId121" Type="http://schemas.openxmlformats.org/officeDocument/2006/relationships/image" Target="../media/image240.png"/><Relationship Id="rId142" Type="http://schemas.openxmlformats.org/officeDocument/2006/relationships/customXml" Target="../ink/ink233.xml"/><Relationship Id="rId163" Type="http://schemas.openxmlformats.org/officeDocument/2006/relationships/image" Target="../media/image261.png"/><Relationship Id="rId184" Type="http://schemas.openxmlformats.org/officeDocument/2006/relationships/customXml" Target="../ink/ink254.xml"/><Relationship Id="rId189" Type="http://schemas.openxmlformats.org/officeDocument/2006/relationships/image" Target="../media/image274.png"/><Relationship Id="rId3" Type="http://schemas.openxmlformats.org/officeDocument/2006/relationships/image" Target="../media/image166.png"/><Relationship Id="rId25" Type="http://schemas.openxmlformats.org/officeDocument/2006/relationships/image" Target="../media/image192.png"/><Relationship Id="rId46" Type="http://schemas.openxmlformats.org/officeDocument/2006/relationships/customXml" Target="../ink/ink185.xml"/><Relationship Id="rId67" Type="http://schemas.openxmlformats.org/officeDocument/2006/relationships/image" Target="../media/image213.png"/><Relationship Id="rId116" Type="http://schemas.openxmlformats.org/officeDocument/2006/relationships/customXml" Target="../ink/ink220.xml"/><Relationship Id="rId137" Type="http://schemas.openxmlformats.org/officeDocument/2006/relationships/image" Target="../media/image248.png"/><Relationship Id="rId158" Type="http://schemas.openxmlformats.org/officeDocument/2006/relationships/customXml" Target="../ink/ink241.xml"/><Relationship Id="rId20" Type="http://schemas.openxmlformats.org/officeDocument/2006/relationships/customXml" Target="../ink/ink172.xml"/><Relationship Id="rId41" Type="http://schemas.openxmlformats.org/officeDocument/2006/relationships/image" Target="../media/image200.png"/><Relationship Id="rId62" Type="http://schemas.openxmlformats.org/officeDocument/2006/relationships/customXml" Target="../ink/ink193.xml"/><Relationship Id="rId83" Type="http://schemas.openxmlformats.org/officeDocument/2006/relationships/image" Target="../media/image221.png"/><Relationship Id="rId88" Type="http://schemas.openxmlformats.org/officeDocument/2006/relationships/customXml" Target="../ink/ink206.xml"/><Relationship Id="rId111" Type="http://schemas.openxmlformats.org/officeDocument/2006/relationships/image" Target="../media/image235.png"/><Relationship Id="rId132" Type="http://schemas.openxmlformats.org/officeDocument/2006/relationships/customXml" Target="../ink/ink228.xml"/><Relationship Id="rId153" Type="http://schemas.openxmlformats.org/officeDocument/2006/relationships/image" Target="../media/image256.png"/><Relationship Id="rId174" Type="http://schemas.openxmlformats.org/officeDocument/2006/relationships/customXml" Target="../ink/ink249.xml"/><Relationship Id="rId179" Type="http://schemas.openxmlformats.org/officeDocument/2006/relationships/image" Target="../media/image269.png"/><Relationship Id="rId195" Type="http://schemas.openxmlformats.org/officeDocument/2006/relationships/image" Target="../media/image277.png"/><Relationship Id="rId209" Type="http://schemas.openxmlformats.org/officeDocument/2006/relationships/image" Target="../media/image284.png"/><Relationship Id="rId190" Type="http://schemas.openxmlformats.org/officeDocument/2006/relationships/customXml" Target="../ink/ink257.xml"/><Relationship Id="rId204" Type="http://schemas.openxmlformats.org/officeDocument/2006/relationships/customXml" Target="../ink/ink264.xml"/><Relationship Id="rId15" Type="http://schemas.openxmlformats.org/officeDocument/2006/relationships/image" Target="../media/image187.png"/><Relationship Id="rId36" Type="http://schemas.openxmlformats.org/officeDocument/2006/relationships/customXml" Target="../ink/ink180.xml"/><Relationship Id="rId57" Type="http://schemas.openxmlformats.org/officeDocument/2006/relationships/image" Target="../media/image208.png"/><Relationship Id="rId106" Type="http://schemas.openxmlformats.org/officeDocument/2006/relationships/customXml" Target="../ink/ink215.xml"/><Relationship Id="rId127" Type="http://schemas.openxmlformats.org/officeDocument/2006/relationships/image" Target="../media/image243.png"/><Relationship Id="rId10" Type="http://schemas.openxmlformats.org/officeDocument/2006/relationships/customXml" Target="../ink/ink167.xml"/><Relationship Id="rId31" Type="http://schemas.openxmlformats.org/officeDocument/2006/relationships/image" Target="../media/image195.png"/><Relationship Id="rId52" Type="http://schemas.openxmlformats.org/officeDocument/2006/relationships/customXml" Target="../ink/ink188.xml"/><Relationship Id="rId73" Type="http://schemas.openxmlformats.org/officeDocument/2006/relationships/image" Target="../media/image216.png"/><Relationship Id="rId78" Type="http://schemas.openxmlformats.org/officeDocument/2006/relationships/customXml" Target="../ink/ink201.xml"/><Relationship Id="rId94" Type="http://schemas.openxmlformats.org/officeDocument/2006/relationships/customXml" Target="../ink/ink209.xml"/><Relationship Id="rId99" Type="http://schemas.openxmlformats.org/officeDocument/2006/relationships/image" Target="../media/image229.png"/><Relationship Id="rId101" Type="http://schemas.openxmlformats.org/officeDocument/2006/relationships/image" Target="../media/image230.png"/><Relationship Id="rId122" Type="http://schemas.openxmlformats.org/officeDocument/2006/relationships/customXml" Target="../ink/ink223.xml"/><Relationship Id="rId143" Type="http://schemas.openxmlformats.org/officeDocument/2006/relationships/image" Target="../media/image251.png"/><Relationship Id="rId148" Type="http://schemas.openxmlformats.org/officeDocument/2006/relationships/customXml" Target="../ink/ink236.xml"/><Relationship Id="rId164" Type="http://schemas.openxmlformats.org/officeDocument/2006/relationships/customXml" Target="../ink/ink244.xml"/><Relationship Id="rId169" Type="http://schemas.openxmlformats.org/officeDocument/2006/relationships/image" Target="../media/image264.png"/><Relationship Id="rId185" Type="http://schemas.openxmlformats.org/officeDocument/2006/relationships/image" Target="../media/image272.png"/><Relationship Id="rId4" Type="http://schemas.openxmlformats.org/officeDocument/2006/relationships/customXml" Target="../ink/ink164.xml"/><Relationship Id="rId9" Type="http://schemas.openxmlformats.org/officeDocument/2006/relationships/image" Target="../media/image184.png"/><Relationship Id="rId180" Type="http://schemas.openxmlformats.org/officeDocument/2006/relationships/customXml" Target="../ink/ink252.xml"/><Relationship Id="rId210" Type="http://schemas.openxmlformats.org/officeDocument/2006/relationships/customXml" Target="../ink/ink267.xml"/><Relationship Id="rId26" Type="http://schemas.openxmlformats.org/officeDocument/2006/relationships/customXml" Target="../ink/ink175.xml"/><Relationship Id="rId47" Type="http://schemas.openxmlformats.org/officeDocument/2006/relationships/image" Target="../media/image203.png"/><Relationship Id="rId68" Type="http://schemas.openxmlformats.org/officeDocument/2006/relationships/customXml" Target="../ink/ink196.xml"/><Relationship Id="rId89" Type="http://schemas.openxmlformats.org/officeDocument/2006/relationships/image" Target="../media/image224.png"/><Relationship Id="rId112" Type="http://schemas.openxmlformats.org/officeDocument/2006/relationships/customXml" Target="../ink/ink218.xml"/><Relationship Id="rId133" Type="http://schemas.openxmlformats.org/officeDocument/2006/relationships/image" Target="../media/image246.png"/><Relationship Id="rId154" Type="http://schemas.openxmlformats.org/officeDocument/2006/relationships/customXml" Target="../ink/ink239.xml"/><Relationship Id="rId175" Type="http://schemas.openxmlformats.org/officeDocument/2006/relationships/image" Target="../media/image267.png"/><Relationship Id="rId196" Type="http://schemas.openxmlformats.org/officeDocument/2006/relationships/customXml" Target="../ink/ink260.xml"/><Relationship Id="rId200" Type="http://schemas.openxmlformats.org/officeDocument/2006/relationships/customXml" Target="../ink/ink262.xml"/><Relationship Id="rId16" Type="http://schemas.openxmlformats.org/officeDocument/2006/relationships/customXml" Target="../ink/ink170.xml"/><Relationship Id="rId37" Type="http://schemas.openxmlformats.org/officeDocument/2006/relationships/image" Target="../media/image198.png"/><Relationship Id="rId58" Type="http://schemas.openxmlformats.org/officeDocument/2006/relationships/customXml" Target="../ink/ink191.xml"/><Relationship Id="rId79" Type="http://schemas.openxmlformats.org/officeDocument/2006/relationships/image" Target="../media/image219.png"/><Relationship Id="rId102" Type="http://schemas.openxmlformats.org/officeDocument/2006/relationships/customXml" Target="../ink/ink213.xml"/><Relationship Id="rId123" Type="http://schemas.openxmlformats.org/officeDocument/2006/relationships/image" Target="../media/image241.png"/><Relationship Id="rId144" Type="http://schemas.openxmlformats.org/officeDocument/2006/relationships/customXml" Target="../ink/ink234.xml"/><Relationship Id="rId90" Type="http://schemas.openxmlformats.org/officeDocument/2006/relationships/customXml" Target="../ink/ink207.xml"/><Relationship Id="rId165" Type="http://schemas.openxmlformats.org/officeDocument/2006/relationships/image" Target="../media/image262.png"/><Relationship Id="rId186" Type="http://schemas.openxmlformats.org/officeDocument/2006/relationships/customXml" Target="../ink/ink255.xml"/><Relationship Id="rId211" Type="http://schemas.openxmlformats.org/officeDocument/2006/relationships/image" Target="../media/image285.png"/><Relationship Id="rId27" Type="http://schemas.openxmlformats.org/officeDocument/2006/relationships/image" Target="../media/image193.png"/><Relationship Id="rId48" Type="http://schemas.openxmlformats.org/officeDocument/2006/relationships/customXml" Target="../ink/ink186.xml"/><Relationship Id="rId69" Type="http://schemas.openxmlformats.org/officeDocument/2006/relationships/image" Target="../media/image214.png"/><Relationship Id="rId113" Type="http://schemas.openxmlformats.org/officeDocument/2006/relationships/image" Target="../media/image236.png"/><Relationship Id="rId134" Type="http://schemas.openxmlformats.org/officeDocument/2006/relationships/customXml" Target="../ink/ink229.xml"/><Relationship Id="rId80" Type="http://schemas.openxmlformats.org/officeDocument/2006/relationships/customXml" Target="../ink/ink202.xml"/><Relationship Id="rId155" Type="http://schemas.openxmlformats.org/officeDocument/2006/relationships/image" Target="../media/image257.png"/><Relationship Id="rId176" Type="http://schemas.openxmlformats.org/officeDocument/2006/relationships/customXml" Target="../ink/ink250.xml"/><Relationship Id="rId197" Type="http://schemas.openxmlformats.org/officeDocument/2006/relationships/image" Target="../media/image278.png"/><Relationship Id="rId201" Type="http://schemas.openxmlformats.org/officeDocument/2006/relationships/image" Target="../media/image280.png"/><Relationship Id="rId17" Type="http://schemas.openxmlformats.org/officeDocument/2006/relationships/image" Target="../media/image188.png"/><Relationship Id="rId38" Type="http://schemas.openxmlformats.org/officeDocument/2006/relationships/customXml" Target="../ink/ink181.xml"/><Relationship Id="rId59" Type="http://schemas.openxmlformats.org/officeDocument/2006/relationships/image" Target="../media/image209.png"/><Relationship Id="rId103" Type="http://schemas.openxmlformats.org/officeDocument/2006/relationships/image" Target="../media/image231.png"/><Relationship Id="rId124" Type="http://schemas.openxmlformats.org/officeDocument/2006/relationships/customXml" Target="../ink/ink224.xml"/><Relationship Id="rId70" Type="http://schemas.openxmlformats.org/officeDocument/2006/relationships/customXml" Target="../ink/ink197.xml"/><Relationship Id="rId91" Type="http://schemas.openxmlformats.org/officeDocument/2006/relationships/image" Target="../media/image225.png"/><Relationship Id="rId145" Type="http://schemas.openxmlformats.org/officeDocument/2006/relationships/image" Target="../media/image252.png"/><Relationship Id="rId166" Type="http://schemas.openxmlformats.org/officeDocument/2006/relationships/customXml" Target="../ink/ink245.xml"/><Relationship Id="rId187" Type="http://schemas.openxmlformats.org/officeDocument/2006/relationships/image" Target="../media/image273.png"/><Relationship Id="rId1" Type="http://schemas.openxmlformats.org/officeDocument/2006/relationships/slideLayout" Target="../slideLayouts/slideLayout7.xml"/><Relationship Id="rId28" Type="http://schemas.openxmlformats.org/officeDocument/2006/relationships/customXml" Target="../ink/ink176.xml"/><Relationship Id="rId49" Type="http://schemas.openxmlformats.org/officeDocument/2006/relationships/image" Target="../media/image204.png"/><Relationship Id="rId114" Type="http://schemas.openxmlformats.org/officeDocument/2006/relationships/customXml" Target="../ink/ink219.xml"/><Relationship Id="rId60" Type="http://schemas.openxmlformats.org/officeDocument/2006/relationships/customXml" Target="../ink/ink192.xml"/><Relationship Id="rId81" Type="http://schemas.openxmlformats.org/officeDocument/2006/relationships/image" Target="../media/image220.png"/><Relationship Id="rId135" Type="http://schemas.openxmlformats.org/officeDocument/2006/relationships/image" Target="../media/image247.png"/><Relationship Id="rId156" Type="http://schemas.openxmlformats.org/officeDocument/2006/relationships/customXml" Target="../ink/ink240.xml"/><Relationship Id="rId177" Type="http://schemas.openxmlformats.org/officeDocument/2006/relationships/image" Target="../media/image268.png"/><Relationship Id="rId198" Type="http://schemas.openxmlformats.org/officeDocument/2006/relationships/customXml" Target="../ink/ink261.xml"/><Relationship Id="rId202" Type="http://schemas.openxmlformats.org/officeDocument/2006/relationships/customXml" Target="../ink/ink263.xml"/><Relationship Id="rId18" Type="http://schemas.openxmlformats.org/officeDocument/2006/relationships/customXml" Target="../ink/ink171.xml"/><Relationship Id="rId39" Type="http://schemas.openxmlformats.org/officeDocument/2006/relationships/image" Target="../media/image199.png"/><Relationship Id="rId50" Type="http://schemas.openxmlformats.org/officeDocument/2006/relationships/customXml" Target="../ink/ink187.xml"/><Relationship Id="rId104" Type="http://schemas.openxmlformats.org/officeDocument/2006/relationships/customXml" Target="../ink/ink214.xml"/><Relationship Id="rId125" Type="http://schemas.openxmlformats.org/officeDocument/2006/relationships/image" Target="../media/image242.png"/><Relationship Id="rId146" Type="http://schemas.openxmlformats.org/officeDocument/2006/relationships/customXml" Target="../ink/ink235.xml"/><Relationship Id="rId167" Type="http://schemas.openxmlformats.org/officeDocument/2006/relationships/image" Target="../media/image263.png"/><Relationship Id="rId188" Type="http://schemas.openxmlformats.org/officeDocument/2006/relationships/customXml" Target="../ink/ink256.xml"/><Relationship Id="rId71" Type="http://schemas.openxmlformats.org/officeDocument/2006/relationships/image" Target="../media/image215.png"/><Relationship Id="rId92" Type="http://schemas.openxmlformats.org/officeDocument/2006/relationships/customXml" Target="../ink/ink208.xml"/><Relationship Id="rId2" Type="http://schemas.openxmlformats.org/officeDocument/2006/relationships/notesSlide" Target="../notesSlides/notesSlide18.xml"/><Relationship Id="rId29" Type="http://schemas.openxmlformats.org/officeDocument/2006/relationships/image" Target="../media/image194.png"/><Relationship Id="rId40" Type="http://schemas.openxmlformats.org/officeDocument/2006/relationships/customXml" Target="../ink/ink182.xml"/><Relationship Id="rId115" Type="http://schemas.openxmlformats.org/officeDocument/2006/relationships/image" Target="../media/image237.png"/><Relationship Id="rId136" Type="http://schemas.openxmlformats.org/officeDocument/2006/relationships/customXml" Target="../ink/ink230.xml"/><Relationship Id="rId157" Type="http://schemas.openxmlformats.org/officeDocument/2006/relationships/image" Target="../media/image258.png"/><Relationship Id="rId178" Type="http://schemas.openxmlformats.org/officeDocument/2006/relationships/customXml" Target="../ink/ink25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68.png"/></Relationships>
</file>

<file path=ppt/slides/_rels/slide22.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17" Type="http://schemas.openxmlformats.org/officeDocument/2006/relationships/customXml" Target="../ink/ink58.xml"/><Relationship Id="rId299" Type="http://schemas.openxmlformats.org/officeDocument/2006/relationships/customXml" Target="../ink/ink149.xml"/><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customXml" Target="../ink/ink79.xml"/><Relationship Id="rId324" Type="http://schemas.openxmlformats.org/officeDocument/2006/relationships/image" Target="../media/image161.png"/><Relationship Id="rId170" Type="http://schemas.openxmlformats.org/officeDocument/2006/relationships/image" Target="../media/image84.png"/><Relationship Id="rId226" Type="http://schemas.openxmlformats.org/officeDocument/2006/relationships/image" Target="../media/image112.png"/><Relationship Id="rId268" Type="http://schemas.openxmlformats.org/officeDocument/2006/relationships/image" Target="../media/image133.png"/><Relationship Id="rId32" Type="http://schemas.openxmlformats.org/officeDocument/2006/relationships/image" Target="../media/image15.png"/><Relationship Id="rId74" Type="http://schemas.openxmlformats.org/officeDocument/2006/relationships/image" Target="../media/image36.png"/><Relationship Id="rId128" Type="http://schemas.openxmlformats.org/officeDocument/2006/relationships/image" Target="../media/image63.png"/><Relationship Id="rId5" Type="http://schemas.openxmlformats.org/officeDocument/2006/relationships/customXml" Target="../ink/ink2.xml"/><Relationship Id="rId181" Type="http://schemas.openxmlformats.org/officeDocument/2006/relationships/customXml" Target="../ink/ink90.xml"/><Relationship Id="rId237" Type="http://schemas.openxmlformats.org/officeDocument/2006/relationships/customXml" Target="../ink/ink118.xml"/><Relationship Id="rId279" Type="http://schemas.openxmlformats.org/officeDocument/2006/relationships/customXml" Target="../ink/ink139.xml"/><Relationship Id="rId43" Type="http://schemas.openxmlformats.org/officeDocument/2006/relationships/customXml" Target="../ink/ink21.xml"/><Relationship Id="rId139" Type="http://schemas.openxmlformats.org/officeDocument/2006/relationships/customXml" Target="../ink/ink69.xml"/><Relationship Id="rId290" Type="http://schemas.openxmlformats.org/officeDocument/2006/relationships/image" Target="../media/image144.png"/><Relationship Id="rId304" Type="http://schemas.openxmlformats.org/officeDocument/2006/relationships/image" Target="../media/image151.png"/><Relationship Id="rId85" Type="http://schemas.openxmlformats.org/officeDocument/2006/relationships/customXml" Target="../ink/ink42.xml"/><Relationship Id="rId150" Type="http://schemas.openxmlformats.org/officeDocument/2006/relationships/image" Target="../media/image74.png"/><Relationship Id="rId192" Type="http://schemas.openxmlformats.org/officeDocument/2006/relationships/image" Target="../media/image95.png"/><Relationship Id="rId206" Type="http://schemas.openxmlformats.org/officeDocument/2006/relationships/image" Target="../media/image102.png"/><Relationship Id="rId248" Type="http://schemas.openxmlformats.org/officeDocument/2006/relationships/image" Target="../media/image123.png"/><Relationship Id="rId12" Type="http://schemas.openxmlformats.org/officeDocument/2006/relationships/image" Target="../media/image5.png"/><Relationship Id="rId108" Type="http://schemas.openxmlformats.org/officeDocument/2006/relationships/image" Target="../media/image53.png"/><Relationship Id="rId315" Type="http://schemas.openxmlformats.org/officeDocument/2006/relationships/customXml" Target="../ink/ink157.xml"/><Relationship Id="rId54" Type="http://schemas.openxmlformats.org/officeDocument/2006/relationships/image" Target="../media/image26.png"/><Relationship Id="rId96" Type="http://schemas.openxmlformats.org/officeDocument/2006/relationships/image" Target="../media/image47.png"/><Relationship Id="rId161" Type="http://schemas.openxmlformats.org/officeDocument/2006/relationships/customXml" Target="../ink/ink80.xml"/><Relationship Id="rId217" Type="http://schemas.openxmlformats.org/officeDocument/2006/relationships/customXml" Target="../ink/ink108.xml"/><Relationship Id="rId259" Type="http://schemas.openxmlformats.org/officeDocument/2006/relationships/customXml" Target="../ink/ink129.xml"/><Relationship Id="rId23" Type="http://schemas.openxmlformats.org/officeDocument/2006/relationships/customXml" Target="../ink/ink11.xml"/><Relationship Id="rId119" Type="http://schemas.openxmlformats.org/officeDocument/2006/relationships/customXml" Target="../ink/ink59.xml"/><Relationship Id="rId270" Type="http://schemas.openxmlformats.org/officeDocument/2006/relationships/image" Target="../media/image134.png"/><Relationship Id="rId326" Type="http://schemas.openxmlformats.org/officeDocument/2006/relationships/image" Target="../media/image162.png"/><Relationship Id="rId65" Type="http://schemas.openxmlformats.org/officeDocument/2006/relationships/customXml" Target="../ink/ink32.xml"/><Relationship Id="rId130" Type="http://schemas.openxmlformats.org/officeDocument/2006/relationships/image" Target="../media/image64.png"/><Relationship Id="rId172" Type="http://schemas.openxmlformats.org/officeDocument/2006/relationships/image" Target="../media/image85.png"/><Relationship Id="rId228" Type="http://schemas.openxmlformats.org/officeDocument/2006/relationships/image" Target="../media/image113.png"/><Relationship Id="rId281" Type="http://schemas.openxmlformats.org/officeDocument/2006/relationships/customXml" Target="../ink/ink140.xml"/><Relationship Id="rId34" Type="http://schemas.openxmlformats.org/officeDocument/2006/relationships/image" Target="../media/image16.png"/><Relationship Id="rId76" Type="http://schemas.openxmlformats.org/officeDocument/2006/relationships/image" Target="../media/image37.png"/><Relationship Id="rId141" Type="http://schemas.openxmlformats.org/officeDocument/2006/relationships/customXml" Target="../ink/ink70.xml"/><Relationship Id="rId7" Type="http://schemas.openxmlformats.org/officeDocument/2006/relationships/customXml" Target="../ink/ink3.xml"/><Relationship Id="rId162" Type="http://schemas.openxmlformats.org/officeDocument/2006/relationships/image" Target="../media/image80.png"/><Relationship Id="rId183" Type="http://schemas.openxmlformats.org/officeDocument/2006/relationships/customXml" Target="../ink/ink91.xml"/><Relationship Id="rId218" Type="http://schemas.openxmlformats.org/officeDocument/2006/relationships/image" Target="../media/image108.png"/><Relationship Id="rId239" Type="http://schemas.openxmlformats.org/officeDocument/2006/relationships/customXml" Target="../ink/ink119.xml"/><Relationship Id="rId250" Type="http://schemas.openxmlformats.org/officeDocument/2006/relationships/image" Target="../media/image124.png"/><Relationship Id="rId271" Type="http://schemas.openxmlformats.org/officeDocument/2006/relationships/customXml" Target="../ink/ink135.xml"/><Relationship Id="rId292" Type="http://schemas.openxmlformats.org/officeDocument/2006/relationships/image" Target="../media/image145.png"/><Relationship Id="rId306" Type="http://schemas.openxmlformats.org/officeDocument/2006/relationships/image" Target="../media/image152.png"/><Relationship Id="rId24" Type="http://schemas.openxmlformats.org/officeDocument/2006/relationships/image" Target="../media/image11.png"/><Relationship Id="rId45" Type="http://schemas.openxmlformats.org/officeDocument/2006/relationships/customXml" Target="../ink/ink22.xml"/><Relationship Id="rId66" Type="http://schemas.openxmlformats.org/officeDocument/2006/relationships/image" Target="../media/image32.png"/><Relationship Id="rId87" Type="http://schemas.openxmlformats.org/officeDocument/2006/relationships/customXml" Target="../ink/ink43.xml"/><Relationship Id="rId110" Type="http://schemas.openxmlformats.org/officeDocument/2006/relationships/image" Target="../media/image54.png"/><Relationship Id="rId131" Type="http://schemas.openxmlformats.org/officeDocument/2006/relationships/customXml" Target="../ink/ink65.xml"/><Relationship Id="rId327" Type="http://schemas.openxmlformats.org/officeDocument/2006/relationships/customXml" Target="../ink/ink163.xml"/><Relationship Id="rId152" Type="http://schemas.openxmlformats.org/officeDocument/2006/relationships/image" Target="../media/image75.png"/><Relationship Id="rId173" Type="http://schemas.openxmlformats.org/officeDocument/2006/relationships/customXml" Target="../ink/ink86.xml"/><Relationship Id="rId194" Type="http://schemas.openxmlformats.org/officeDocument/2006/relationships/image" Target="../media/image96.png"/><Relationship Id="rId208" Type="http://schemas.openxmlformats.org/officeDocument/2006/relationships/image" Target="../media/image103.png"/><Relationship Id="rId229" Type="http://schemas.openxmlformats.org/officeDocument/2006/relationships/customXml" Target="../ink/ink114.xml"/><Relationship Id="rId240" Type="http://schemas.openxmlformats.org/officeDocument/2006/relationships/image" Target="../media/image119.png"/><Relationship Id="rId261" Type="http://schemas.openxmlformats.org/officeDocument/2006/relationships/customXml" Target="../ink/ink130.xml"/><Relationship Id="rId14" Type="http://schemas.openxmlformats.org/officeDocument/2006/relationships/image" Target="../media/image6.png"/><Relationship Id="rId35" Type="http://schemas.openxmlformats.org/officeDocument/2006/relationships/customXml" Target="../ink/ink17.xml"/><Relationship Id="rId56" Type="http://schemas.openxmlformats.org/officeDocument/2006/relationships/image" Target="../media/image27.png"/><Relationship Id="rId77" Type="http://schemas.openxmlformats.org/officeDocument/2006/relationships/customXml" Target="../ink/ink38.xml"/><Relationship Id="rId100" Type="http://schemas.openxmlformats.org/officeDocument/2006/relationships/image" Target="../media/image49.png"/><Relationship Id="rId282" Type="http://schemas.openxmlformats.org/officeDocument/2006/relationships/image" Target="../media/image140.png"/><Relationship Id="rId317" Type="http://schemas.openxmlformats.org/officeDocument/2006/relationships/customXml" Target="../ink/ink158.xml"/><Relationship Id="rId8" Type="http://schemas.openxmlformats.org/officeDocument/2006/relationships/image" Target="../media/image3.png"/><Relationship Id="rId98" Type="http://schemas.openxmlformats.org/officeDocument/2006/relationships/image" Target="../media/image48.png"/><Relationship Id="rId121" Type="http://schemas.openxmlformats.org/officeDocument/2006/relationships/customXml" Target="../ink/ink60.xml"/><Relationship Id="rId142" Type="http://schemas.openxmlformats.org/officeDocument/2006/relationships/image" Target="../media/image70.png"/><Relationship Id="rId163" Type="http://schemas.openxmlformats.org/officeDocument/2006/relationships/customXml" Target="../ink/ink81.xml"/><Relationship Id="rId184" Type="http://schemas.openxmlformats.org/officeDocument/2006/relationships/image" Target="../media/image91.png"/><Relationship Id="rId219" Type="http://schemas.openxmlformats.org/officeDocument/2006/relationships/customXml" Target="../ink/ink109.xml"/><Relationship Id="rId230" Type="http://schemas.openxmlformats.org/officeDocument/2006/relationships/image" Target="../media/image114.png"/><Relationship Id="rId251" Type="http://schemas.openxmlformats.org/officeDocument/2006/relationships/customXml" Target="../ink/ink125.xml"/><Relationship Id="rId25" Type="http://schemas.openxmlformats.org/officeDocument/2006/relationships/customXml" Target="../ink/ink12.xml"/><Relationship Id="rId46" Type="http://schemas.openxmlformats.org/officeDocument/2006/relationships/image" Target="../media/image22.png"/><Relationship Id="rId67" Type="http://schemas.openxmlformats.org/officeDocument/2006/relationships/customXml" Target="../ink/ink33.xml"/><Relationship Id="rId272" Type="http://schemas.openxmlformats.org/officeDocument/2006/relationships/image" Target="../media/image135.png"/><Relationship Id="rId293" Type="http://schemas.openxmlformats.org/officeDocument/2006/relationships/customXml" Target="../ink/ink146.xml"/><Relationship Id="rId307" Type="http://schemas.openxmlformats.org/officeDocument/2006/relationships/customXml" Target="../ink/ink153.xml"/><Relationship Id="rId328" Type="http://schemas.openxmlformats.org/officeDocument/2006/relationships/image" Target="../media/image163.png"/><Relationship Id="rId88" Type="http://schemas.openxmlformats.org/officeDocument/2006/relationships/image" Target="../media/image43.png"/><Relationship Id="rId111" Type="http://schemas.openxmlformats.org/officeDocument/2006/relationships/customXml" Target="../ink/ink55.xml"/><Relationship Id="rId132" Type="http://schemas.openxmlformats.org/officeDocument/2006/relationships/image" Target="../media/image65.png"/><Relationship Id="rId153" Type="http://schemas.openxmlformats.org/officeDocument/2006/relationships/customXml" Target="../ink/ink76.xml"/><Relationship Id="rId174" Type="http://schemas.openxmlformats.org/officeDocument/2006/relationships/image" Target="../media/image86.png"/><Relationship Id="rId195" Type="http://schemas.openxmlformats.org/officeDocument/2006/relationships/customXml" Target="../ink/ink97.xml"/><Relationship Id="rId209" Type="http://schemas.openxmlformats.org/officeDocument/2006/relationships/customXml" Target="../ink/ink104.xml"/><Relationship Id="rId220" Type="http://schemas.openxmlformats.org/officeDocument/2006/relationships/image" Target="../media/image109.png"/><Relationship Id="rId241" Type="http://schemas.openxmlformats.org/officeDocument/2006/relationships/customXml" Target="../ink/ink120.xml"/><Relationship Id="rId15" Type="http://schemas.openxmlformats.org/officeDocument/2006/relationships/customXml" Target="../ink/ink7.xml"/><Relationship Id="rId36" Type="http://schemas.openxmlformats.org/officeDocument/2006/relationships/image" Target="../media/image17.png"/><Relationship Id="rId57" Type="http://schemas.openxmlformats.org/officeDocument/2006/relationships/customXml" Target="../ink/ink28.xml"/><Relationship Id="rId262" Type="http://schemas.openxmlformats.org/officeDocument/2006/relationships/image" Target="../media/image130.png"/><Relationship Id="rId283" Type="http://schemas.openxmlformats.org/officeDocument/2006/relationships/customXml" Target="../ink/ink141.xml"/><Relationship Id="rId318" Type="http://schemas.openxmlformats.org/officeDocument/2006/relationships/image" Target="../media/image158.png"/><Relationship Id="rId78" Type="http://schemas.openxmlformats.org/officeDocument/2006/relationships/image" Target="../media/image38.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0.png"/><Relationship Id="rId143" Type="http://schemas.openxmlformats.org/officeDocument/2006/relationships/customXml" Target="../ink/ink71.xml"/><Relationship Id="rId164" Type="http://schemas.openxmlformats.org/officeDocument/2006/relationships/image" Target="../media/image81.png"/><Relationship Id="rId185" Type="http://schemas.openxmlformats.org/officeDocument/2006/relationships/customXml" Target="../ink/ink92.xml"/><Relationship Id="rId9" Type="http://schemas.openxmlformats.org/officeDocument/2006/relationships/customXml" Target="../ink/ink4.xml"/><Relationship Id="rId210" Type="http://schemas.openxmlformats.org/officeDocument/2006/relationships/image" Target="../media/image104.png"/><Relationship Id="rId26" Type="http://schemas.openxmlformats.org/officeDocument/2006/relationships/image" Target="../media/image12.png"/><Relationship Id="rId231" Type="http://schemas.openxmlformats.org/officeDocument/2006/relationships/customXml" Target="../ink/ink115.xml"/><Relationship Id="rId252" Type="http://schemas.openxmlformats.org/officeDocument/2006/relationships/image" Target="../media/image125.png"/><Relationship Id="rId273" Type="http://schemas.openxmlformats.org/officeDocument/2006/relationships/customXml" Target="../ink/ink136.xml"/><Relationship Id="rId294" Type="http://schemas.openxmlformats.org/officeDocument/2006/relationships/image" Target="../media/image146.png"/><Relationship Id="rId308" Type="http://schemas.openxmlformats.org/officeDocument/2006/relationships/image" Target="../media/image153.png"/><Relationship Id="rId47" Type="http://schemas.openxmlformats.org/officeDocument/2006/relationships/customXml" Target="../ink/ink23.xml"/><Relationship Id="rId68" Type="http://schemas.openxmlformats.org/officeDocument/2006/relationships/image" Target="../media/image33.png"/><Relationship Id="rId89" Type="http://schemas.openxmlformats.org/officeDocument/2006/relationships/customXml" Target="../ink/ink44.xml"/><Relationship Id="rId112" Type="http://schemas.openxmlformats.org/officeDocument/2006/relationships/image" Target="../media/image55.png"/><Relationship Id="rId133" Type="http://schemas.openxmlformats.org/officeDocument/2006/relationships/customXml" Target="../ink/ink66.xml"/><Relationship Id="rId154" Type="http://schemas.openxmlformats.org/officeDocument/2006/relationships/image" Target="../media/image76.png"/><Relationship Id="rId175" Type="http://schemas.openxmlformats.org/officeDocument/2006/relationships/customXml" Target="../ink/ink87.xml"/><Relationship Id="rId196" Type="http://schemas.openxmlformats.org/officeDocument/2006/relationships/image" Target="../media/image97.png"/><Relationship Id="rId200" Type="http://schemas.openxmlformats.org/officeDocument/2006/relationships/image" Target="../media/image99.png"/><Relationship Id="rId16" Type="http://schemas.openxmlformats.org/officeDocument/2006/relationships/image" Target="../media/image7.png"/><Relationship Id="rId221" Type="http://schemas.openxmlformats.org/officeDocument/2006/relationships/customXml" Target="../ink/ink110.xml"/><Relationship Id="rId242" Type="http://schemas.openxmlformats.org/officeDocument/2006/relationships/image" Target="../media/image120.png"/><Relationship Id="rId263" Type="http://schemas.openxmlformats.org/officeDocument/2006/relationships/customXml" Target="../ink/ink131.xml"/><Relationship Id="rId284" Type="http://schemas.openxmlformats.org/officeDocument/2006/relationships/image" Target="../media/image141.png"/><Relationship Id="rId319" Type="http://schemas.openxmlformats.org/officeDocument/2006/relationships/customXml" Target="../ink/ink159.xml"/><Relationship Id="rId37" Type="http://schemas.openxmlformats.org/officeDocument/2006/relationships/customXml" Target="../ink/ink18.xml"/><Relationship Id="rId58" Type="http://schemas.openxmlformats.org/officeDocument/2006/relationships/image" Target="../media/image28.png"/><Relationship Id="rId79" Type="http://schemas.openxmlformats.org/officeDocument/2006/relationships/customXml" Target="../ink/ink39.xml"/><Relationship Id="rId102" Type="http://schemas.openxmlformats.org/officeDocument/2006/relationships/image" Target="../media/image50.png"/><Relationship Id="rId123" Type="http://schemas.openxmlformats.org/officeDocument/2006/relationships/customXml" Target="../ink/ink61.xml"/><Relationship Id="rId144" Type="http://schemas.openxmlformats.org/officeDocument/2006/relationships/image" Target="../media/image71.png"/><Relationship Id="rId90" Type="http://schemas.openxmlformats.org/officeDocument/2006/relationships/image" Target="../media/image44.png"/><Relationship Id="rId165" Type="http://schemas.openxmlformats.org/officeDocument/2006/relationships/customXml" Target="../ink/ink82.xml"/><Relationship Id="rId186" Type="http://schemas.openxmlformats.org/officeDocument/2006/relationships/image" Target="../media/image92.png"/><Relationship Id="rId211" Type="http://schemas.openxmlformats.org/officeDocument/2006/relationships/customXml" Target="../ink/ink105.xml"/><Relationship Id="rId232" Type="http://schemas.openxmlformats.org/officeDocument/2006/relationships/image" Target="../media/image115.png"/><Relationship Id="rId253" Type="http://schemas.openxmlformats.org/officeDocument/2006/relationships/customXml" Target="../ink/ink126.xml"/><Relationship Id="rId274" Type="http://schemas.openxmlformats.org/officeDocument/2006/relationships/image" Target="../media/image136.png"/><Relationship Id="rId295" Type="http://schemas.openxmlformats.org/officeDocument/2006/relationships/customXml" Target="../ink/ink147.xml"/><Relationship Id="rId309" Type="http://schemas.openxmlformats.org/officeDocument/2006/relationships/customXml" Target="../ink/ink154.xml"/><Relationship Id="rId27" Type="http://schemas.openxmlformats.org/officeDocument/2006/relationships/customXml" Target="../ink/ink13.xml"/><Relationship Id="rId48" Type="http://schemas.openxmlformats.org/officeDocument/2006/relationships/image" Target="../media/image23.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66.png"/><Relationship Id="rId320" Type="http://schemas.openxmlformats.org/officeDocument/2006/relationships/image" Target="../media/image159.png"/><Relationship Id="rId80" Type="http://schemas.openxmlformats.org/officeDocument/2006/relationships/image" Target="../media/image39.png"/><Relationship Id="rId155" Type="http://schemas.openxmlformats.org/officeDocument/2006/relationships/customXml" Target="../ink/ink77.xml"/><Relationship Id="rId176" Type="http://schemas.openxmlformats.org/officeDocument/2006/relationships/image" Target="../media/image87.png"/><Relationship Id="rId197" Type="http://schemas.openxmlformats.org/officeDocument/2006/relationships/customXml" Target="../ink/ink98.xml"/><Relationship Id="rId201" Type="http://schemas.openxmlformats.org/officeDocument/2006/relationships/customXml" Target="../ink/ink100.xml"/><Relationship Id="rId222" Type="http://schemas.openxmlformats.org/officeDocument/2006/relationships/image" Target="../media/image110.png"/><Relationship Id="rId243" Type="http://schemas.openxmlformats.org/officeDocument/2006/relationships/customXml" Target="../ink/ink121.xml"/><Relationship Id="rId264" Type="http://schemas.openxmlformats.org/officeDocument/2006/relationships/image" Target="../media/image131.png"/><Relationship Id="rId285" Type="http://schemas.openxmlformats.org/officeDocument/2006/relationships/customXml" Target="../ink/ink142.xml"/><Relationship Id="rId17" Type="http://schemas.openxmlformats.org/officeDocument/2006/relationships/customXml" Target="../ink/ink8.xml"/><Relationship Id="rId38" Type="http://schemas.openxmlformats.org/officeDocument/2006/relationships/image" Target="../media/image18.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1.png"/><Relationship Id="rId310" Type="http://schemas.openxmlformats.org/officeDocument/2006/relationships/image" Target="../media/image154.png"/><Relationship Id="rId70" Type="http://schemas.openxmlformats.org/officeDocument/2006/relationships/image" Target="../media/image34.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82.png"/><Relationship Id="rId187" Type="http://schemas.openxmlformats.org/officeDocument/2006/relationships/customXml" Target="../ink/ink93.xml"/><Relationship Id="rId1" Type="http://schemas.openxmlformats.org/officeDocument/2006/relationships/slideLayout" Target="../slideLayouts/slideLayout7.xml"/><Relationship Id="rId212" Type="http://schemas.openxmlformats.org/officeDocument/2006/relationships/image" Target="../media/image105.png"/><Relationship Id="rId233" Type="http://schemas.openxmlformats.org/officeDocument/2006/relationships/customXml" Target="../ink/ink116.xml"/><Relationship Id="rId254" Type="http://schemas.openxmlformats.org/officeDocument/2006/relationships/image" Target="../media/image126.png"/><Relationship Id="rId28" Type="http://schemas.openxmlformats.org/officeDocument/2006/relationships/image" Target="../media/image13.png"/><Relationship Id="rId49" Type="http://schemas.openxmlformats.org/officeDocument/2006/relationships/customXml" Target="../ink/ink24.xml"/><Relationship Id="rId114" Type="http://schemas.openxmlformats.org/officeDocument/2006/relationships/image" Target="../media/image56.png"/><Relationship Id="rId275" Type="http://schemas.openxmlformats.org/officeDocument/2006/relationships/customXml" Target="../ink/ink137.xml"/><Relationship Id="rId296" Type="http://schemas.openxmlformats.org/officeDocument/2006/relationships/image" Target="../media/image147.png"/><Relationship Id="rId300" Type="http://schemas.openxmlformats.org/officeDocument/2006/relationships/image" Target="../media/image149.png"/><Relationship Id="rId60" Type="http://schemas.openxmlformats.org/officeDocument/2006/relationships/image" Target="../media/image29.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77.png"/><Relationship Id="rId177" Type="http://schemas.openxmlformats.org/officeDocument/2006/relationships/customXml" Target="../ink/ink88.xml"/><Relationship Id="rId198" Type="http://schemas.openxmlformats.org/officeDocument/2006/relationships/image" Target="../media/image98.png"/><Relationship Id="rId321" Type="http://schemas.openxmlformats.org/officeDocument/2006/relationships/customXml" Target="../ink/ink160.xml"/><Relationship Id="rId202" Type="http://schemas.openxmlformats.org/officeDocument/2006/relationships/image" Target="../media/image100.png"/><Relationship Id="rId223" Type="http://schemas.openxmlformats.org/officeDocument/2006/relationships/customXml" Target="../ink/ink111.xml"/><Relationship Id="rId244" Type="http://schemas.openxmlformats.org/officeDocument/2006/relationships/image" Target="../media/image121.png"/><Relationship Id="rId18" Type="http://schemas.openxmlformats.org/officeDocument/2006/relationships/image" Target="../media/image8.png"/><Relationship Id="rId39" Type="http://schemas.openxmlformats.org/officeDocument/2006/relationships/customXml" Target="../ink/ink19.xml"/><Relationship Id="rId265" Type="http://schemas.openxmlformats.org/officeDocument/2006/relationships/customXml" Target="../ink/ink132.xml"/><Relationship Id="rId286" Type="http://schemas.openxmlformats.org/officeDocument/2006/relationships/image" Target="../media/image142.png"/><Relationship Id="rId50" Type="http://schemas.openxmlformats.org/officeDocument/2006/relationships/image" Target="../media/image24.png"/><Relationship Id="rId104" Type="http://schemas.openxmlformats.org/officeDocument/2006/relationships/image" Target="../media/image51.png"/><Relationship Id="rId125" Type="http://schemas.openxmlformats.org/officeDocument/2006/relationships/customXml" Target="../ink/ink62.xml"/><Relationship Id="rId146" Type="http://schemas.openxmlformats.org/officeDocument/2006/relationships/image" Target="../media/image72.png"/><Relationship Id="rId167" Type="http://schemas.openxmlformats.org/officeDocument/2006/relationships/customXml" Target="../ink/ink83.xml"/><Relationship Id="rId188" Type="http://schemas.openxmlformats.org/officeDocument/2006/relationships/image" Target="../media/image93.png"/><Relationship Id="rId311" Type="http://schemas.openxmlformats.org/officeDocument/2006/relationships/customXml" Target="../ink/ink155.xml"/><Relationship Id="rId71" Type="http://schemas.openxmlformats.org/officeDocument/2006/relationships/customXml" Target="../ink/ink35.xml"/><Relationship Id="rId92" Type="http://schemas.openxmlformats.org/officeDocument/2006/relationships/image" Target="../media/image45.png"/><Relationship Id="rId213" Type="http://schemas.openxmlformats.org/officeDocument/2006/relationships/customXml" Target="../ink/ink106.xml"/><Relationship Id="rId234" Type="http://schemas.openxmlformats.org/officeDocument/2006/relationships/image" Target="../media/image116.png"/><Relationship Id="rId2" Type="http://schemas.openxmlformats.org/officeDocument/2006/relationships/notesSlide" Target="../notesSlides/notesSlide9.xml"/><Relationship Id="rId29" Type="http://schemas.openxmlformats.org/officeDocument/2006/relationships/customXml" Target="../ink/ink14.xml"/><Relationship Id="rId255" Type="http://schemas.openxmlformats.org/officeDocument/2006/relationships/customXml" Target="../ink/ink127.xml"/><Relationship Id="rId276" Type="http://schemas.openxmlformats.org/officeDocument/2006/relationships/image" Target="../media/image137.png"/><Relationship Id="rId297" Type="http://schemas.openxmlformats.org/officeDocument/2006/relationships/customXml" Target="../ink/ink148.xml"/><Relationship Id="rId40" Type="http://schemas.openxmlformats.org/officeDocument/2006/relationships/image" Target="../media/image19.png"/><Relationship Id="rId115" Type="http://schemas.openxmlformats.org/officeDocument/2006/relationships/customXml" Target="../ink/ink57.xml"/><Relationship Id="rId136" Type="http://schemas.openxmlformats.org/officeDocument/2006/relationships/image" Target="../media/image67.png"/><Relationship Id="rId157" Type="http://schemas.openxmlformats.org/officeDocument/2006/relationships/customXml" Target="../ink/ink78.xml"/><Relationship Id="rId178" Type="http://schemas.openxmlformats.org/officeDocument/2006/relationships/image" Target="../media/image88.png"/><Relationship Id="rId301" Type="http://schemas.openxmlformats.org/officeDocument/2006/relationships/customXml" Target="../ink/ink150.xml"/><Relationship Id="rId322" Type="http://schemas.openxmlformats.org/officeDocument/2006/relationships/image" Target="../media/image160.png"/><Relationship Id="rId61" Type="http://schemas.openxmlformats.org/officeDocument/2006/relationships/customXml" Target="../ink/ink30.xml"/><Relationship Id="rId82" Type="http://schemas.openxmlformats.org/officeDocument/2006/relationships/image" Target="../media/image40.png"/><Relationship Id="rId199" Type="http://schemas.openxmlformats.org/officeDocument/2006/relationships/customXml" Target="../ink/ink99.xml"/><Relationship Id="rId203" Type="http://schemas.openxmlformats.org/officeDocument/2006/relationships/customXml" Target="../ink/ink101.xml"/><Relationship Id="rId19" Type="http://schemas.openxmlformats.org/officeDocument/2006/relationships/customXml" Target="../ink/ink9.xml"/><Relationship Id="rId224" Type="http://schemas.openxmlformats.org/officeDocument/2006/relationships/image" Target="../media/image111.png"/><Relationship Id="rId245" Type="http://schemas.openxmlformats.org/officeDocument/2006/relationships/customXml" Target="../ink/ink122.xml"/><Relationship Id="rId266" Type="http://schemas.openxmlformats.org/officeDocument/2006/relationships/image" Target="../media/image132.png"/><Relationship Id="rId287" Type="http://schemas.openxmlformats.org/officeDocument/2006/relationships/customXml" Target="../ink/ink143.xml"/><Relationship Id="rId30" Type="http://schemas.openxmlformats.org/officeDocument/2006/relationships/image" Target="../media/image14.png"/><Relationship Id="rId105" Type="http://schemas.openxmlformats.org/officeDocument/2006/relationships/customXml" Target="../ink/ink52.xml"/><Relationship Id="rId126" Type="http://schemas.openxmlformats.org/officeDocument/2006/relationships/image" Target="../media/image62.png"/><Relationship Id="rId147" Type="http://schemas.openxmlformats.org/officeDocument/2006/relationships/customXml" Target="../ink/ink73.xml"/><Relationship Id="rId168" Type="http://schemas.openxmlformats.org/officeDocument/2006/relationships/image" Target="../media/image83.png"/><Relationship Id="rId312" Type="http://schemas.openxmlformats.org/officeDocument/2006/relationships/image" Target="../media/image155.png"/><Relationship Id="rId51" Type="http://schemas.openxmlformats.org/officeDocument/2006/relationships/customXml" Target="../ink/ink25.xml"/><Relationship Id="rId72" Type="http://schemas.openxmlformats.org/officeDocument/2006/relationships/image" Target="../media/image35.png"/><Relationship Id="rId93" Type="http://schemas.openxmlformats.org/officeDocument/2006/relationships/customXml" Target="../ink/ink46.xml"/><Relationship Id="rId189" Type="http://schemas.openxmlformats.org/officeDocument/2006/relationships/customXml" Target="../ink/ink94.xml"/><Relationship Id="rId3" Type="http://schemas.openxmlformats.org/officeDocument/2006/relationships/customXml" Target="../ink/ink1.xml"/><Relationship Id="rId214" Type="http://schemas.openxmlformats.org/officeDocument/2006/relationships/image" Target="../media/image106.png"/><Relationship Id="rId235" Type="http://schemas.openxmlformats.org/officeDocument/2006/relationships/customXml" Target="../ink/ink117.xml"/><Relationship Id="rId256" Type="http://schemas.openxmlformats.org/officeDocument/2006/relationships/image" Target="../media/image127.png"/><Relationship Id="rId277" Type="http://schemas.openxmlformats.org/officeDocument/2006/relationships/customXml" Target="../ink/ink138.xml"/><Relationship Id="rId298" Type="http://schemas.openxmlformats.org/officeDocument/2006/relationships/image" Target="../media/image148.png"/><Relationship Id="rId116" Type="http://schemas.openxmlformats.org/officeDocument/2006/relationships/image" Target="../media/image57.png"/><Relationship Id="rId137" Type="http://schemas.openxmlformats.org/officeDocument/2006/relationships/customXml" Target="../ink/ink68.xml"/><Relationship Id="rId158" Type="http://schemas.openxmlformats.org/officeDocument/2006/relationships/image" Target="../media/image78.png"/><Relationship Id="rId302" Type="http://schemas.openxmlformats.org/officeDocument/2006/relationships/image" Target="../media/image150.png"/><Relationship Id="rId323" Type="http://schemas.openxmlformats.org/officeDocument/2006/relationships/customXml" Target="../ink/ink161.xml"/><Relationship Id="rId20" Type="http://schemas.openxmlformats.org/officeDocument/2006/relationships/image" Target="../media/image9.png"/><Relationship Id="rId41" Type="http://schemas.openxmlformats.org/officeDocument/2006/relationships/customXml" Target="../ink/ink20.xml"/><Relationship Id="rId62" Type="http://schemas.openxmlformats.org/officeDocument/2006/relationships/image" Target="../media/image30.png"/><Relationship Id="rId83" Type="http://schemas.openxmlformats.org/officeDocument/2006/relationships/customXml" Target="../ink/ink41.xml"/><Relationship Id="rId179" Type="http://schemas.openxmlformats.org/officeDocument/2006/relationships/customXml" Target="../ink/ink89.xml"/><Relationship Id="rId190" Type="http://schemas.openxmlformats.org/officeDocument/2006/relationships/image" Target="../media/image94.png"/><Relationship Id="rId204" Type="http://schemas.openxmlformats.org/officeDocument/2006/relationships/image" Target="../media/image101.png"/><Relationship Id="rId225" Type="http://schemas.openxmlformats.org/officeDocument/2006/relationships/customXml" Target="../ink/ink112.xml"/><Relationship Id="rId246" Type="http://schemas.openxmlformats.org/officeDocument/2006/relationships/image" Target="../media/image122.png"/><Relationship Id="rId267" Type="http://schemas.openxmlformats.org/officeDocument/2006/relationships/customXml" Target="../ink/ink133.xml"/><Relationship Id="rId288" Type="http://schemas.openxmlformats.org/officeDocument/2006/relationships/image" Target="../media/image143.png"/><Relationship Id="rId106" Type="http://schemas.openxmlformats.org/officeDocument/2006/relationships/image" Target="../media/image52.png"/><Relationship Id="rId127" Type="http://schemas.openxmlformats.org/officeDocument/2006/relationships/customXml" Target="../ink/ink63.xml"/><Relationship Id="rId313" Type="http://schemas.openxmlformats.org/officeDocument/2006/relationships/customXml" Target="../ink/ink156.xml"/><Relationship Id="rId10" Type="http://schemas.openxmlformats.org/officeDocument/2006/relationships/image" Target="../media/image4.png"/><Relationship Id="rId31" Type="http://schemas.openxmlformats.org/officeDocument/2006/relationships/customXml" Target="../ink/ink15.xml"/><Relationship Id="rId52" Type="http://schemas.openxmlformats.org/officeDocument/2006/relationships/image" Target="../media/image25.png"/><Relationship Id="rId73" Type="http://schemas.openxmlformats.org/officeDocument/2006/relationships/customXml" Target="../ink/ink36.xml"/><Relationship Id="rId94" Type="http://schemas.openxmlformats.org/officeDocument/2006/relationships/image" Target="../media/image46.png"/><Relationship Id="rId148" Type="http://schemas.openxmlformats.org/officeDocument/2006/relationships/image" Target="../media/image73.png"/><Relationship Id="rId169" Type="http://schemas.openxmlformats.org/officeDocument/2006/relationships/customXml" Target="../ink/ink84.xml"/><Relationship Id="rId4" Type="http://schemas.openxmlformats.org/officeDocument/2006/relationships/image" Target="../media/image1.png"/><Relationship Id="rId180" Type="http://schemas.openxmlformats.org/officeDocument/2006/relationships/image" Target="../media/image89.png"/><Relationship Id="rId215" Type="http://schemas.openxmlformats.org/officeDocument/2006/relationships/customXml" Target="../ink/ink107.xml"/><Relationship Id="rId236" Type="http://schemas.openxmlformats.org/officeDocument/2006/relationships/image" Target="../media/image117.png"/><Relationship Id="rId257" Type="http://schemas.openxmlformats.org/officeDocument/2006/relationships/customXml" Target="../ink/ink128.xml"/><Relationship Id="rId278" Type="http://schemas.openxmlformats.org/officeDocument/2006/relationships/image" Target="../media/image138.png"/><Relationship Id="rId303" Type="http://schemas.openxmlformats.org/officeDocument/2006/relationships/customXml" Target="../ink/ink151.xml"/><Relationship Id="rId42" Type="http://schemas.openxmlformats.org/officeDocument/2006/relationships/image" Target="../media/image20.png"/><Relationship Id="rId84" Type="http://schemas.openxmlformats.org/officeDocument/2006/relationships/image" Target="../media/image41.png"/><Relationship Id="rId138" Type="http://schemas.openxmlformats.org/officeDocument/2006/relationships/image" Target="../media/image68.png"/><Relationship Id="rId191" Type="http://schemas.openxmlformats.org/officeDocument/2006/relationships/customXml" Target="../ink/ink95.xml"/><Relationship Id="rId205" Type="http://schemas.openxmlformats.org/officeDocument/2006/relationships/customXml" Target="../ink/ink102.xml"/><Relationship Id="rId247" Type="http://schemas.openxmlformats.org/officeDocument/2006/relationships/customXml" Target="../ink/ink123.xml"/><Relationship Id="rId107" Type="http://schemas.openxmlformats.org/officeDocument/2006/relationships/customXml" Target="../ink/ink53.xml"/><Relationship Id="rId289" Type="http://schemas.openxmlformats.org/officeDocument/2006/relationships/customXml" Target="../ink/ink144.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 Id="rId314" Type="http://schemas.openxmlformats.org/officeDocument/2006/relationships/image" Target="../media/image156.png"/><Relationship Id="rId95" Type="http://schemas.openxmlformats.org/officeDocument/2006/relationships/customXml" Target="../ink/ink47.xml"/><Relationship Id="rId160" Type="http://schemas.openxmlformats.org/officeDocument/2006/relationships/image" Target="../media/image79.png"/><Relationship Id="rId216" Type="http://schemas.openxmlformats.org/officeDocument/2006/relationships/image" Target="../media/image107.png"/><Relationship Id="rId258" Type="http://schemas.openxmlformats.org/officeDocument/2006/relationships/image" Target="../media/image128.png"/><Relationship Id="rId22" Type="http://schemas.openxmlformats.org/officeDocument/2006/relationships/image" Target="../media/image10.png"/><Relationship Id="rId64" Type="http://schemas.openxmlformats.org/officeDocument/2006/relationships/image" Target="../media/image31.png"/><Relationship Id="rId118" Type="http://schemas.openxmlformats.org/officeDocument/2006/relationships/image" Target="../media/image58.png"/><Relationship Id="rId325" Type="http://schemas.openxmlformats.org/officeDocument/2006/relationships/customXml" Target="../ink/ink162.xml"/><Relationship Id="rId171" Type="http://schemas.openxmlformats.org/officeDocument/2006/relationships/customXml" Target="../ink/ink85.xml"/><Relationship Id="rId227" Type="http://schemas.openxmlformats.org/officeDocument/2006/relationships/customXml" Target="../ink/ink113.xml"/><Relationship Id="rId269" Type="http://schemas.openxmlformats.org/officeDocument/2006/relationships/customXml" Target="../ink/ink134.xml"/><Relationship Id="rId33" Type="http://schemas.openxmlformats.org/officeDocument/2006/relationships/customXml" Target="../ink/ink16.xml"/><Relationship Id="rId129" Type="http://schemas.openxmlformats.org/officeDocument/2006/relationships/customXml" Target="../ink/ink64.xml"/><Relationship Id="rId280" Type="http://schemas.openxmlformats.org/officeDocument/2006/relationships/image" Target="../media/image139.png"/><Relationship Id="rId75" Type="http://schemas.openxmlformats.org/officeDocument/2006/relationships/customXml" Target="../ink/ink37.xml"/><Relationship Id="rId140" Type="http://schemas.openxmlformats.org/officeDocument/2006/relationships/image" Target="../media/image69.png"/><Relationship Id="rId182" Type="http://schemas.openxmlformats.org/officeDocument/2006/relationships/image" Target="../media/image90.png"/><Relationship Id="rId6" Type="http://schemas.openxmlformats.org/officeDocument/2006/relationships/image" Target="../media/image2.png"/><Relationship Id="rId238" Type="http://schemas.openxmlformats.org/officeDocument/2006/relationships/image" Target="../media/image118.png"/><Relationship Id="rId291" Type="http://schemas.openxmlformats.org/officeDocument/2006/relationships/customXml" Target="../ink/ink145.xml"/><Relationship Id="rId305" Type="http://schemas.openxmlformats.org/officeDocument/2006/relationships/customXml" Target="../ink/ink152.xml"/><Relationship Id="rId44" Type="http://schemas.openxmlformats.org/officeDocument/2006/relationships/image" Target="../media/image21.png"/><Relationship Id="rId86" Type="http://schemas.openxmlformats.org/officeDocument/2006/relationships/image" Target="../media/image42.png"/><Relationship Id="rId151" Type="http://schemas.openxmlformats.org/officeDocument/2006/relationships/customXml" Target="../ink/ink75.xml"/><Relationship Id="rId193" Type="http://schemas.openxmlformats.org/officeDocument/2006/relationships/customXml" Target="../ink/ink96.xml"/><Relationship Id="rId207" Type="http://schemas.openxmlformats.org/officeDocument/2006/relationships/customXml" Target="../ink/ink103.xml"/><Relationship Id="rId249" Type="http://schemas.openxmlformats.org/officeDocument/2006/relationships/customXml" Target="../ink/ink124.xml"/><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image" Target="../media/image129.png"/><Relationship Id="rId316" Type="http://schemas.openxmlformats.org/officeDocument/2006/relationships/image" Target="../media/image157.png"/><Relationship Id="rId55" Type="http://schemas.openxmlformats.org/officeDocument/2006/relationships/customXml" Target="../ink/ink27.xml"/><Relationship Id="rId97" Type="http://schemas.openxmlformats.org/officeDocument/2006/relationships/customXml" Target="../ink/ink48.xml"/><Relationship Id="rId120"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E541-C503-044D-B53D-9751510E7B7D}"/>
              </a:ext>
            </a:extLst>
          </p:cNvPr>
          <p:cNvSpPr>
            <a:spLocks noGrp="1"/>
          </p:cNvSpPr>
          <p:nvPr>
            <p:ph type="ctrTitle"/>
          </p:nvPr>
        </p:nvSpPr>
        <p:spPr/>
        <p:txBody>
          <a:bodyPr/>
          <a:lstStyle/>
          <a:p>
            <a:r>
              <a:rPr lang="en-US" dirty="0"/>
              <a:t>Using Lambdas in Java</a:t>
            </a:r>
          </a:p>
        </p:txBody>
      </p:sp>
    </p:spTree>
    <p:extLst>
      <p:ext uri="{BB962C8B-B14F-4D97-AF65-F5344CB8AC3E}">
        <p14:creationId xmlns:p14="http://schemas.microsoft.com/office/powerpoint/2010/main" val="243317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B0EA98-7E70-9B4E-A2F0-2822D5083426}"/>
              </a:ext>
            </a:extLst>
          </p:cNvPr>
          <p:cNvPicPr>
            <a:picLocks noChangeAspect="1"/>
          </p:cNvPicPr>
          <p:nvPr/>
        </p:nvPicPr>
        <p:blipFill>
          <a:blip r:embed="rId3"/>
          <a:stretch>
            <a:fillRect/>
          </a:stretch>
        </p:blipFill>
        <p:spPr>
          <a:xfrm>
            <a:off x="0" y="13028"/>
            <a:ext cx="12192000" cy="6831944"/>
          </a:xfrm>
          <a:prstGeom prst="rect">
            <a:avLst/>
          </a:prstGeom>
        </p:spPr>
      </p:pic>
    </p:spTree>
    <p:extLst>
      <p:ext uri="{BB962C8B-B14F-4D97-AF65-F5344CB8AC3E}">
        <p14:creationId xmlns:p14="http://schemas.microsoft.com/office/powerpoint/2010/main" val="121505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9C0A6A-FF97-7444-9631-08A96C2FC360}"/>
              </a:ext>
            </a:extLst>
          </p:cNvPr>
          <p:cNvSpPr/>
          <p:nvPr/>
        </p:nvSpPr>
        <p:spPr>
          <a:xfrm>
            <a:off x="6928" y="2438400"/>
            <a:ext cx="9123218" cy="36437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410FFAB-F3AB-D048-A29F-4AD74AB62551}"/>
              </a:ext>
            </a:extLst>
          </p:cNvPr>
          <p:cNvSpPr txBox="1"/>
          <p:nvPr/>
        </p:nvSpPr>
        <p:spPr>
          <a:xfrm>
            <a:off x="1149926" y="1490283"/>
            <a:ext cx="6830291" cy="2769989"/>
          </a:xfrm>
          <a:prstGeom prst="rect">
            <a:avLst/>
          </a:prstGeom>
          <a:noFill/>
        </p:spPr>
        <p:txBody>
          <a:bodyPr wrap="square" rtlCol="0">
            <a:spAutoFit/>
          </a:bodyPr>
          <a:lstStyle/>
          <a:p>
            <a:r>
              <a:rPr lang="en-US" sz="3200" dirty="0">
                <a:solidFill>
                  <a:schemeClr val="bg1"/>
                </a:solidFill>
              </a:rPr>
              <a:t>The JDK provide a toolbox of 40+ types.</a:t>
            </a:r>
          </a:p>
          <a:p>
            <a:r>
              <a:rPr lang="en-US" sz="2400" dirty="0">
                <a:solidFill>
                  <a:schemeClr val="bg1"/>
                </a:solidFill>
              </a:rPr>
              <a:t>In java.util.function package </a:t>
            </a:r>
          </a:p>
          <a:p>
            <a:endParaRPr lang="en-US" dirty="0">
              <a:solidFill>
                <a:schemeClr val="bg1"/>
              </a:solidFill>
            </a:endParaRPr>
          </a:p>
          <a:p>
            <a:r>
              <a:rPr lang="en-US" sz="2000" dirty="0">
                <a:solidFill>
                  <a:srgbClr val="40BBD2"/>
                </a:solidFill>
              </a:rPr>
              <a:t>It is organized in 4 categories:</a:t>
            </a:r>
          </a:p>
          <a:p>
            <a:pPr marL="285750" indent="-285750">
              <a:buFont typeface="Arial" panose="020B0604020202020204" pitchFamily="34" charset="0"/>
              <a:buChar char="•"/>
            </a:pPr>
            <a:r>
              <a:rPr lang="en-US" sz="2000" dirty="0">
                <a:solidFill>
                  <a:srgbClr val="40BBD2"/>
                </a:solidFill>
              </a:rPr>
              <a:t>Supplier</a:t>
            </a:r>
          </a:p>
          <a:p>
            <a:pPr marL="285750" indent="-285750">
              <a:buFont typeface="Arial" panose="020B0604020202020204" pitchFamily="34" charset="0"/>
              <a:buChar char="•"/>
            </a:pPr>
            <a:r>
              <a:rPr lang="en-US" sz="2000" dirty="0">
                <a:solidFill>
                  <a:srgbClr val="40BBD2"/>
                </a:solidFill>
              </a:rPr>
              <a:t>Consumer</a:t>
            </a:r>
          </a:p>
          <a:p>
            <a:pPr marL="285750" indent="-285750">
              <a:buFont typeface="Arial" panose="020B0604020202020204" pitchFamily="34" charset="0"/>
              <a:buChar char="•"/>
            </a:pPr>
            <a:r>
              <a:rPr lang="en-US" sz="2000" dirty="0">
                <a:solidFill>
                  <a:srgbClr val="40BBD2"/>
                </a:solidFill>
              </a:rPr>
              <a:t>Predicate</a:t>
            </a:r>
          </a:p>
          <a:p>
            <a:pPr marL="285750" indent="-285750">
              <a:buFont typeface="Arial" panose="020B0604020202020204" pitchFamily="34" charset="0"/>
              <a:buChar char="•"/>
            </a:pPr>
            <a:r>
              <a:rPr lang="en-US" sz="2000" dirty="0">
                <a:solidFill>
                  <a:srgbClr val="40BBD2"/>
                </a:solidFill>
              </a:rPr>
              <a:t>Function </a:t>
            </a:r>
          </a:p>
        </p:txBody>
      </p:sp>
    </p:spTree>
    <p:extLst>
      <p:ext uri="{BB962C8B-B14F-4D97-AF65-F5344CB8AC3E}">
        <p14:creationId xmlns:p14="http://schemas.microsoft.com/office/powerpoint/2010/main" val="91829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224DA8-FEDA-3B48-8804-7EB230CB4AFA}"/>
              </a:ext>
            </a:extLst>
          </p:cNvPr>
          <p:cNvSpPr/>
          <p:nvPr/>
        </p:nvSpPr>
        <p:spPr>
          <a:xfrm>
            <a:off x="0" y="0"/>
            <a:ext cx="12192000" cy="3671888"/>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1BAB29-7E96-F54C-B3A1-824ABB0C3B37}"/>
              </a:ext>
            </a:extLst>
          </p:cNvPr>
          <p:cNvSpPr txBox="1"/>
          <p:nvPr/>
        </p:nvSpPr>
        <p:spPr>
          <a:xfrm>
            <a:off x="442910" y="371475"/>
            <a:ext cx="10815637" cy="2308324"/>
          </a:xfrm>
          <a:prstGeom prst="rect">
            <a:avLst/>
          </a:prstGeom>
          <a:noFill/>
        </p:spPr>
        <p:txBody>
          <a:bodyPr wrap="square" rtlCol="0">
            <a:spAutoFit/>
          </a:bodyPr>
          <a:lstStyle/>
          <a:p>
            <a:r>
              <a:rPr lang="en-US" sz="2400" dirty="0">
                <a:solidFill>
                  <a:schemeClr val="accent4"/>
                </a:solidFill>
                <a:latin typeface="Consolas" panose="020B0609020204030204" pitchFamily="49" charset="0"/>
                <a:cs typeface="Consolas" panose="020B0609020204030204" pitchFamily="49" charset="0"/>
              </a:rPr>
              <a:t>public</a:t>
            </a:r>
            <a:r>
              <a:rPr lang="en-US" sz="2400" dirty="0">
                <a:latin typeface="Consolas" panose="020B0609020204030204" pitchFamily="49" charset="0"/>
                <a:cs typeface="Consolas" panose="020B0609020204030204" pitchFamily="49" charset="0"/>
              </a:rPr>
              <a:t> </a:t>
            </a:r>
            <a:r>
              <a:rPr lang="en-US" sz="2400" dirty="0">
                <a:solidFill>
                  <a:schemeClr val="accent4"/>
                </a:solidFill>
                <a:latin typeface="Consolas" panose="020B0609020204030204" pitchFamily="49" charset="0"/>
                <a:cs typeface="Consolas" panose="020B0609020204030204" pitchFamily="49" charset="0"/>
              </a:rPr>
              <a:t>interface</a:t>
            </a:r>
            <a:r>
              <a:rPr lang="en-US" sz="2400" dirty="0">
                <a:latin typeface="Consolas" panose="020B0609020204030204" pitchFamily="49" charset="0"/>
                <a:cs typeface="Consolas" panose="020B0609020204030204" pitchFamily="49" charset="0"/>
              </a:rPr>
              <a:t> Supplier&lt;T&gt; {</a:t>
            </a:r>
          </a:p>
          <a:p>
            <a:r>
              <a:rPr lang="en-US" sz="2400" dirty="0">
                <a:latin typeface="Consolas" panose="020B0609020204030204" pitchFamily="49" charset="0"/>
                <a:cs typeface="Consolas" panose="020B0609020204030204" pitchFamily="49" charset="0"/>
              </a:rPr>
              <a:t>	T </a:t>
            </a:r>
            <a:r>
              <a:rPr lang="en-US" sz="2400" dirty="0">
                <a:solidFill>
                  <a:srgbClr val="FFFF00"/>
                </a:solidFill>
                <a:latin typeface="Consolas" panose="020B0609020204030204" pitchFamily="49" charset="0"/>
                <a:cs typeface="Consolas" panose="020B0609020204030204" pitchFamily="49" charset="0"/>
              </a:rPr>
              <a:t>get</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Supplier&lt;String&gt; </a:t>
            </a:r>
            <a:r>
              <a:rPr lang="en-US" sz="2400" dirty="0">
                <a:solidFill>
                  <a:srgbClr val="7030A0"/>
                </a:solidFill>
                <a:latin typeface="Consolas" panose="020B0609020204030204" pitchFamily="49" charset="0"/>
                <a:cs typeface="Consolas" panose="020B0609020204030204" pitchFamily="49" charset="0"/>
              </a:rPr>
              <a:t>supplier</a:t>
            </a:r>
            <a:r>
              <a:rPr lang="en-US" sz="2400" dirty="0">
                <a:latin typeface="Consolas" panose="020B0609020204030204" pitchFamily="49" charset="0"/>
                <a:cs typeface="Consolas" panose="020B0609020204030204" pitchFamily="49" charset="0"/>
              </a:rPr>
              <a:t> = </a:t>
            </a:r>
          </a:p>
          <a:p>
            <a:r>
              <a:rPr lang="en-US" sz="2400" dirty="0">
                <a:latin typeface="Consolas" panose="020B0609020204030204" pitchFamily="49" charset="0"/>
                <a:cs typeface="Consolas" panose="020B0609020204030204" pitchFamily="49" charset="0"/>
              </a:rPr>
              <a:t>	() -&gt; "</a:t>
            </a:r>
            <a:r>
              <a:rPr lang="en-US" sz="2400" dirty="0">
                <a:solidFill>
                  <a:srgbClr val="92D050"/>
                </a:solidFill>
                <a:latin typeface="Consolas" panose="020B0609020204030204" pitchFamily="49" charset="0"/>
                <a:cs typeface="Consolas" panose="020B0609020204030204" pitchFamily="49" charset="0"/>
              </a:rPr>
              <a:t>Hello</a:t>
            </a:r>
            <a:r>
              <a:rPr lang="en-US" sz="2400"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F8E230EF-8941-D14F-BE1D-3D851B7CE128}"/>
              </a:ext>
            </a:extLst>
          </p:cNvPr>
          <p:cNvSpPr txBox="1"/>
          <p:nvPr/>
        </p:nvSpPr>
        <p:spPr>
          <a:xfrm>
            <a:off x="185738" y="3900488"/>
            <a:ext cx="4643437" cy="1384995"/>
          </a:xfrm>
          <a:prstGeom prst="rect">
            <a:avLst/>
          </a:prstGeom>
          <a:noFill/>
        </p:spPr>
        <p:txBody>
          <a:bodyPr wrap="square" rtlCol="0">
            <a:spAutoFit/>
          </a:bodyPr>
          <a:lstStyle/>
          <a:p>
            <a:r>
              <a:rPr lang="en-US" sz="2800" dirty="0">
                <a:solidFill>
                  <a:schemeClr val="bg1"/>
                </a:solidFill>
              </a:rPr>
              <a:t>The Supplier</a:t>
            </a:r>
          </a:p>
          <a:p>
            <a:pPr marL="285750" indent="-285750">
              <a:buFont typeface="Arial" panose="020B0604020202020204" pitchFamily="34" charset="0"/>
              <a:buChar char="•"/>
            </a:pPr>
            <a:r>
              <a:rPr lang="en-US" sz="2800" dirty="0">
                <a:solidFill>
                  <a:schemeClr val="bg1"/>
                </a:solidFill>
              </a:rPr>
              <a:t>Does not take any argument</a:t>
            </a:r>
          </a:p>
          <a:p>
            <a:pPr marL="285750" indent="-285750">
              <a:buFont typeface="Arial" panose="020B0604020202020204" pitchFamily="34" charset="0"/>
              <a:buChar char="•"/>
            </a:pPr>
            <a:r>
              <a:rPr lang="en-US" sz="2800" dirty="0">
                <a:solidFill>
                  <a:schemeClr val="bg1"/>
                </a:solidFill>
              </a:rPr>
              <a:t>Produces a value </a:t>
            </a:r>
          </a:p>
        </p:txBody>
      </p:sp>
    </p:spTree>
    <p:extLst>
      <p:ext uri="{BB962C8B-B14F-4D97-AF65-F5344CB8AC3E}">
        <p14:creationId xmlns:p14="http://schemas.microsoft.com/office/powerpoint/2010/main" val="317033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224DA8-FEDA-3B48-8804-7EB230CB4AFA}"/>
              </a:ext>
            </a:extLst>
          </p:cNvPr>
          <p:cNvSpPr/>
          <p:nvPr/>
        </p:nvSpPr>
        <p:spPr>
          <a:xfrm>
            <a:off x="0" y="0"/>
            <a:ext cx="12192000" cy="3671888"/>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1BAB29-7E96-F54C-B3A1-824ABB0C3B37}"/>
              </a:ext>
            </a:extLst>
          </p:cNvPr>
          <p:cNvSpPr txBox="1"/>
          <p:nvPr/>
        </p:nvSpPr>
        <p:spPr>
          <a:xfrm>
            <a:off x="442910" y="371475"/>
            <a:ext cx="10815637" cy="2308324"/>
          </a:xfrm>
          <a:prstGeom prst="rect">
            <a:avLst/>
          </a:prstGeom>
          <a:noFill/>
        </p:spPr>
        <p:txBody>
          <a:bodyPr wrap="square" rtlCol="0">
            <a:spAutoFit/>
          </a:bodyPr>
          <a:lstStyle/>
          <a:p>
            <a:r>
              <a:rPr lang="en-IN" sz="2400" dirty="0">
                <a:solidFill>
                  <a:schemeClr val="accent4"/>
                </a:solidFill>
                <a:latin typeface="Consolas" panose="020B0609020204030204" pitchFamily="49" charset="0"/>
                <a:cs typeface="Consolas" panose="020B0609020204030204" pitchFamily="49" charset="0"/>
              </a:rPr>
              <a:t>public interface</a:t>
            </a:r>
            <a:r>
              <a:rPr lang="en-IN" sz="2400" dirty="0">
                <a:latin typeface="Consolas" panose="020B0609020204030204" pitchFamily="49" charset="0"/>
                <a:cs typeface="Consolas" panose="020B0609020204030204" pitchFamily="49" charset="0"/>
              </a:rPr>
              <a:t> Consumer&lt;T&gt; { </a:t>
            </a:r>
          </a:p>
          <a:p>
            <a:r>
              <a:rPr lang="en-IN" sz="2400" dirty="0">
                <a:latin typeface="Consolas" panose="020B0609020204030204" pitchFamily="49" charset="0"/>
                <a:cs typeface="Consolas" panose="020B0609020204030204" pitchFamily="49" charset="0"/>
              </a:rPr>
              <a:t>	</a:t>
            </a:r>
            <a:r>
              <a:rPr lang="en-IN" sz="2400" dirty="0">
                <a:solidFill>
                  <a:schemeClr val="accent4"/>
                </a:solidFill>
                <a:latin typeface="Consolas" panose="020B0609020204030204" pitchFamily="49" charset="0"/>
                <a:cs typeface="Consolas" panose="020B0609020204030204" pitchFamily="49" charset="0"/>
              </a:rPr>
              <a:t>void</a:t>
            </a:r>
            <a:r>
              <a:rPr lang="en-IN" sz="2400" dirty="0">
                <a:latin typeface="Consolas" panose="020B0609020204030204" pitchFamily="49" charset="0"/>
                <a:cs typeface="Consolas" panose="020B0609020204030204" pitchFamily="49" charset="0"/>
              </a:rPr>
              <a:t> </a:t>
            </a:r>
            <a:r>
              <a:rPr lang="en-IN" sz="2400" dirty="0">
                <a:solidFill>
                  <a:schemeClr val="accent2"/>
                </a:solidFill>
                <a:latin typeface="Consolas" panose="020B0609020204030204" pitchFamily="49" charset="0"/>
                <a:cs typeface="Consolas" panose="020B0609020204030204" pitchFamily="49" charset="0"/>
              </a:rPr>
              <a:t>accept</a:t>
            </a:r>
            <a:r>
              <a:rPr lang="en-IN" sz="2400" dirty="0">
                <a:latin typeface="Consolas" panose="020B0609020204030204" pitchFamily="49" charset="0"/>
                <a:cs typeface="Consolas" panose="020B0609020204030204" pitchFamily="49" charset="0"/>
              </a:rPr>
              <a:t>(T t); </a:t>
            </a:r>
          </a:p>
          <a:p>
            <a:r>
              <a:rPr lang="en-IN" sz="2400" dirty="0">
                <a:latin typeface="Consolas" panose="020B0609020204030204" pitchFamily="49" charset="0"/>
                <a:cs typeface="Consolas" panose="020B0609020204030204" pitchFamily="49" charset="0"/>
              </a:rPr>
              <a:t>} </a:t>
            </a:r>
          </a:p>
          <a:p>
            <a:endParaRPr lang="en-IN" sz="2400" dirty="0">
              <a:latin typeface="Consolas" panose="020B0609020204030204" pitchFamily="49" charset="0"/>
              <a:cs typeface="Consolas" panose="020B0609020204030204" pitchFamily="49" charset="0"/>
            </a:endParaRPr>
          </a:p>
          <a:p>
            <a:r>
              <a:rPr lang="en-IN" sz="2400" dirty="0">
                <a:latin typeface="Consolas" panose="020B0609020204030204" pitchFamily="49" charset="0"/>
                <a:cs typeface="Consolas" panose="020B0609020204030204" pitchFamily="49" charset="0"/>
              </a:rPr>
              <a:t>Consumer&lt;String&gt; </a:t>
            </a:r>
            <a:r>
              <a:rPr lang="en-IN" sz="2400" dirty="0">
                <a:solidFill>
                  <a:srgbClr val="7030A0"/>
                </a:solidFill>
                <a:latin typeface="Consolas" panose="020B0609020204030204" pitchFamily="49" charset="0"/>
                <a:cs typeface="Consolas" panose="020B0609020204030204" pitchFamily="49" charset="0"/>
              </a:rPr>
              <a:t>consumer</a:t>
            </a:r>
            <a:r>
              <a:rPr lang="en-IN" sz="2400" dirty="0">
                <a:latin typeface="Consolas" panose="020B0609020204030204" pitchFamily="49" charset="0"/>
                <a:cs typeface="Consolas" panose="020B0609020204030204" pitchFamily="49" charset="0"/>
              </a:rPr>
              <a:t> =</a:t>
            </a:r>
            <a:br>
              <a:rPr lang="en-IN" sz="2400" dirty="0">
                <a:latin typeface="Consolas" panose="020B0609020204030204" pitchFamily="49" charset="0"/>
                <a:cs typeface="Consolas" panose="020B0609020204030204" pitchFamily="49" charset="0"/>
              </a:rPr>
            </a:br>
            <a:r>
              <a:rPr lang="en-IN" sz="2400" dirty="0">
                <a:latin typeface="Consolas" panose="020B0609020204030204" pitchFamily="49" charset="0"/>
                <a:cs typeface="Consolas" panose="020B0609020204030204" pitchFamily="49" charset="0"/>
              </a:rPr>
              <a:t>	s -&gt; System.</a:t>
            </a:r>
            <a:r>
              <a:rPr lang="en-IN" sz="2400" i="1" dirty="0">
                <a:solidFill>
                  <a:srgbClr val="7030A0"/>
                </a:solidFill>
                <a:latin typeface="Consolas" panose="020B0609020204030204" pitchFamily="49" charset="0"/>
                <a:cs typeface="Consolas" panose="020B0609020204030204" pitchFamily="49" charset="0"/>
              </a:rPr>
              <a:t>out</a:t>
            </a:r>
            <a:r>
              <a:rPr lang="en-IN" sz="2400" dirty="0">
                <a:latin typeface="Consolas" panose="020B0609020204030204" pitchFamily="49" charset="0"/>
                <a:cs typeface="Consolas" panose="020B0609020204030204" pitchFamily="49" charset="0"/>
              </a:rPr>
              <a:t>.</a:t>
            </a:r>
            <a:r>
              <a:rPr lang="en-IN" sz="2400" dirty="0">
                <a:solidFill>
                  <a:schemeClr val="accent2"/>
                </a:solidFill>
                <a:latin typeface="Consolas" panose="020B0609020204030204" pitchFamily="49" charset="0"/>
                <a:cs typeface="Consolas" panose="020B0609020204030204" pitchFamily="49" charset="0"/>
              </a:rPr>
              <a:t>println</a:t>
            </a:r>
            <a:r>
              <a:rPr lang="en-IN" sz="2400" dirty="0">
                <a:latin typeface="Consolas" panose="020B0609020204030204" pitchFamily="49" charset="0"/>
                <a:cs typeface="Consolas" panose="020B0609020204030204" pitchFamily="49" charset="0"/>
              </a:rPr>
              <a:t>(s); </a:t>
            </a:r>
            <a:endParaRPr lang="en-IN" sz="2400" dirty="0">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F8E230EF-8941-D14F-BE1D-3D851B7CE128}"/>
              </a:ext>
            </a:extLst>
          </p:cNvPr>
          <p:cNvSpPr txBox="1"/>
          <p:nvPr/>
        </p:nvSpPr>
        <p:spPr>
          <a:xfrm>
            <a:off x="185738" y="3900488"/>
            <a:ext cx="4643437" cy="1384995"/>
          </a:xfrm>
          <a:prstGeom prst="rect">
            <a:avLst/>
          </a:prstGeom>
          <a:noFill/>
        </p:spPr>
        <p:txBody>
          <a:bodyPr wrap="square" rtlCol="0">
            <a:spAutoFit/>
          </a:bodyPr>
          <a:lstStyle/>
          <a:p>
            <a:r>
              <a:rPr lang="en-US" sz="2800" dirty="0">
                <a:solidFill>
                  <a:schemeClr val="bg1"/>
                </a:solidFill>
              </a:rPr>
              <a:t>The Consumer</a:t>
            </a:r>
          </a:p>
          <a:p>
            <a:pPr marL="285750" indent="-285750">
              <a:buFont typeface="Arial" panose="020B0604020202020204" pitchFamily="34" charset="0"/>
              <a:buChar char="•"/>
            </a:pPr>
            <a:r>
              <a:rPr lang="en-US" sz="2800" dirty="0">
                <a:solidFill>
                  <a:schemeClr val="bg1"/>
                </a:solidFill>
              </a:rPr>
              <a:t>Takes any argument</a:t>
            </a:r>
          </a:p>
          <a:p>
            <a:pPr marL="285750" indent="-285750">
              <a:buFont typeface="Arial" panose="020B0604020202020204" pitchFamily="34" charset="0"/>
              <a:buChar char="•"/>
            </a:pPr>
            <a:r>
              <a:rPr lang="en-US" sz="2800" dirty="0">
                <a:solidFill>
                  <a:schemeClr val="bg1"/>
                </a:solidFill>
              </a:rPr>
              <a:t>Does not return anything </a:t>
            </a:r>
          </a:p>
        </p:txBody>
      </p:sp>
    </p:spTree>
    <p:extLst>
      <p:ext uri="{BB962C8B-B14F-4D97-AF65-F5344CB8AC3E}">
        <p14:creationId xmlns:p14="http://schemas.microsoft.com/office/powerpoint/2010/main" val="230767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224DA8-FEDA-3B48-8804-7EB230CB4AFA}"/>
              </a:ext>
            </a:extLst>
          </p:cNvPr>
          <p:cNvSpPr/>
          <p:nvPr/>
        </p:nvSpPr>
        <p:spPr>
          <a:xfrm>
            <a:off x="0" y="0"/>
            <a:ext cx="12192000" cy="3671888"/>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1BAB29-7E96-F54C-B3A1-824ABB0C3B37}"/>
              </a:ext>
            </a:extLst>
          </p:cNvPr>
          <p:cNvSpPr txBox="1"/>
          <p:nvPr/>
        </p:nvSpPr>
        <p:spPr>
          <a:xfrm>
            <a:off x="442910" y="371475"/>
            <a:ext cx="10815637" cy="2308324"/>
          </a:xfrm>
          <a:prstGeom prst="rect">
            <a:avLst/>
          </a:prstGeom>
          <a:noFill/>
        </p:spPr>
        <p:txBody>
          <a:bodyPr wrap="square" rtlCol="0">
            <a:spAutoFit/>
          </a:bodyPr>
          <a:lstStyle/>
          <a:p>
            <a:r>
              <a:rPr lang="en-IN" sz="2400" dirty="0">
                <a:solidFill>
                  <a:schemeClr val="accent4"/>
                </a:solidFill>
                <a:latin typeface="Consolas" panose="020B0609020204030204" pitchFamily="49" charset="0"/>
                <a:cs typeface="Consolas" panose="020B0609020204030204" pitchFamily="49" charset="0"/>
              </a:rPr>
              <a:t>public interface</a:t>
            </a:r>
            <a:r>
              <a:rPr lang="en-IN" sz="2400" dirty="0">
                <a:latin typeface="Consolas" panose="020B0609020204030204" pitchFamily="49" charset="0"/>
                <a:cs typeface="Consolas" panose="020B0609020204030204" pitchFamily="49" charset="0"/>
              </a:rPr>
              <a:t> Predicate&lt;T&gt; { </a:t>
            </a:r>
          </a:p>
          <a:p>
            <a:r>
              <a:rPr lang="en-IN" sz="2400" dirty="0">
                <a:latin typeface="Consolas" panose="020B0609020204030204" pitchFamily="49" charset="0"/>
                <a:cs typeface="Consolas" panose="020B0609020204030204" pitchFamily="49" charset="0"/>
              </a:rPr>
              <a:t>	</a:t>
            </a:r>
            <a:r>
              <a:rPr lang="en-IN" sz="2400" dirty="0">
                <a:solidFill>
                  <a:schemeClr val="accent4"/>
                </a:solidFill>
                <a:latin typeface="Consolas" panose="020B0609020204030204" pitchFamily="49" charset="0"/>
                <a:cs typeface="Consolas" panose="020B0609020204030204" pitchFamily="49" charset="0"/>
              </a:rPr>
              <a:t>boolean</a:t>
            </a:r>
            <a:r>
              <a:rPr lang="en-IN" sz="2400" dirty="0">
                <a:latin typeface="Consolas" panose="020B0609020204030204" pitchFamily="49" charset="0"/>
                <a:cs typeface="Consolas" panose="020B0609020204030204" pitchFamily="49" charset="0"/>
              </a:rPr>
              <a:t> </a:t>
            </a:r>
            <a:r>
              <a:rPr lang="en-IN" sz="2400" dirty="0">
                <a:solidFill>
                  <a:schemeClr val="accent2"/>
                </a:solidFill>
                <a:latin typeface="Consolas" panose="020B0609020204030204" pitchFamily="49" charset="0"/>
                <a:cs typeface="Consolas" panose="020B0609020204030204" pitchFamily="49" charset="0"/>
              </a:rPr>
              <a:t>test</a:t>
            </a:r>
            <a:r>
              <a:rPr lang="en-IN" sz="2400" dirty="0">
                <a:latin typeface="Consolas" panose="020B0609020204030204" pitchFamily="49" charset="0"/>
                <a:cs typeface="Consolas" panose="020B0609020204030204" pitchFamily="49" charset="0"/>
              </a:rPr>
              <a:t>(T t); </a:t>
            </a:r>
          </a:p>
          <a:p>
            <a:r>
              <a:rPr lang="en-IN" sz="2400" dirty="0">
                <a:latin typeface="Consolas" panose="020B0609020204030204" pitchFamily="49" charset="0"/>
                <a:cs typeface="Consolas" panose="020B0609020204030204" pitchFamily="49" charset="0"/>
              </a:rPr>
              <a:t>} </a:t>
            </a:r>
          </a:p>
          <a:p>
            <a:endParaRPr lang="en-IN" sz="2400" dirty="0">
              <a:latin typeface="Consolas" panose="020B0609020204030204" pitchFamily="49" charset="0"/>
              <a:cs typeface="Consolas" panose="020B0609020204030204" pitchFamily="49" charset="0"/>
            </a:endParaRPr>
          </a:p>
          <a:p>
            <a:r>
              <a:rPr lang="en-IN" sz="2400" dirty="0">
                <a:latin typeface="Consolas" panose="020B0609020204030204" pitchFamily="49" charset="0"/>
                <a:cs typeface="Consolas" panose="020B0609020204030204" pitchFamily="49" charset="0"/>
              </a:rPr>
              <a:t>Predicate&lt;String&gt; </a:t>
            </a:r>
            <a:r>
              <a:rPr lang="en-IN" sz="2400" dirty="0">
                <a:solidFill>
                  <a:srgbClr val="7030A0"/>
                </a:solidFill>
                <a:latin typeface="Consolas" panose="020B0609020204030204" pitchFamily="49" charset="0"/>
                <a:cs typeface="Consolas" panose="020B0609020204030204" pitchFamily="49" charset="0"/>
              </a:rPr>
              <a:t>isEmpty</a:t>
            </a:r>
            <a:r>
              <a:rPr lang="en-IN" sz="2400" dirty="0">
                <a:latin typeface="Consolas" panose="020B0609020204030204" pitchFamily="49" charset="0"/>
                <a:cs typeface="Consolas" panose="020B0609020204030204" pitchFamily="49" charset="0"/>
              </a:rPr>
              <a:t> = </a:t>
            </a:r>
          </a:p>
          <a:p>
            <a:r>
              <a:rPr lang="en-IN" sz="2400" dirty="0">
                <a:latin typeface="Consolas" panose="020B0609020204030204" pitchFamily="49" charset="0"/>
                <a:cs typeface="Consolas" panose="020B0609020204030204" pitchFamily="49" charset="0"/>
              </a:rPr>
              <a:t>		s -&gt; s.</a:t>
            </a:r>
            <a:r>
              <a:rPr lang="en-IN" sz="2400" dirty="0">
                <a:solidFill>
                  <a:schemeClr val="accent2"/>
                </a:solidFill>
                <a:latin typeface="Consolas" panose="020B0609020204030204" pitchFamily="49" charset="0"/>
                <a:cs typeface="Consolas" panose="020B0609020204030204" pitchFamily="49" charset="0"/>
              </a:rPr>
              <a:t>isEmpty</a:t>
            </a:r>
            <a:r>
              <a:rPr lang="en-IN" sz="2400" dirty="0">
                <a:latin typeface="Consolas" panose="020B0609020204030204" pitchFamily="49" charset="0"/>
                <a:cs typeface="Consolas" panose="020B0609020204030204" pitchFamily="49" charset="0"/>
              </a:rPr>
              <a:t>(); </a:t>
            </a:r>
            <a:endParaRPr lang="en-IN" sz="2400" dirty="0">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F8E230EF-8941-D14F-BE1D-3D851B7CE128}"/>
              </a:ext>
            </a:extLst>
          </p:cNvPr>
          <p:cNvSpPr txBox="1"/>
          <p:nvPr/>
        </p:nvSpPr>
        <p:spPr>
          <a:xfrm>
            <a:off x="185738" y="3900488"/>
            <a:ext cx="4643437" cy="1815882"/>
          </a:xfrm>
          <a:prstGeom prst="rect">
            <a:avLst/>
          </a:prstGeom>
          <a:noFill/>
        </p:spPr>
        <p:txBody>
          <a:bodyPr wrap="square" rtlCol="0">
            <a:spAutoFit/>
          </a:bodyPr>
          <a:lstStyle/>
          <a:p>
            <a:r>
              <a:rPr lang="en-US" sz="2800" dirty="0">
                <a:solidFill>
                  <a:schemeClr val="bg1"/>
                </a:solidFill>
              </a:rPr>
              <a:t>The Predicate</a:t>
            </a:r>
          </a:p>
          <a:p>
            <a:pPr marL="285750" indent="-285750">
              <a:buFont typeface="Arial" panose="020B0604020202020204" pitchFamily="34" charset="0"/>
              <a:buChar char="•"/>
            </a:pPr>
            <a:r>
              <a:rPr lang="en-US" sz="2800" dirty="0">
                <a:solidFill>
                  <a:schemeClr val="bg1"/>
                </a:solidFill>
              </a:rPr>
              <a:t>Takes any argument</a:t>
            </a:r>
          </a:p>
          <a:p>
            <a:pPr marL="285750" indent="-285750">
              <a:buFont typeface="Arial" panose="020B0604020202020204" pitchFamily="34" charset="0"/>
              <a:buChar char="•"/>
            </a:pPr>
            <a:r>
              <a:rPr lang="en-US" sz="2800" dirty="0">
                <a:solidFill>
                  <a:schemeClr val="bg1"/>
                </a:solidFill>
              </a:rPr>
              <a:t>returns a Boolean </a:t>
            </a:r>
          </a:p>
          <a:p>
            <a:pPr marL="285750" indent="-285750">
              <a:buFont typeface="Arial" panose="020B0604020202020204" pitchFamily="34" charset="0"/>
              <a:buChar char="•"/>
            </a:pPr>
            <a:r>
              <a:rPr lang="en-US" sz="2800" dirty="0">
                <a:solidFill>
                  <a:schemeClr val="bg1"/>
                </a:solidFill>
              </a:rPr>
              <a:t>Used to filter data</a:t>
            </a:r>
          </a:p>
        </p:txBody>
      </p:sp>
    </p:spTree>
    <p:extLst>
      <p:ext uri="{BB962C8B-B14F-4D97-AF65-F5344CB8AC3E}">
        <p14:creationId xmlns:p14="http://schemas.microsoft.com/office/powerpoint/2010/main" val="315991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224DA8-FEDA-3B48-8804-7EB230CB4AFA}"/>
              </a:ext>
            </a:extLst>
          </p:cNvPr>
          <p:cNvSpPr/>
          <p:nvPr/>
        </p:nvSpPr>
        <p:spPr>
          <a:xfrm>
            <a:off x="0" y="0"/>
            <a:ext cx="12192000" cy="3671888"/>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1BAB29-7E96-F54C-B3A1-824ABB0C3B37}"/>
              </a:ext>
            </a:extLst>
          </p:cNvPr>
          <p:cNvSpPr txBox="1"/>
          <p:nvPr/>
        </p:nvSpPr>
        <p:spPr>
          <a:xfrm>
            <a:off x="442910" y="371475"/>
            <a:ext cx="10815637" cy="2308324"/>
          </a:xfrm>
          <a:prstGeom prst="rect">
            <a:avLst/>
          </a:prstGeom>
          <a:noFill/>
        </p:spPr>
        <p:txBody>
          <a:bodyPr wrap="square" rtlCol="0">
            <a:spAutoFit/>
          </a:bodyPr>
          <a:lstStyle/>
          <a:p>
            <a:r>
              <a:rPr lang="en-IN" sz="2400" dirty="0">
                <a:solidFill>
                  <a:schemeClr val="accent4"/>
                </a:solidFill>
                <a:latin typeface="Consolas" panose="020B0609020204030204" pitchFamily="49" charset="0"/>
                <a:cs typeface="Consolas" panose="020B0609020204030204" pitchFamily="49" charset="0"/>
              </a:rPr>
              <a:t>public interface</a:t>
            </a:r>
            <a:r>
              <a:rPr lang="en-IN" sz="2400" dirty="0">
                <a:latin typeface="Consolas" panose="020B0609020204030204" pitchFamily="49" charset="0"/>
                <a:cs typeface="Consolas" panose="020B0609020204030204" pitchFamily="49" charset="0"/>
              </a:rPr>
              <a:t> Function&lt;T, R&gt; { </a:t>
            </a:r>
          </a:p>
          <a:p>
            <a:r>
              <a:rPr lang="en-IN" sz="2400" dirty="0">
                <a:latin typeface="Consolas" panose="020B0609020204030204" pitchFamily="49" charset="0"/>
                <a:cs typeface="Consolas" panose="020B0609020204030204" pitchFamily="49" charset="0"/>
              </a:rPr>
              <a:t>	R </a:t>
            </a:r>
            <a:r>
              <a:rPr lang="en-IN" sz="2400" dirty="0">
                <a:solidFill>
                  <a:schemeClr val="accent2"/>
                </a:solidFill>
                <a:latin typeface="Consolas" panose="020B0609020204030204" pitchFamily="49" charset="0"/>
                <a:cs typeface="Consolas" panose="020B0609020204030204" pitchFamily="49" charset="0"/>
              </a:rPr>
              <a:t>apply</a:t>
            </a:r>
            <a:r>
              <a:rPr lang="en-IN" sz="2400" dirty="0">
                <a:latin typeface="Consolas" panose="020B0609020204030204" pitchFamily="49" charset="0"/>
                <a:cs typeface="Consolas" panose="020B0609020204030204" pitchFamily="49" charset="0"/>
              </a:rPr>
              <a:t>(T t); </a:t>
            </a:r>
          </a:p>
          <a:p>
            <a:r>
              <a:rPr lang="en-IN" sz="2400" dirty="0">
                <a:latin typeface="Consolas" panose="020B0609020204030204" pitchFamily="49" charset="0"/>
                <a:cs typeface="Consolas" panose="020B0609020204030204" pitchFamily="49" charset="0"/>
              </a:rPr>
              <a:t>} </a:t>
            </a:r>
          </a:p>
          <a:p>
            <a:endParaRPr lang="en-IN" sz="2400" dirty="0">
              <a:latin typeface="Consolas" panose="020B0609020204030204" pitchFamily="49" charset="0"/>
              <a:cs typeface="Consolas" panose="020B0609020204030204" pitchFamily="49" charset="0"/>
            </a:endParaRPr>
          </a:p>
          <a:p>
            <a:r>
              <a:rPr lang="en-IN" sz="2400" dirty="0">
                <a:latin typeface="Consolas" panose="020B0609020204030204" pitchFamily="49" charset="0"/>
                <a:cs typeface="Consolas" panose="020B0609020204030204" pitchFamily="49" charset="0"/>
              </a:rPr>
              <a:t>Function&lt;User, String&gt; </a:t>
            </a:r>
            <a:r>
              <a:rPr lang="en-IN" sz="2400" dirty="0">
                <a:solidFill>
                  <a:srgbClr val="7030A0"/>
                </a:solidFill>
                <a:latin typeface="Consolas" panose="020B0609020204030204" pitchFamily="49" charset="0"/>
                <a:cs typeface="Consolas" panose="020B0609020204030204" pitchFamily="49" charset="0"/>
              </a:rPr>
              <a:t>getName</a:t>
            </a:r>
            <a:r>
              <a:rPr lang="en-IN" sz="2400" dirty="0">
                <a:latin typeface="Consolas" panose="020B0609020204030204" pitchFamily="49" charset="0"/>
                <a:cs typeface="Consolas" panose="020B0609020204030204" pitchFamily="49" charset="0"/>
              </a:rPr>
              <a:t> = </a:t>
            </a:r>
          </a:p>
          <a:p>
            <a:r>
              <a:rPr lang="en-IN" sz="2400" dirty="0">
                <a:latin typeface="Consolas" panose="020B0609020204030204" pitchFamily="49" charset="0"/>
                <a:cs typeface="Consolas" panose="020B0609020204030204" pitchFamily="49" charset="0"/>
              </a:rPr>
              <a:t>		user -&gt; user.</a:t>
            </a:r>
            <a:r>
              <a:rPr lang="en-IN" sz="2400" dirty="0">
                <a:solidFill>
                  <a:schemeClr val="accent2"/>
                </a:solidFill>
                <a:latin typeface="Consolas" panose="020B0609020204030204" pitchFamily="49" charset="0"/>
                <a:cs typeface="Consolas" panose="020B0609020204030204" pitchFamily="49" charset="0"/>
              </a:rPr>
              <a:t>getName</a:t>
            </a:r>
            <a:r>
              <a:rPr lang="en-IN" sz="2400" dirty="0">
                <a:latin typeface="Consolas" panose="020B0609020204030204" pitchFamily="49" charset="0"/>
                <a:cs typeface="Consolas" panose="020B0609020204030204" pitchFamily="49" charset="0"/>
              </a:rPr>
              <a:t>(); </a:t>
            </a:r>
            <a:endParaRPr lang="en-IN" sz="2400" dirty="0">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F8E230EF-8941-D14F-BE1D-3D851B7CE128}"/>
              </a:ext>
            </a:extLst>
          </p:cNvPr>
          <p:cNvSpPr txBox="1"/>
          <p:nvPr/>
        </p:nvSpPr>
        <p:spPr>
          <a:xfrm>
            <a:off x="185738" y="3900488"/>
            <a:ext cx="4643437" cy="1815882"/>
          </a:xfrm>
          <a:prstGeom prst="rect">
            <a:avLst/>
          </a:prstGeom>
          <a:noFill/>
        </p:spPr>
        <p:txBody>
          <a:bodyPr wrap="square" rtlCol="0">
            <a:spAutoFit/>
          </a:bodyPr>
          <a:lstStyle/>
          <a:p>
            <a:r>
              <a:rPr lang="en-US" sz="2800" dirty="0">
                <a:solidFill>
                  <a:schemeClr val="bg1"/>
                </a:solidFill>
              </a:rPr>
              <a:t>The Function</a:t>
            </a:r>
          </a:p>
          <a:p>
            <a:pPr marL="285750" indent="-285750">
              <a:buFont typeface="Arial" panose="020B0604020202020204" pitchFamily="34" charset="0"/>
              <a:buChar char="•"/>
            </a:pPr>
            <a:r>
              <a:rPr lang="en-US" sz="2800" dirty="0">
                <a:solidFill>
                  <a:schemeClr val="bg1"/>
                </a:solidFill>
              </a:rPr>
              <a:t>Takes any argument</a:t>
            </a:r>
          </a:p>
          <a:p>
            <a:pPr marL="285750" indent="-285750">
              <a:buFont typeface="Arial" panose="020B0604020202020204" pitchFamily="34" charset="0"/>
              <a:buChar char="•"/>
            </a:pPr>
            <a:r>
              <a:rPr lang="en-US" sz="2800" dirty="0">
                <a:solidFill>
                  <a:schemeClr val="bg1"/>
                </a:solidFill>
              </a:rPr>
              <a:t>return any type </a:t>
            </a:r>
          </a:p>
          <a:p>
            <a:pPr marL="285750" indent="-285750">
              <a:buFont typeface="Arial" panose="020B0604020202020204" pitchFamily="34" charset="0"/>
              <a:buChar char="•"/>
            </a:pPr>
            <a:r>
              <a:rPr lang="en-US" sz="2800" dirty="0">
                <a:solidFill>
                  <a:schemeClr val="bg1"/>
                </a:solidFill>
              </a:rPr>
              <a:t>Used to map data</a:t>
            </a:r>
          </a:p>
        </p:txBody>
      </p:sp>
    </p:spTree>
    <p:extLst>
      <p:ext uri="{BB962C8B-B14F-4D97-AF65-F5344CB8AC3E}">
        <p14:creationId xmlns:p14="http://schemas.microsoft.com/office/powerpoint/2010/main" val="111253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224DA8-FEDA-3B48-8804-7EB230CB4AFA}"/>
              </a:ext>
            </a:extLst>
          </p:cNvPr>
          <p:cNvSpPr/>
          <p:nvPr/>
        </p:nvSpPr>
        <p:spPr>
          <a:xfrm>
            <a:off x="0" y="0"/>
            <a:ext cx="12192000" cy="3671888"/>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1BAB29-7E96-F54C-B3A1-824ABB0C3B37}"/>
              </a:ext>
            </a:extLst>
          </p:cNvPr>
          <p:cNvSpPr txBox="1"/>
          <p:nvPr/>
        </p:nvSpPr>
        <p:spPr>
          <a:xfrm>
            <a:off x="442910" y="371475"/>
            <a:ext cx="10815637" cy="1938992"/>
          </a:xfrm>
          <a:prstGeom prst="rect">
            <a:avLst/>
          </a:prstGeom>
          <a:noFill/>
        </p:spPr>
        <p:txBody>
          <a:bodyPr wrap="square" rtlCol="0">
            <a:spAutoFit/>
          </a:bodyPr>
          <a:lstStyle/>
          <a:p>
            <a:r>
              <a:rPr lang="en-IN" sz="2400" dirty="0">
                <a:solidFill>
                  <a:schemeClr val="accent4"/>
                </a:solidFill>
                <a:latin typeface="Consolas" panose="020B0609020204030204" pitchFamily="49" charset="0"/>
                <a:cs typeface="Consolas" panose="020B0609020204030204" pitchFamily="49" charset="0"/>
              </a:rPr>
              <a:t>public interface</a:t>
            </a:r>
            <a:r>
              <a:rPr lang="en-IN" sz="2400" dirty="0">
                <a:latin typeface="Consolas" panose="020B0609020204030204" pitchFamily="49" charset="0"/>
                <a:cs typeface="Consolas" panose="020B0609020204030204" pitchFamily="49" charset="0"/>
              </a:rPr>
              <a:t> Runnable { </a:t>
            </a:r>
          </a:p>
          <a:p>
            <a:r>
              <a:rPr lang="en-IN" sz="2400" dirty="0">
                <a:latin typeface="Consolas" panose="020B0609020204030204" pitchFamily="49" charset="0"/>
                <a:cs typeface="Consolas" panose="020B0609020204030204" pitchFamily="49" charset="0"/>
              </a:rPr>
              <a:t>	void </a:t>
            </a:r>
            <a:r>
              <a:rPr lang="en-IN" sz="2400" dirty="0">
                <a:solidFill>
                  <a:schemeClr val="accent2"/>
                </a:solidFill>
                <a:latin typeface="Consolas" panose="020B0609020204030204" pitchFamily="49" charset="0"/>
                <a:cs typeface="Consolas" panose="020B0609020204030204" pitchFamily="49" charset="0"/>
              </a:rPr>
              <a:t>run</a:t>
            </a:r>
            <a:r>
              <a:rPr lang="en-IN" sz="2400" dirty="0">
                <a:latin typeface="Consolas" panose="020B0609020204030204" pitchFamily="49" charset="0"/>
                <a:cs typeface="Consolas" panose="020B0609020204030204" pitchFamily="49" charset="0"/>
              </a:rPr>
              <a:t>(); </a:t>
            </a:r>
          </a:p>
          <a:p>
            <a:r>
              <a:rPr lang="en-IN" sz="2400" dirty="0">
                <a:latin typeface="Consolas" panose="020B0609020204030204" pitchFamily="49" charset="0"/>
                <a:cs typeface="Consolas" panose="020B0609020204030204" pitchFamily="49" charset="0"/>
              </a:rPr>
              <a:t>} </a:t>
            </a:r>
          </a:p>
          <a:p>
            <a:r>
              <a:rPr lang="en-IN" sz="2400" dirty="0">
                <a:latin typeface="Consolas" panose="020B0609020204030204" pitchFamily="49" charset="0"/>
                <a:cs typeface="Consolas" panose="020B0609020204030204" pitchFamily="49" charset="0"/>
              </a:rPr>
              <a:t>Runnable </a:t>
            </a:r>
            <a:r>
              <a:rPr lang="en-IN" sz="2400" dirty="0">
                <a:solidFill>
                  <a:srgbClr val="7030A0"/>
                </a:solidFill>
                <a:latin typeface="Consolas" panose="020B0609020204030204" pitchFamily="49" charset="0"/>
                <a:cs typeface="Consolas" panose="020B0609020204030204" pitchFamily="49" charset="0"/>
              </a:rPr>
              <a:t>alert</a:t>
            </a:r>
            <a:r>
              <a:rPr lang="en-IN" sz="2400" dirty="0">
                <a:latin typeface="Consolas" panose="020B0609020204030204" pitchFamily="49" charset="0"/>
                <a:cs typeface="Consolas" panose="020B0609020204030204" pitchFamily="49" charset="0"/>
              </a:rPr>
              <a:t> =</a:t>
            </a:r>
            <a:br>
              <a:rPr lang="en-IN" sz="2400" dirty="0">
                <a:latin typeface="Consolas" panose="020B0609020204030204" pitchFamily="49" charset="0"/>
                <a:cs typeface="Consolas" panose="020B0609020204030204" pitchFamily="49" charset="0"/>
              </a:rPr>
            </a:br>
            <a:r>
              <a:rPr lang="en-IN" sz="2400" dirty="0">
                <a:latin typeface="Consolas" panose="020B0609020204030204" pitchFamily="49" charset="0"/>
                <a:cs typeface="Consolas" panose="020B0609020204030204" pitchFamily="49" charset="0"/>
              </a:rPr>
              <a:t>		() -&gt; System.</a:t>
            </a:r>
            <a:r>
              <a:rPr lang="en-IN" sz="2400" i="1" dirty="0">
                <a:solidFill>
                  <a:srgbClr val="7030A0"/>
                </a:solidFill>
                <a:latin typeface="Consolas" panose="020B0609020204030204" pitchFamily="49" charset="0"/>
                <a:cs typeface="Consolas" panose="020B0609020204030204" pitchFamily="49" charset="0"/>
              </a:rPr>
              <a:t>out</a:t>
            </a:r>
            <a:r>
              <a:rPr lang="en-IN" sz="2400" dirty="0">
                <a:latin typeface="Consolas" panose="020B0609020204030204" pitchFamily="49" charset="0"/>
                <a:cs typeface="Consolas" panose="020B0609020204030204" pitchFamily="49" charset="0"/>
              </a:rPr>
              <a:t>.</a:t>
            </a:r>
            <a:r>
              <a:rPr lang="en-IN" sz="2400" dirty="0">
                <a:solidFill>
                  <a:schemeClr val="accent2"/>
                </a:solidFill>
                <a:latin typeface="Consolas" panose="020B0609020204030204" pitchFamily="49" charset="0"/>
                <a:cs typeface="Consolas" panose="020B0609020204030204" pitchFamily="49" charset="0"/>
              </a:rPr>
              <a:t>println</a:t>
            </a:r>
            <a:r>
              <a:rPr lang="en-IN" sz="2400" dirty="0">
                <a:latin typeface="Consolas" panose="020B0609020204030204" pitchFamily="49" charset="0"/>
                <a:cs typeface="Consolas" panose="020B0609020204030204" pitchFamily="49" charset="0"/>
              </a:rPr>
              <a:t>("</a:t>
            </a:r>
            <a:r>
              <a:rPr lang="en-IN" sz="2400" dirty="0">
                <a:solidFill>
                  <a:schemeClr val="accent3"/>
                </a:solidFill>
                <a:latin typeface="Consolas" panose="020B0609020204030204" pitchFamily="49" charset="0"/>
                <a:cs typeface="Consolas" panose="020B0609020204030204" pitchFamily="49" charset="0"/>
              </a:rPr>
              <a:t>I am Groot</a:t>
            </a:r>
            <a:r>
              <a:rPr lang="en-IN" sz="2400" dirty="0">
                <a:latin typeface="Consolas" panose="020B0609020204030204" pitchFamily="49" charset="0"/>
                <a:cs typeface="Consolas" panose="020B0609020204030204" pitchFamily="49" charset="0"/>
              </a:rPr>
              <a:t>"); </a:t>
            </a:r>
            <a:endParaRPr lang="en-IN" sz="2400" dirty="0">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F8E230EF-8941-D14F-BE1D-3D851B7CE128}"/>
              </a:ext>
            </a:extLst>
          </p:cNvPr>
          <p:cNvSpPr txBox="1"/>
          <p:nvPr/>
        </p:nvSpPr>
        <p:spPr>
          <a:xfrm>
            <a:off x="185738" y="3900488"/>
            <a:ext cx="7115175" cy="1815882"/>
          </a:xfrm>
          <a:prstGeom prst="rect">
            <a:avLst/>
          </a:prstGeom>
          <a:noFill/>
        </p:spPr>
        <p:txBody>
          <a:bodyPr wrap="square" rtlCol="0">
            <a:spAutoFit/>
          </a:bodyPr>
          <a:lstStyle/>
          <a:p>
            <a:r>
              <a:rPr lang="en-US" sz="2800" dirty="0">
                <a:solidFill>
                  <a:schemeClr val="bg1"/>
                </a:solidFill>
              </a:rPr>
              <a:t>The Runnable</a:t>
            </a:r>
          </a:p>
          <a:p>
            <a:pPr marL="285750" indent="-285750">
              <a:buFont typeface="Arial" panose="020B0604020202020204" pitchFamily="34" charset="0"/>
              <a:buChar char="•"/>
            </a:pPr>
            <a:r>
              <a:rPr lang="en-US" sz="2800" dirty="0">
                <a:solidFill>
                  <a:schemeClr val="bg1"/>
                </a:solidFill>
              </a:rPr>
              <a:t>Does not takes any argument</a:t>
            </a:r>
          </a:p>
          <a:p>
            <a:pPr marL="285750" indent="-285750">
              <a:buFont typeface="Arial" panose="020B0604020202020204" pitchFamily="34" charset="0"/>
              <a:buChar char="•"/>
            </a:pPr>
            <a:r>
              <a:rPr lang="en-US" sz="2800" dirty="0">
                <a:solidFill>
                  <a:schemeClr val="bg1"/>
                </a:solidFill>
              </a:rPr>
              <a:t>Does not return any type </a:t>
            </a:r>
          </a:p>
          <a:p>
            <a:endParaRPr lang="en-US" sz="2800" dirty="0">
              <a:solidFill>
                <a:schemeClr val="bg1"/>
              </a:solidFill>
            </a:endParaRPr>
          </a:p>
        </p:txBody>
      </p:sp>
    </p:spTree>
    <p:extLst>
      <p:ext uri="{BB962C8B-B14F-4D97-AF65-F5344CB8AC3E}">
        <p14:creationId xmlns:p14="http://schemas.microsoft.com/office/powerpoint/2010/main" val="124506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C84A57-3A62-B44D-BFF4-C9C253E12194}"/>
              </a:ext>
            </a:extLst>
          </p:cNvPr>
          <p:cNvPicPr>
            <a:picLocks noChangeAspect="1"/>
          </p:cNvPicPr>
          <p:nvPr/>
        </p:nvPicPr>
        <p:blipFill>
          <a:blip r:embed="rId3"/>
          <a:stretch>
            <a:fillRect/>
          </a:stretch>
        </p:blipFill>
        <p:spPr>
          <a:xfrm>
            <a:off x="0" y="23191"/>
            <a:ext cx="12192000" cy="6811617"/>
          </a:xfrm>
          <a:prstGeom prst="rect">
            <a:avLst/>
          </a:prstGeom>
        </p:spPr>
      </p:pic>
    </p:spTree>
    <p:extLst>
      <p:ext uri="{BB962C8B-B14F-4D97-AF65-F5344CB8AC3E}">
        <p14:creationId xmlns:p14="http://schemas.microsoft.com/office/powerpoint/2010/main" val="175579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5EC734-E2F1-4841-960D-938ECD185967}"/>
              </a:ext>
            </a:extLst>
          </p:cNvPr>
          <p:cNvPicPr>
            <a:picLocks noChangeAspect="1"/>
          </p:cNvPicPr>
          <p:nvPr/>
        </p:nvPicPr>
        <p:blipFill>
          <a:blip r:embed="rId3"/>
          <a:stretch>
            <a:fillRect/>
          </a:stretch>
        </p:blipFill>
        <p:spPr>
          <a:xfrm>
            <a:off x="0" y="0"/>
            <a:ext cx="12192000" cy="6796842"/>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F6AB6E3F-69FD-E047-AC3F-EDA6E474576C}"/>
                  </a:ext>
                </a:extLst>
              </p14:cNvPr>
              <p14:cNvContentPartPr/>
              <p14:nvPr/>
            </p14:nvContentPartPr>
            <p14:xfrm>
              <a:off x="5199526" y="2996920"/>
              <a:ext cx="475560" cy="199800"/>
            </p14:xfrm>
          </p:contentPart>
        </mc:Choice>
        <mc:Fallback xmlns="">
          <p:pic>
            <p:nvPicPr>
              <p:cNvPr id="17" name="Ink 16">
                <a:extLst>
                  <a:ext uri="{FF2B5EF4-FFF2-40B4-BE49-F238E27FC236}">
                    <a16:creationId xmlns:a16="http://schemas.microsoft.com/office/drawing/2014/main" id="{F6AB6E3F-69FD-E047-AC3F-EDA6E474576C}"/>
                  </a:ext>
                </a:extLst>
              </p:cNvPr>
              <p:cNvPicPr/>
              <p:nvPr/>
            </p:nvPicPr>
            <p:blipFill>
              <a:blip r:embed="rId5"/>
              <a:stretch>
                <a:fillRect/>
              </a:stretch>
            </p:blipFill>
            <p:spPr>
              <a:xfrm>
                <a:off x="5184406" y="2981800"/>
                <a:ext cx="5061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E014AC3F-9926-5F45-9078-0889A86D4C8E}"/>
                  </a:ext>
                </a:extLst>
              </p14:cNvPr>
              <p14:cNvContentPartPr/>
              <p14:nvPr/>
            </p14:nvContentPartPr>
            <p14:xfrm>
              <a:off x="5773006" y="3022480"/>
              <a:ext cx="299880" cy="158400"/>
            </p14:xfrm>
          </p:contentPart>
        </mc:Choice>
        <mc:Fallback xmlns="">
          <p:pic>
            <p:nvPicPr>
              <p:cNvPr id="20" name="Ink 19">
                <a:extLst>
                  <a:ext uri="{FF2B5EF4-FFF2-40B4-BE49-F238E27FC236}">
                    <a16:creationId xmlns:a16="http://schemas.microsoft.com/office/drawing/2014/main" id="{E014AC3F-9926-5F45-9078-0889A86D4C8E}"/>
                  </a:ext>
                </a:extLst>
              </p:cNvPr>
              <p:cNvPicPr/>
              <p:nvPr/>
            </p:nvPicPr>
            <p:blipFill>
              <a:blip r:embed="rId7"/>
              <a:stretch>
                <a:fillRect/>
              </a:stretch>
            </p:blipFill>
            <p:spPr>
              <a:xfrm>
                <a:off x="5757886" y="3007000"/>
                <a:ext cx="330120" cy="189000"/>
              </a:xfrm>
              <a:prstGeom prst="rect">
                <a:avLst/>
              </a:prstGeom>
            </p:spPr>
          </p:pic>
        </mc:Fallback>
      </mc:AlternateContent>
      <p:grpSp>
        <p:nvGrpSpPr>
          <p:cNvPr id="25" name="Group 24">
            <a:extLst>
              <a:ext uri="{FF2B5EF4-FFF2-40B4-BE49-F238E27FC236}">
                <a16:creationId xmlns:a16="http://schemas.microsoft.com/office/drawing/2014/main" id="{28C9937F-5DBE-0946-BC38-8CFF3F2062AF}"/>
              </a:ext>
            </a:extLst>
          </p:cNvPr>
          <p:cNvGrpSpPr/>
          <p:nvPr/>
        </p:nvGrpSpPr>
        <p:grpSpPr>
          <a:xfrm>
            <a:off x="6139126" y="2975320"/>
            <a:ext cx="466920" cy="214200"/>
            <a:chOff x="6139126" y="2975320"/>
            <a:chExt cx="466920" cy="214200"/>
          </a:xfrm>
        </p:grpSpPr>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B6BBF339-A151-8B4C-AA94-F3EE0568F794}"/>
                    </a:ext>
                  </a:extLst>
                </p14:cNvPr>
                <p14:cNvContentPartPr/>
                <p14:nvPr/>
              </p14:nvContentPartPr>
              <p14:xfrm>
                <a:off x="6139126" y="2975320"/>
                <a:ext cx="466920" cy="214200"/>
              </p14:xfrm>
            </p:contentPart>
          </mc:Choice>
          <mc:Fallback xmlns="">
            <p:pic>
              <p:nvPicPr>
                <p:cNvPr id="23" name="Ink 22">
                  <a:extLst>
                    <a:ext uri="{FF2B5EF4-FFF2-40B4-BE49-F238E27FC236}">
                      <a16:creationId xmlns:a16="http://schemas.microsoft.com/office/drawing/2014/main" id="{B6BBF339-A151-8B4C-AA94-F3EE0568F794}"/>
                    </a:ext>
                  </a:extLst>
                </p:cNvPr>
                <p:cNvPicPr/>
                <p:nvPr/>
              </p:nvPicPr>
              <p:blipFill>
                <a:blip r:embed="rId9"/>
                <a:stretch>
                  <a:fillRect/>
                </a:stretch>
              </p:blipFill>
              <p:spPr>
                <a:xfrm>
                  <a:off x="6124006" y="2960200"/>
                  <a:ext cx="4975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BEE89B1F-B524-8448-A309-8E7AECE75B6B}"/>
                    </a:ext>
                  </a:extLst>
                </p14:cNvPr>
                <p14:cNvContentPartPr/>
                <p14:nvPr/>
              </p14:nvContentPartPr>
              <p14:xfrm>
                <a:off x="6396886" y="3004480"/>
                <a:ext cx="119880" cy="25560"/>
              </p14:xfrm>
            </p:contentPart>
          </mc:Choice>
          <mc:Fallback xmlns="">
            <p:pic>
              <p:nvPicPr>
                <p:cNvPr id="24" name="Ink 23">
                  <a:extLst>
                    <a:ext uri="{FF2B5EF4-FFF2-40B4-BE49-F238E27FC236}">
                      <a16:creationId xmlns:a16="http://schemas.microsoft.com/office/drawing/2014/main" id="{BEE89B1F-B524-8448-A309-8E7AECE75B6B}"/>
                    </a:ext>
                  </a:extLst>
                </p:cNvPr>
                <p:cNvPicPr/>
                <p:nvPr/>
              </p:nvPicPr>
              <p:blipFill>
                <a:blip r:embed="rId11"/>
                <a:stretch>
                  <a:fillRect/>
                </a:stretch>
              </p:blipFill>
              <p:spPr>
                <a:xfrm>
                  <a:off x="6381766" y="2989000"/>
                  <a:ext cx="150480" cy="56160"/>
                </a:xfrm>
                <a:prstGeom prst="rect">
                  <a:avLst/>
                </a:prstGeom>
              </p:spPr>
            </p:pic>
          </mc:Fallback>
        </mc:AlternateContent>
      </p:grpSp>
      <p:grpSp>
        <p:nvGrpSpPr>
          <p:cNvPr id="34" name="Group 33">
            <a:extLst>
              <a:ext uri="{FF2B5EF4-FFF2-40B4-BE49-F238E27FC236}">
                <a16:creationId xmlns:a16="http://schemas.microsoft.com/office/drawing/2014/main" id="{E3CFC012-3623-8140-9E96-188D046D4B08}"/>
              </a:ext>
            </a:extLst>
          </p:cNvPr>
          <p:cNvGrpSpPr/>
          <p:nvPr/>
        </p:nvGrpSpPr>
        <p:grpSpPr>
          <a:xfrm>
            <a:off x="5225086" y="3283480"/>
            <a:ext cx="685800" cy="185400"/>
            <a:chOff x="5225086" y="3283480"/>
            <a:chExt cx="685800" cy="185400"/>
          </a:xfrm>
        </p:grpSpPr>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8D29A15F-06B9-794F-B239-BFD32586251D}"/>
                    </a:ext>
                  </a:extLst>
                </p14:cNvPr>
                <p14:cNvContentPartPr/>
                <p14:nvPr/>
              </p14:nvContentPartPr>
              <p14:xfrm>
                <a:off x="5225086" y="3283480"/>
                <a:ext cx="111240" cy="176400"/>
              </p14:xfrm>
            </p:contentPart>
          </mc:Choice>
          <mc:Fallback xmlns="">
            <p:pic>
              <p:nvPicPr>
                <p:cNvPr id="26" name="Ink 25">
                  <a:extLst>
                    <a:ext uri="{FF2B5EF4-FFF2-40B4-BE49-F238E27FC236}">
                      <a16:creationId xmlns:a16="http://schemas.microsoft.com/office/drawing/2014/main" id="{8D29A15F-06B9-794F-B239-BFD32586251D}"/>
                    </a:ext>
                  </a:extLst>
                </p:cNvPr>
                <p:cNvPicPr/>
                <p:nvPr/>
              </p:nvPicPr>
              <p:blipFill>
                <a:blip r:embed="rId13"/>
                <a:stretch>
                  <a:fillRect/>
                </a:stretch>
              </p:blipFill>
              <p:spPr>
                <a:xfrm>
                  <a:off x="5209606" y="3268360"/>
                  <a:ext cx="1418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04EDA221-CD71-484B-AB41-94136666A300}"/>
                    </a:ext>
                  </a:extLst>
                </p14:cNvPr>
                <p14:cNvContentPartPr/>
                <p14:nvPr/>
              </p14:nvContentPartPr>
              <p14:xfrm>
                <a:off x="5348206" y="3359800"/>
                <a:ext cx="60480" cy="101880"/>
              </p14:xfrm>
            </p:contentPart>
          </mc:Choice>
          <mc:Fallback xmlns="">
            <p:pic>
              <p:nvPicPr>
                <p:cNvPr id="27" name="Ink 26">
                  <a:extLst>
                    <a:ext uri="{FF2B5EF4-FFF2-40B4-BE49-F238E27FC236}">
                      <a16:creationId xmlns:a16="http://schemas.microsoft.com/office/drawing/2014/main" id="{04EDA221-CD71-484B-AB41-94136666A300}"/>
                    </a:ext>
                  </a:extLst>
                </p:cNvPr>
                <p:cNvPicPr/>
                <p:nvPr/>
              </p:nvPicPr>
              <p:blipFill>
                <a:blip r:embed="rId15"/>
                <a:stretch>
                  <a:fillRect/>
                </a:stretch>
              </p:blipFill>
              <p:spPr>
                <a:xfrm>
                  <a:off x="5333086" y="3344680"/>
                  <a:ext cx="9108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5B37DF54-880C-3D48-B373-F9919374B17C}"/>
                    </a:ext>
                  </a:extLst>
                </p14:cNvPr>
                <p14:cNvContentPartPr/>
                <p14:nvPr/>
              </p14:nvContentPartPr>
              <p14:xfrm>
                <a:off x="5438926" y="3337840"/>
                <a:ext cx="207360" cy="122040"/>
              </p14:xfrm>
            </p:contentPart>
          </mc:Choice>
          <mc:Fallback xmlns="">
            <p:pic>
              <p:nvPicPr>
                <p:cNvPr id="28" name="Ink 27">
                  <a:extLst>
                    <a:ext uri="{FF2B5EF4-FFF2-40B4-BE49-F238E27FC236}">
                      <a16:creationId xmlns:a16="http://schemas.microsoft.com/office/drawing/2014/main" id="{5B37DF54-880C-3D48-B373-F9919374B17C}"/>
                    </a:ext>
                  </a:extLst>
                </p:cNvPr>
                <p:cNvPicPr/>
                <p:nvPr/>
              </p:nvPicPr>
              <p:blipFill>
                <a:blip r:embed="rId17"/>
                <a:stretch>
                  <a:fillRect/>
                </a:stretch>
              </p:blipFill>
              <p:spPr>
                <a:xfrm>
                  <a:off x="5423806" y="3322720"/>
                  <a:ext cx="2376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A72CA9A4-05F8-4E41-B05D-E40E350A3C79}"/>
                    </a:ext>
                  </a:extLst>
                </p14:cNvPr>
                <p14:cNvContentPartPr/>
                <p14:nvPr/>
              </p14:nvContentPartPr>
              <p14:xfrm>
                <a:off x="5638366" y="3337840"/>
                <a:ext cx="181800" cy="131040"/>
              </p14:xfrm>
            </p:contentPart>
          </mc:Choice>
          <mc:Fallback xmlns="">
            <p:pic>
              <p:nvPicPr>
                <p:cNvPr id="32" name="Ink 31">
                  <a:extLst>
                    <a:ext uri="{FF2B5EF4-FFF2-40B4-BE49-F238E27FC236}">
                      <a16:creationId xmlns:a16="http://schemas.microsoft.com/office/drawing/2014/main" id="{A72CA9A4-05F8-4E41-B05D-E40E350A3C79}"/>
                    </a:ext>
                  </a:extLst>
                </p:cNvPr>
                <p:cNvPicPr/>
                <p:nvPr/>
              </p:nvPicPr>
              <p:blipFill>
                <a:blip r:embed="rId19"/>
                <a:stretch>
                  <a:fillRect/>
                </a:stretch>
              </p:blipFill>
              <p:spPr>
                <a:xfrm>
                  <a:off x="5623246" y="3322720"/>
                  <a:ext cx="2124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E68B59C5-87E9-194B-80E7-EF39FDF35FBE}"/>
                    </a:ext>
                  </a:extLst>
                </p14:cNvPr>
                <p14:cNvContentPartPr/>
                <p14:nvPr/>
              </p14:nvContentPartPr>
              <p14:xfrm>
                <a:off x="5798206" y="3330640"/>
                <a:ext cx="112680" cy="113040"/>
              </p14:xfrm>
            </p:contentPart>
          </mc:Choice>
          <mc:Fallback xmlns="">
            <p:pic>
              <p:nvPicPr>
                <p:cNvPr id="33" name="Ink 32">
                  <a:extLst>
                    <a:ext uri="{FF2B5EF4-FFF2-40B4-BE49-F238E27FC236}">
                      <a16:creationId xmlns:a16="http://schemas.microsoft.com/office/drawing/2014/main" id="{E68B59C5-87E9-194B-80E7-EF39FDF35FBE}"/>
                    </a:ext>
                  </a:extLst>
                </p:cNvPr>
                <p:cNvPicPr/>
                <p:nvPr/>
              </p:nvPicPr>
              <p:blipFill>
                <a:blip r:embed="rId21"/>
                <a:stretch>
                  <a:fillRect/>
                </a:stretch>
              </p:blipFill>
              <p:spPr>
                <a:xfrm>
                  <a:off x="5783086" y="3315520"/>
                  <a:ext cx="143280" cy="143280"/>
                </a:xfrm>
                <a:prstGeom prst="rect">
                  <a:avLst/>
                </a:prstGeom>
              </p:spPr>
            </p:pic>
          </mc:Fallback>
        </mc:AlternateContent>
      </p:grpSp>
      <p:grpSp>
        <p:nvGrpSpPr>
          <p:cNvPr id="46" name="Group 45">
            <a:extLst>
              <a:ext uri="{FF2B5EF4-FFF2-40B4-BE49-F238E27FC236}">
                <a16:creationId xmlns:a16="http://schemas.microsoft.com/office/drawing/2014/main" id="{BF567D13-3597-9E47-B544-79E03A5C97EB}"/>
              </a:ext>
            </a:extLst>
          </p:cNvPr>
          <p:cNvGrpSpPr/>
          <p:nvPr/>
        </p:nvGrpSpPr>
        <p:grpSpPr>
          <a:xfrm>
            <a:off x="3733606" y="4147120"/>
            <a:ext cx="2496600" cy="301680"/>
            <a:chOff x="3733606" y="4147120"/>
            <a:chExt cx="2496600" cy="301680"/>
          </a:xfrm>
        </p:grpSpPr>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01862681-FB73-C44F-9166-25633C403A52}"/>
                    </a:ext>
                  </a:extLst>
                </p14:cNvPr>
                <p14:cNvContentPartPr/>
                <p14:nvPr/>
              </p14:nvContentPartPr>
              <p14:xfrm>
                <a:off x="3733606" y="4194280"/>
                <a:ext cx="522720" cy="254520"/>
              </p14:xfrm>
            </p:contentPart>
          </mc:Choice>
          <mc:Fallback xmlns="">
            <p:pic>
              <p:nvPicPr>
                <p:cNvPr id="36" name="Ink 35">
                  <a:extLst>
                    <a:ext uri="{FF2B5EF4-FFF2-40B4-BE49-F238E27FC236}">
                      <a16:creationId xmlns:a16="http://schemas.microsoft.com/office/drawing/2014/main" id="{01862681-FB73-C44F-9166-25633C403A52}"/>
                    </a:ext>
                  </a:extLst>
                </p:cNvPr>
                <p:cNvPicPr/>
                <p:nvPr/>
              </p:nvPicPr>
              <p:blipFill>
                <a:blip r:embed="rId23"/>
                <a:stretch>
                  <a:fillRect/>
                </a:stretch>
              </p:blipFill>
              <p:spPr>
                <a:xfrm>
                  <a:off x="3718486" y="4179160"/>
                  <a:ext cx="55332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7" name="Ink 36">
                  <a:extLst>
                    <a:ext uri="{FF2B5EF4-FFF2-40B4-BE49-F238E27FC236}">
                      <a16:creationId xmlns:a16="http://schemas.microsoft.com/office/drawing/2014/main" id="{03D76067-FB7E-A341-882C-32544310D75C}"/>
                    </a:ext>
                  </a:extLst>
                </p14:cNvPr>
                <p14:cNvContentPartPr/>
                <p14:nvPr/>
              </p14:nvContentPartPr>
              <p14:xfrm>
                <a:off x="4060126" y="4216240"/>
                <a:ext cx="137160" cy="40320"/>
              </p14:xfrm>
            </p:contentPart>
          </mc:Choice>
          <mc:Fallback xmlns="">
            <p:pic>
              <p:nvPicPr>
                <p:cNvPr id="37" name="Ink 36">
                  <a:extLst>
                    <a:ext uri="{FF2B5EF4-FFF2-40B4-BE49-F238E27FC236}">
                      <a16:creationId xmlns:a16="http://schemas.microsoft.com/office/drawing/2014/main" id="{03D76067-FB7E-A341-882C-32544310D75C}"/>
                    </a:ext>
                  </a:extLst>
                </p:cNvPr>
                <p:cNvPicPr/>
                <p:nvPr/>
              </p:nvPicPr>
              <p:blipFill>
                <a:blip r:embed="rId25"/>
                <a:stretch>
                  <a:fillRect/>
                </a:stretch>
              </p:blipFill>
              <p:spPr>
                <a:xfrm>
                  <a:off x="4045006" y="4201120"/>
                  <a:ext cx="16776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62106BD8-80E8-F640-B5F7-846549950CD6}"/>
                    </a:ext>
                  </a:extLst>
                </p14:cNvPr>
                <p14:cNvContentPartPr/>
                <p14:nvPr/>
              </p14:nvContentPartPr>
              <p14:xfrm>
                <a:off x="4388446" y="4267000"/>
                <a:ext cx="314640" cy="142200"/>
              </p14:xfrm>
            </p:contentPart>
          </mc:Choice>
          <mc:Fallback xmlns="">
            <p:pic>
              <p:nvPicPr>
                <p:cNvPr id="38" name="Ink 37">
                  <a:extLst>
                    <a:ext uri="{FF2B5EF4-FFF2-40B4-BE49-F238E27FC236}">
                      <a16:creationId xmlns:a16="http://schemas.microsoft.com/office/drawing/2014/main" id="{62106BD8-80E8-F640-B5F7-846549950CD6}"/>
                    </a:ext>
                  </a:extLst>
                </p:cNvPr>
                <p:cNvPicPr/>
                <p:nvPr/>
              </p:nvPicPr>
              <p:blipFill>
                <a:blip r:embed="rId27"/>
                <a:stretch>
                  <a:fillRect/>
                </a:stretch>
              </p:blipFill>
              <p:spPr>
                <a:xfrm>
                  <a:off x="4372966" y="4251520"/>
                  <a:ext cx="3448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F0D987E1-B795-9E4D-8D84-03A161235171}"/>
                    </a:ext>
                  </a:extLst>
                </p14:cNvPr>
                <p14:cNvContentPartPr/>
                <p14:nvPr/>
              </p14:nvContentPartPr>
              <p14:xfrm>
                <a:off x="4825846" y="4147120"/>
                <a:ext cx="657000" cy="261720"/>
              </p14:xfrm>
            </p:contentPart>
          </mc:Choice>
          <mc:Fallback xmlns="">
            <p:pic>
              <p:nvPicPr>
                <p:cNvPr id="39" name="Ink 38">
                  <a:extLst>
                    <a:ext uri="{FF2B5EF4-FFF2-40B4-BE49-F238E27FC236}">
                      <a16:creationId xmlns:a16="http://schemas.microsoft.com/office/drawing/2014/main" id="{F0D987E1-B795-9E4D-8D84-03A161235171}"/>
                    </a:ext>
                  </a:extLst>
                </p:cNvPr>
                <p:cNvPicPr/>
                <p:nvPr/>
              </p:nvPicPr>
              <p:blipFill>
                <a:blip r:embed="rId29"/>
                <a:stretch>
                  <a:fillRect/>
                </a:stretch>
              </p:blipFill>
              <p:spPr>
                <a:xfrm>
                  <a:off x="4810726" y="4132000"/>
                  <a:ext cx="6876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8C4DB07F-B231-C648-A0B1-A35719F196BD}"/>
                    </a:ext>
                  </a:extLst>
                </p14:cNvPr>
                <p14:cNvContentPartPr/>
                <p14:nvPr/>
              </p14:nvContentPartPr>
              <p14:xfrm>
                <a:off x="5184766" y="4191040"/>
                <a:ext cx="156600" cy="32760"/>
              </p14:xfrm>
            </p:contentPart>
          </mc:Choice>
          <mc:Fallback xmlns="">
            <p:pic>
              <p:nvPicPr>
                <p:cNvPr id="40" name="Ink 39">
                  <a:extLst>
                    <a:ext uri="{FF2B5EF4-FFF2-40B4-BE49-F238E27FC236}">
                      <a16:creationId xmlns:a16="http://schemas.microsoft.com/office/drawing/2014/main" id="{8C4DB07F-B231-C648-A0B1-A35719F196BD}"/>
                    </a:ext>
                  </a:extLst>
                </p:cNvPr>
                <p:cNvPicPr/>
                <p:nvPr/>
              </p:nvPicPr>
              <p:blipFill>
                <a:blip r:embed="rId31"/>
                <a:stretch>
                  <a:fillRect/>
                </a:stretch>
              </p:blipFill>
              <p:spPr>
                <a:xfrm>
                  <a:off x="5169646" y="4175560"/>
                  <a:ext cx="1872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1" name="Ink 40">
                  <a:extLst>
                    <a:ext uri="{FF2B5EF4-FFF2-40B4-BE49-F238E27FC236}">
                      <a16:creationId xmlns:a16="http://schemas.microsoft.com/office/drawing/2014/main" id="{54044E5F-A1A1-064E-8CC7-D89A2E3F467A}"/>
                    </a:ext>
                  </a:extLst>
                </p14:cNvPr>
                <p14:cNvContentPartPr/>
                <p14:nvPr/>
              </p14:nvContentPartPr>
              <p14:xfrm>
                <a:off x="5598766" y="4176280"/>
                <a:ext cx="254520" cy="203400"/>
              </p14:xfrm>
            </p:contentPart>
          </mc:Choice>
          <mc:Fallback xmlns="">
            <p:pic>
              <p:nvPicPr>
                <p:cNvPr id="41" name="Ink 40">
                  <a:extLst>
                    <a:ext uri="{FF2B5EF4-FFF2-40B4-BE49-F238E27FC236}">
                      <a16:creationId xmlns:a16="http://schemas.microsoft.com/office/drawing/2014/main" id="{54044E5F-A1A1-064E-8CC7-D89A2E3F467A}"/>
                    </a:ext>
                  </a:extLst>
                </p:cNvPr>
                <p:cNvPicPr/>
                <p:nvPr/>
              </p:nvPicPr>
              <p:blipFill>
                <a:blip r:embed="rId33"/>
                <a:stretch>
                  <a:fillRect/>
                </a:stretch>
              </p:blipFill>
              <p:spPr>
                <a:xfrm>
                  <a:off x="5583286" y="4161160"/>
                  <a:ext cx="2851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2" name="Ink 41">
                  <a:extLst>
                    <a:ext uri="{FF2B5EF4-FFF2-40B4-BE49-F238E27FC236}">
                      <a16:creationId xmlns:a16="http://schemas.microsoft.com/office/drawing/2014/main" id="{F0B34572-0639-1D47-8E91-8CA9B2C74FFF}"/>
                    </a:ext>
                  </a:extLst>
                </p14:cNvPr>
                <p14:cNvContentPartPr/>
                <p14:nvPr/>
              </p14:nvContentPartPr>
              <p14:xfrm>
                <a:off x="5805766" y="4205440"/>
                <a:ext cx="29160" cy="33120"/>
              </p14:xfrm>
            </p:contentPart>
          </mc:Choice>
          <mc:Fallback xmlns="">
            <p:pic>
              <p:nvPicPr>
                <p:cNvPr id="42" name="Ink 41">
                  <a:extLst>
                    <a:ext uri="{FF2B5EF4-FFF2-40B4-BE49-F238E27FC236}">
                      <a16:creationId xmlns:a16="http://schemas.microsoft.com/office/drawing/2014/main" id="{F0B34572-0639-1D47-8E91-8CA9B2C74FFF}"/>
                    </a:ext>
                  </a:extLst>
                </p:cNvPr>
                <p:cNvPicPr/>
                <p:nvPr/>
              </p:nvPicPr>
              <p:blipFill>
                <a:blip r:embed="rId35"/>
                <a:stretch>
                  <a:fillRect/>
                </a:stretch>
              </p:blipFill>
              <p:spPr>
                <a:xfrm>
                  <a:off x="5790286" y="4189960"/>
                  <a:ext cx="5976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47469576-5D3A-D748-AEB6-947893F79CF7}"/>
                    </a:ext>
                  </a:extLst>
                </p14:cNvPr>
                <p14:cNvContentPartPr/>
                <p14:nvPr/>
              </p14:nvContentPartPr>
              <p14:xfrm>
                <a:off x="5812606" y="4187080"/>
                <a:ext cx="417600" cy="201960"/>
              </p14:xfrm>
            </p:contentPart>
          </mc:Choice>
          <mc:Fallback xmlns="">
            <p:pic>
              <p:nvPicPr>
                <p:cNvPr id="45" name="Ink 44">
                  <a:extLst>
                    <a:ext uri="{FF2B5EF4-FFF2-40B4-BE49-F238E27FC236}">
                      <a16:creationId xmlns:a16="http://schemas.microsoft.com/office/drawing/2014/main" id="{47469576-5D3A-D748-AEB6-947893F79CF7}"/>
                    </a:ext>
                  </a:extLst>
                </p:cNvPr>
                <p:cNvPicPr/>
                <p:nvPr/>
              </p:nvPicPr>
              <p:blipFill>
                <a:blip r:embed="rId37"/>
                <a:stretch>
                  <a:fillRect/>
                </a:stretch>
              </p:blipFill>
              <p:spPr>
                <a:xfrm>
                  <a:off x="5797486" y="4171960"/>
                  <a:ext cx="448200" cy="232200"/>
                </a:xfrm>
                <a:prstGeom prst="rect">
                  <a:avLst/>
                </a:prstGeom>
              </p:spPr>
            </p:pic>
          </mc:Fallback>
        </mc:AlternateContent>
      </p:grpSp>
      <p:grpSp>
        <p:nvGrpSpPr>
          <p:cNvPr id="67" name="Group 66">
            <a:extLst>
              <a:ext uri="{FF2B5EF4-FFF2-40B4-BE49-F238E27FC236}">
                <a16:creationId xmlns:a16="http://schemas.microsoft.com/office/drawing/2014/main" id="{55A2084B-4A0E-7E4A-B32B-D4BB60DEA42B}"/>
              </a:ext>
            </a:extLst>
          </p:cNvPr>
          <p:cNvGrpSpPr/>
          <p:nvPr/>
        </p:nvGrpSpPr>
        <p:grpSpPr>
          <a:xfrm>
            <a:off x="3772858" y="4973498"/>
            <a:ext cx="3644280" cy="651600"/>
            <a:chOff x="3772858" y="4973498"/>
            <a:chExt cx="3644280" cy="651600"/>
          </a:xfrm>
        </p:grpSpPr>
        <mc:AlternateContent xmlns:mc="http://schemas.openxmlformats.org/markup-compatibility/2006" xmlns:p14="http://schemas.microsoft.com/office/powerpoint/2010/main">
          <mc:Choice Requires="p14">
            <p:contentPart p14:bwMode="auto" r:id="rId38">
              <p14:nvContentPartPr>
                <p14:cNvPr id="50" name="Ink 49">
                  <a:extLst>
                    <a:ext uri="{FF2B5EF4-FFF2-40B4-BE49-F238E27FC236}">
                      <a16:creationId xmlns:a16="http://schemas.microsoft.com/office/drawing/2014/main" id="{2AAAC010-596A-0E45-86B9-72D6DB9A0C5E}"/>
                    </a:ext>
                  </a:extLst>
                </p14:cNvPr>
                <p14:cNvContentPartPr/>
                <p14:nvPr/>
              </p14:nvContentPartPr>
              <p14:xfrm>
                <a:off x="3772858" y="4973498"/>
                <a:ext cx="660600" cy="281880"/>
              </p14:xfrm>
            </p:contentPart>
          </mc:Choice>
          <mc:Fallback xmlns="">
            <p:pic>
              <p:nvPicPr>
                <p:cNvPr id="50" name="Ink 49">
                  <a:extLst>
                    <a:ext uri="{FF2B5EF4-FFF2-40B4-BE49-F238E27FC236}">
                      <a16:creationId xmlns:a16="http://schemas.microsoft.com/office/drawing/2014/main" id="{2AAAC010-596A-0E45-86B9-72D6DB9A0C5E}"/>
                    </a:ext>
                  </a:extLst>
                </p:cNvPr>
                <p:cNvPicPr/>
                <p:nvPr/>
              </p:nvPicPr>
              <p:blipFill>
                <a:blip r:embed="rId39"/>
                <a:stretch>
                  <a:fillRect/>
                </a:stretch>
              </p:blipFill>
              <p:spPr>
                <a:xfrm>
                  <a:off x="3757378" y="4958378"/>
                  <a:ext cx="69120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1" name="Ink 50">
                  <a:extLst>
                    <a:ext uri="{FF2B5EF4-FFF2-40B4-BE49-F238E27FC236}">
                      <a16:creationId xmlns:a16="http://schemas.microsoft.com/office/drawing/2014/main" id="{7026E8C2-ED4B-C84D-9185-28EAA1627976}"/>
                    </a:ext>
                  </a:extLst>
                </p14:cNvPr>
                <p14:cNvContentPartPr/>
                <p14:nvPr/>
              </p14:nvContentPartPr>
              <p14:xfrm>
                <a:off x="4204138" y="4978178"/>
                <a:ext cx="183600" cy="41760"/>
              </p14:xfrm>
            </p:contentPart>
          </mc:Choice>
          <mc:Fallback xmlns="">
            <p:pic>
              <p:nvPicPr>
                <p:cNvPr id="51" name="Ink 50">
                  <a:extLst>
                    <a:ext uri="{FF2B5EF4-FFF2-40B4-BE49-F238E27FC236}">
                      <a16:creationId xmlns:a16="http://schemas.microsoft.com/office/drawing/2014/main" id="{7026E8C2-ED4B-C84D-9185-28EAA1627976}"/>
                    </a:ext>
                  </a:extLst>
                </p:cNvPr>
                <p:cNvPicPr/>
                <p:nvPr/>
              </p:nvPicPr>
              <p:blipFill>
                <a:blip r:embed="rId41"/>
                <a:stretch>
                  <a:fillRect/>
                </a:stretch>
              </p:blipFill>
              <p:spPr>
                <a:xfrm>
                  <a:off x="4189018" y="4963058"/>
                  <a:ext cx="214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2" name="Ink 51">
                  <a:extLst>
                    <a:ext uri="{FF2B5EF4-FFF2-40B4-BE49-F238E27FC236}">
                      <a16:creationId xmlns:a16="http://schemas.microsoft.com/office/drawing/2014/main" id="{C813CE85-E6A2-3445-B5FE-3DCB53E856D9}"/>
                    </a:ext>
                  </a:extLst>
                </p14:cNvPr>
                <p14:cNvContentPartPr/>
                <p14:nvPr/>
              </p14:nvContentPartPr>
              <p14:xfrm>
                <a:off x="4585738" y="5063498"/>
                <a:ext cx="376920" cy="169200"/>
              </p14:xfrm>
            </p:contentPart>
          </mc:Choice>
          <mc:Fallback xmlns="">
            <p:pic>
              <p:nvPicPr>
                <p:cNvPr id="52" name="Ink 51">
                  <a:extLst>
                    <a:ext uri="{FF2B5EF4-FFF2-40B4-BE49-F238E27FC236}">
                      <a16:creationId xmlns:a16="http://schemas.microsoft.com/office/drawing/2014/main" id="{C813CE85-E6A2-3445-B5FE-3DCB53E856D9}"/>
                    </a:ext>
                  </a:extLst>
                </p:cNvPr>
                <p:cNvPicPr/>
                <p:nvPr/>
              </p:nvPicPr>
              <p:blipFill>
                <a:blip r:embed="rId43"/>
                <a:stretch>
                  <a:fillRect/>
                </a:stretch>
              </p:blipFill>
              <p:spPr>
                <a:xfrm>
                  <a:off x="4570258" y="5048018"/>
                  <a:ext cx="4075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8" name="Ink 57">
                  <a:extLst>
                    <a:ext uri="{FF2B5EF4-FFF2-40B4-BE49-F238E27FC236}">
                      <a16:creationId xmlns:a16="http://schemas.microsoft.com/office/drawing/2014/main" id="{DEB73468-726D-6D42-875E-98EC661E771F}"/>
                    </a:ext>
                  </a:extLst>
                </p14:cNvPr>
                <p14:cNvContentPartPr/>
                <p14:nvPr/>
              </p14:nvContentPartPr>
              <p14:xfrm>
                <a:off x="5926018" y="4978178"/>
                <a:ext cx="391680" cy="349200"/>
              </p14:xfrm>
            </p:contentPart>
          </mc:Choice>
          <mc:Fallback xmlns="">
            <p:pic>
              <p:nvPicPr>
                <p:cNvPr id="58" name="Ink 57">
                  <a:extLst>
                    <a:ext uri="{FF2B5EF4-FFF2-40B4-BE49-F238E27FC236}">
                      <a16:creationId xmlns:a16="http://schemas.microsoft.com/office/drawing/2014/main" id="{DEB73468-726D-6D42-875E-98EC661E771F}"/>
                    </a:ext>
                  </a:extLst>
                </p:cNvPr>
                <p:cNvPicPr/>
                <p:nvPr/>
              </p:nvPicPr>
              <p:blipFill>
                <a:blip r:embed="rId45"/>
                <a:stretch>
                  <a:fillRect/>
                </a:stretch>
              </p:blipFill>
              <p:spPr>
                <a:xfrm>
                  <a:off x="5910898" y="4963058"/>
                  <a:ext cx="4222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0" name="Ink 59">
                  <a:extLst>
                    <a:ext uri="{FF2B5EF4-FFF2-40B4-BE49-F238E27FC236}">
                      <a16:creationId xmlns:a16="http://schemas.microsoft.com/office/drawing/2014/main" id="{95A4622A-EB55-5C4D-BCFF-781453664843}"/>
                    </a:ext>
                  </a:extLst>
                </p14:cNvPr>
                <p14:cNvContentPartPr/>
                <p14:nvPr/>
              </p14:nvContentPartPr>
              <p14:xfrm>
                <a:off x="6435058" y="5075018"/>
                <a:ext cx="155160" cy="171360"/>
              </p14:xfrm>
            </p:contentPart>
          </mc:Choice>
          <mc:Fallback xmlns="">
            <p:pic>
              <p:nvPicPr>
                <p:cNvPr id="60" name="Ink 59">
                  <a:extLst>
                    <a:ext uri="{FF2B5EF4-FFF2-40B4-BE49-F238E27FC236}">
                      <a16:creationId xmlns:a16="http://schemas.microsoft.com/office/drawing/2014/main" id="{95A4622A-EB55-5C4D-BCFF-781453664843}"/>
                    </a:ext>
                  </a:extLst>
                </p:cNvPr>
                <p:cNvPicPr/>
                <p:nvPr/>
              </p:nvPicPr>
              <p:blipFill>
                <a:blip r:embed="rId47"/>
                <a:stretch>
                  <a:fillRect/>
                </a:stretch>
              </p:blipFill>
              <p:spPr>
                <a:xfrm>
                  <a:off x="6419578" y="5059898"/>
                  <a:ext cx="1857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1" name="Ink 60">
                  <a:extLst>
                    <a:ext uri="{FF2B5EF4-FFF2-40B4-BE49-F238E27FC236}">
                      <a16:creationId xmlns:a16="http://schemas.microsoft.com/office/drawing/2014/main" id="{66B59436-1733-8443-9841-BAE25AD7DE54}"/>
                    </a:ext>
                  </a:extLst>
                </p14:cNvPr>
                <p14:cNvContentPartPr/>
                <p14:nvPr/>
              </p14:nvContentPartPr>
              <p14:xfrm>
                <a:off x="6647458" y="4992218"/>
                <a:ext cx="54000" cy="249840"/>
              </p14:xfrm>
            </p:contentPart>
          </mc:Choice>
          <mc:Fallback xmlns="">
            <p:pic>
              <p:nvPicPr>
                <p:cNvPr id="61" name="Ink 60">
                  <a:extLst>
                    <a:ext uri="{FF2B5EF4-FFF2-40B4-BE49-F238E27FC236}">
                      <a16:creationId xmlns:a16="http://schemas.microsoft.com/office/drawing/2014/main" id="{66B59436-1733-8443-9841-BAE25AD7DE54}"/>
                    </a:ext>
                  </a:extLst>
                </p:cNvPr>
                <p:cNvPicPr/>
                <p:nvPr/>
              </p:nvPicPr>
              <p:blipFill>
                <a:blip r:embed="rId49"/>
                <a:stretch>
                  <a:fillRect/>
                </a:stretch>
              </p:blipFill>
              <p:spPr>
                <a:xfrm>
                  <a:off x="6631978" y="4976738"/>
                  <a:ext cx="8460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2" name="Ink 61">
                  <a:extLst>
                    <a:ext uri="{FF2B5EF4-FFF2-40B4-BE49-F238E27FC236}">
                      <a16:creationId xmlns:a16="http://schemas.microsoft.com/office/drawing/2014/main" id="{5135C0E9-223D-604C-8D5D-538C9942783C}"/>
                    </a:ext>
                  </a:extLst>
                </p14:cNvPr>
                <p14:cNvContentPartPr/>
                <p14:nvPr/>
              </p14:nvContentPartPr>
              <p14:xfrm>
                <a:off x="6617578" y="5089058"/>
                <a:ext cx="134280" cy="60480"/>
              </p14:xfrm>
            </p:contentPart>
          </mc:Choice>
          <mc:Fallback xmlns="">
            <p:pic>
              <p:nvPicPr>
                <p:cNvPr id="62" name="Ink 61">
                  <a:extLst>
                    <a:ext uri="{FF2B5EF4-FFF2-40B4-BE49-F238E27FC236}">
                      <a16:creationId xmlns:a16="http://schemas.microsoft.com/office/drawing/2014/main" id="{5135C0E9-223D-604C-8D5D-538C9942783C}"/>
                    </a:ext>
                  </a:extLst>
                </p:cNvPr>
                <p:cNvPicPr/>
                <p:nvPr/>
              </p:nvPicPr>
              <p:blipFill>
                <a:blip r:embed="rId51"/>
                <a:stretch>
                  <a:fillRect/>
                </a:stretch>
              </p:blipFill>
              <p:spPr>
                <a:xfrm>
                  <a:off x="6602458" y="5073578"/>
                  <a:ext cx="1648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3" name="Ink 62">
                  <a:extLst>
                    <a:ext uri="{FF2B5EF4-FFF2-40B4-BE49-F238E27FC236}">
                      <a16:creationId xmlns:a16="http://schemas.microsoft.com/office/drawing/2014/main" id="{47DAC2B2-1FFD-F14D-9CBC-969CF92D6894}"/>
                    </a:ext>
                  </a:extLst>
                </p14:cNvPr>
                <p14:cNvContentPartPr/>
                <p14:nvPr/>
              </p14:nvContentPartPr>
              <p14:xfrm>
                <a:off x="6742498" y="5061338"/>
                <a:ext cx="374400" cy="148320"/>
              </p14:xfrm>
            </p:contentPart>
          </mc:Choice>
          <mc:Fallback xmlns="">
            <p:pic>
              <p:nvPicPr>
                <p:cNvPr id="63" name="Ink 62">
                  <a:extLst>
                    <a:ext uri="{FF2B5EF4-FFF2-40B4-BE49-F238E27FC236}">
                      <a16:creationId xmlns:a16="http://schemas.microsoft.com/office/drawing/2014/main" id="{47DAC2B2-1FFD-F14D-9CBC-969CF92D6894}"/>
                    </a:ext>
                  </a:extLst>
                </p:cNvPr>
                <p:cNvPicPr/>
                <p:nvPr/>
              </p:nvPicPr>
              <p:blipFill>
                <a:blip r:embed="rId53"/>
                <a:stretch>
                  <a:fillRect/>
                </a:stretch>
              </p:blipFill>
              <p:spPr>
                <a:xfrm>
                  <a:off x="6727018" y="5046218"/>
                  <a:ext cx="4050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4" name="Ink 63">
                  <a:extLst>
                    <a:ext uri="{FF2B5EF4-FFF2-40B4-BE49-F238E27FC236}">
                      <a16:creationId xmlns:a16="http://schemas.microsoft.com/office/drawing/2014/main" id="{FFB571A3-A74E-1E4A-A939-F3EEC3C1AF49}"/>
                    </a:ext>
                  </a:extLst>
                </p14:cNvPr>
                <p14:cNvContentPartPr/>
                <p14:nvPr/>
              </p14:nvContentPartPr>
              <p14:xfrm>
                <a:off x="7176658" y="5038298"/>
                <a:ext cx="240480" cy="152640"/>
              </p14:xfrm>
            </p:contentPart>
          </mc:Choice>
          <mc:Fallback xmlns="">
            <p:pic>
              <p:nvPicPr>
                <p:cNvPr id="64" name="Ink 63">
                  <a:extLst>
                    <a:ext uri="{FF2B5EF4-FFF2-40B4-BE49-F238E27FC236}">
                      <a16:creationId xmlns:a16="http://schemas.microsoft.com/office/drawing/2014/main" id="{FFB571A3-A74E-1E4A-A939-F3EEC3C1AF49}"/>
                    </a:ext>
                  </a:extLst>
                </p:cNvPr>
                <p:cNvPicPr/>
                <p:nvPr/>
              </p:nvPicPr>
              <p:blipFill>
                <a:blip r:embed="rId55"/>
                <a:stretch>
                  <a:fillRect/>
                </a:stretch>
              </p:blipFill>
              <p:spPr>
                <a:xfrm>
                  <a:off x="7161178" y="5023178"/>
                  <a:ext cx="2707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5" name="Ink 64">
                  <a:extLst>
                    <a:ext uri="{FF2B5EF4-FFF2-40B4-BE49-F238E27FC236}">
                      <a16:creationId xmlns:a16="http://schemas.microsoft.com/office/drawing/2014/main" id="{7EDDE02D-B1AC-A043-9807-81E6CEE77DFF}"/>
                    </a:ext>
                  </a:extLst>
                </p14:cNvPr>
                <p14:cNvContentPartPr/>
                <p14:nvPr/>
              </p14:nvContentPartPr>
              <p14:xfrm>
                <a:off x="6079378" y="5275898"/>
                <a:ext cx="224640" cy="349200"/>
              </p14:xfrm>
            </p:contentPart>
          </mc:Choice>
          <mc:Fallback xmlns="">
            <p:pic>
              <p:nvPicPr>
                <p:cNvPr id="65" name="Ink 64">
                  <a:extLst>
                    <a:ext uri="{FF2B5EF4-FFF2-40B4-BE49-F238E27FC236}">
                      <a16:creationId xmlns:a16="http://schemas.microsoft.com/office/drawing/2014/main" id="{7EDDE02D-B1AC-A043-9807-81E6CEE77DFF}"/>
                    </a:ext>
                  </a:extLst>
                </p:cNvPr>
                <p:cNvPicPr/>
                <p:nvPr/>
              </p:nvPicPr>
              <p:blipFill>
                <a:blip r:embed="rId57"/>
                <a:stretch>
                  <a:fillRect/>
                </a:stretch>
              </p:blipFill>
              <p:spPr>
                <a:xfrm>
                  <a:off x="6064258" y="5260778"/>
                  <a:ext cx="25524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6" name="Ink 65">
                  <a:extLst>
                    <a:ext uri="{FF2B5EF4-FFF2-40B4-BE49-F238E27FC236}">
                      <a16:creationId xmlns:a16="http://schemas.microsoft.com/office/drawing/2014/main" id="{728513F7-F8A8-164F-BFA4-23E9A91B0F36}"/>
                    </a:ext>
                  </a:extLst>
                </p14:cNvPr>
                <p14:cNvContentPartPr/>
                <p14:nvPr/>
              </p14:nvContentPartPr>
              <p14:xfrm>
                <a:off x="6460618" y="5206778"/>
                <a:ext cx="725400" cy="243000"/>
              </p14:xfrm>
            </p:contentPart>
          </mc:Choice>
          <mc:Fallback xmlns="">
            <p:pic>
              <p:nvPicPr>
                <p:cNvPr id="66" name="Ink 65">
                  <a:extLst>
                    <a:ext uri="{FF2B5EF4-FFF2-40B4-BE49-F238E27FC236}">
                      <a16:creationId xmlns:a16="http://schemas.microsoft.com/office/drawing/2014/main" id="{728513F7-F8A8-164F-BFA4-23E9A91B0F36}"/>
                    </a:ext>
                  </a:extLst>
                </p:cNvPr>
                <p:cNvPicPr/>
                <p:nvPr/>
              </p:nvPicPr>
              <p:blipFill>
                <a:blip r:embed="rId59"/>
                <a:stretch>
                  <a:fillRect/>
                </a:stretch>
              </p:blipFill>
              <p:spPr>
                <a:xfrm>
                  <a:off x="6445498" y="5191298"/>
                  <a:ext cx="756000" cy="273240"/>
                </a:xfrm>
                <a:prstGeom prst="rect">
                  <a:avLst/>
                </a:prstGeom>
              </p:spPr>
            </p:pic>
          </mc:Fallback>
        </mc:AlternateContent>
      </p:grpSp>
      <p:grpSp>
        <p:nvGrpSpPr>
          <p:cNvPr id="72" name="Group 71">
            <a:extLst>
              <a:ext uri="{FF2B5EF4-FFF2-40B4-BE49-F238E27FC236}">
                <a16:creationId xmlns:a16="http://schemas.microsoft.com/office/drawing/2014/main" id="{0A9E0456-E51C-C042-A79A-27262390C4B8}"/>
              </a:ext>
            </a:extLst>
          </p:cNvPr>
          <p:cNvGrpSpPr/>
          <p:nvPr/>
        </p:nvGrpSpPr>
        <p:grpSpPr>
          <a:xfrm>
            <a:off x="5073746" y="4949296"/>
            <a:ext cx="795240" cy="420840"/>
            <a:chOff x="5073746" y="4949296"/>
            <a:chExt cx="795240" cy="420840"/>
          </a:xfrm>
        </p:grpSpPr>
        <mc:AlternateContent xmlns:mc="http://schemas.openxmlformats.org/markup-compatibility/2006" xmlns:p14="http://schemas.microsoft.com/office/powerpoint/2010/main">
          <mc:Choice Requires="p14">
            <p:contentPart p14:bwMode="auto" r:id="rId60">
              <p14:nvContentPartPr>
                <p14:cNvPr id="68" name="Ink 67">
                  <a:extLst>
                    <a:ext uri="{FF2B5EF4-FFF2-40B4-BE49-F238E27FC236}">
                      <a16:creationId xmlns:a16="http://schemas.microsoft.com/office/drawing/2014/main" id="{AAC8DFF9-8F21-CC48-AFAA-304BE7EB70DB}"/>
                    </a:ext>
                  </a:extLst>
                </p14:cNvPr>
                <p14:cNvContentPartPr/>
                <p14:nvPr/>
              </p14:nvContentPartPr>
              <p14:xfrm>
                <a:off x="5073746" y="4956496"/>
                <a:ext cx="228960" cy="413640"/>
              </p14:xfrm>
            </p:contentPart>
          </mc:Choice>
          <mc:Fallback xmlns="">
            <p:pic>
              <p:nvPicPr>
                <p:cNvPr id="68" name="Ink 67">
                  <a:extLst>
                    <a:ext uri="{FF2B5EF4-FFF2-40B4-BE49-F238E27FC236}">
                      <a16:creationId xmlns:a16="http://schemas.microsoft.com/office/drawing/2014/main" id="{AAC8DFF9-8F21-CC48-AFAA-304BE7EB70DB}"/>
                    </a:ext>
                  </a:extLst>
                </p:cNvPr>
                <p:cNvPicPr/>
                <p:nvPr/>
              </p:nvPicPr>
              <p:blipFill>
                <a:blip r:embed="rId61"/>
                <a:stretch>
                  <a:fillRect/>
                </a:stretch>
              </p:blipFill>
              <p:spPr>
                <a:xfrm>
                  <a:off x="5058266" y="4941376"/>
                  <a:ext cx="25920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9" name="Ink 68">
                  <a:extLst>
                    <a:ext uri="{FF2B5EF4-FFF2-40B4-BE49-F238E27FC236}">
                      <a16:creationId xmlns:a16="http://schemas.microsoft.com/office/drawing/2014/main" id="{AE26D27D-FF9F-FF46-8513-D9C24AEC8596}"/>
                    </a:ext>
                  </a:extLst>
                </p14:cNvPr>
                <p14:cNvContentPartPr/>
                <p14:nvPr/>
              </p14:nvContentPartPr>
              <p14:xfrm>
                <a:off x="5292266" y="4999336"/>
                <a:ext cx="15120" cy="55080"/>
              </p14:xfrm>
            </p:contentPart>
          </mc:Choice>
          <mc:Fallback xmlns="">
            <p:pic>
              <p:nvPicPr>
                <p:cNvPr id="69" name="Ink 68">
                  <a:extLst>
                    <a:ext uri="{FF2B5EF4-FFF2-40B4-BE49-F238E27FC236}">
                      <a16:creationId xmlns:a16="http://schemas.microsoft.com/office/drawing/2014/main" id="{AE26D27D-FF9F-FF46-8513-D9C24AEC8596}"/>
                    </a:ext>
                  </a:extLst>
                </p:cNvPr>
                <p:cNvPicPr/>
                <p:nvPr/>
              </p:nvPicPr>
              <p:blipFill>
                <a:blip r:embed="rId63"/>
                <a:stretch>
                  <a:fillRect/>
                </a:stretch>
              </p:blipFill>
              <p:spPr>
                <a:xfrm>
                  <a:off x="5277146" y="4984216"/>
                  <a:ext cx="457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0" name="Ink 69">
                  <a:extLst>
                    <a:ext uri="{FF2B5EF4-FFF2-40B4-BE49-F238E27FC236}">
                      <a16:creationId xmlns:a16="http://schemas.microsoft.com/office/drawing/2014/main" id="{18CD9588-1B58-0C49-9E38-0626D40B07BC}"/>
                    </a:ext>
                  </a:extLst>
                </p14:cNvPr>
                <p14:cNvContentPartPr/>
                <p14:nvPr/>
              </p14:nvContentPartPr>
              <p14:xfrm>
                <a:off x="5366786" y="4949296"/>
                <a:ext cx="502200" cy="311760"/>
              </p14:xfrm>
            </p:contentPart>
          </mc:Choice>
          <mc:Fallback xmlns="">
            <p:pic>
              <p:nvPicPr>
                <p:cNvPr id="70" name="Ink 69">
                  <a:extLst>
                    <a:ext uri="{FF2B5EF4-FFF2-40B4-BE49-F238E27FC236}">
                      <a16:creationId xmlns:a16="http://schemas.microsoft.com/office/drawing/2014/main" id="{18CD9588-1B58-0C49-9E38-0626D40B07BC}"/>
                    </a:ext>
                  </a:extLst>
                </p:cNvPr>
                <p:cNvPicPr/>
                <p:nvPr/>
              </p:nvPicPr>
              <p:blipFill>
                <a:blip r:embed="rId65"/>
                <a:stretch>
                  <a:fillRect/>
                </a:stretch>
              </p:blipFill>
              <p:spPr>
                <a:xfrm>
                  <a:off x="5351666" y="4934176"/>
                  <a:ext cx="5328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1" name="Ink 70">
                  <a:extLst>
                    <a:ext uri="{FF2B5EF4-FFF2-40B4-BE49-F238E27FC236}">
                      <a16:creationId xmlns:a16="http://schemas.microsoft.com/office/drawing/2014/main" id="{A5DF9EC8-8906-3F48-B056-B17DEC6D4830}"/>
                    </a:ext>
                  </a:extLst>
                </p14:cNvPr>
                <p14:cNvContentPartPr/>
                <p14:nvPr/>
              </p14:nvContentPartPr>
              <p14:xfrm>
                <a:off x="5496026" y="5014096"/>
                <a:ext cx="209160" cy="60120"/>
              </p14:xfrm>
            </p:contentPart>
          </mc:Choice>
          <mc:Fallback xmlns="">
            <p:pic>
              <p:nvPicPr>
                <p:cNvPr id="71" name="Ink 70">
                  <a:extLst>
                    <a:ext uri="{FF2B5EF4-FFF2-40B4-BE49-F238E27FC236}">
                      <a16:creationId xmlns:a16="http://schemas.microsoft.com/office/drawing/2014/main" id="{A5DF9EC8-8906-3F48-B056-B17DEC6D4830}"/>
                    </a:ext>
                  </a:extLst>
                </p:cNvPr>
                <p:cNvPicPr/>
                <p:nvPr/>
              </p:nvPicPr>
              <p:blipFill>
                <a:blip r:embed="rId67"/>
                <a:stretch>
                  <a:fillRect/>
                </a:stretch>
              </p:blipFill>
              <p:spPr>
                <a:xfrm>
                  <a:off x="5480906" y="4998976"/>
                  <a:ext cx="239760" cy="90360"/>
                </a:xfrm>
                <a:prstGeom prst="rect">
                  <a:avLst/>
                </a:prstGeom>
              </p:spPr>
            </p:pic>
          </mc:Fallback>
        </mc:AlternateContent>
      </p:grpSp>
      <p:grpSp>
        <p:nvGrpSpPr>
          <p:cNvPr id="157" name="Group 156">
            <a:extLst>
              <a:ext uri="{FF2B5EF4-FFF2-40B4-BE49-F238E27FC236}">
                <a16:creationId xmlns:a16="http://schemas.microsoft.com/office/drawing/2014/main" id="{D95D71A8-2B46-FB43-9332-11A48FF052A7}"/>
              </a:ext>
            </a:extLst>
          </p:cNvPr>
          <p:cNvGrpSpPr/>
          <p:nvPr/>
        </p:nvGrpSpPr>
        <p:grpSpPr>
          <a:xfrm>
            <a:off x="3748896" y="5733288"/>
            <a:ext cx="5735880" cy="1170720"/>
            <a:chOff x="3748896" y="5733288"/>
            <a:chExt cx="5735880" cy="1170720"/>
          </a:xfrm>
        </p:grpSpPr>
        <mc:AlternateContent xmlns:mc="http://schemas.openxmlformats.org/markup-compatibility/2006" xmlns:p14="http://schemas.microsoft.com/office/powerpoint/2010/main">
          <mc:Choice Requires="p14">
            <p:contentPart p14:bwMode="auto" r:id="rId68">
              <p14:nvContentPartPr>
                <p14:cNvPr id="78" name="Ink 77">
                  <a:extLst>
                    <a:ext uri="{FF2B5EF4-FFF2-40B4-BE49-F238E27FC236}">
                      <a16:creationId xmlns:a16="http://schemas.microsoft.com/office/drawing/2014/main" id="{A2BCE516-2A36-5349-92BA-71FA78140ABD}"/>
                    </a:ext>
                  </a:extLst>
                </p14:cNvPr>
                <p14:cNvContentPartPr/>
                <p14:nvPr/>
              </p14:nvContentPartPr>
              <p14:xfrm>
                <a:off x="3748896" y="5847408"/>
                <a:ext cx="389160" cy="359640"/>
              </p14:xfrm>
            </p:contentPart>
          </mc:Choice>
          <mc:Fallback xmlns="">
            <p:pic>
              <p:nvPicPr>
                <p:cNvPr id="78" name="Ink 77">
                  <a:extLst>
                    <a:ext uri="{FF2B5EF4-FFF2-40B4-BE49-F238E27FC236}">
                      <a16:creationId xmlns:a16="http://schemas.microsoft.com/office/drawing/2014/main" id="{A2BCE516-2A36-5349-92BA-71FA78140ABD}"/>
                    </a:ext>
                  </a:extLst>
                </p:cNvPr>
                <p:cNvPicPr/>
                <p:nvPr/>
              </p:nvPicPr>
              <p:blipFill>
                <a:blip r:embed="rId69"/>
                <a:stretch>
                  <a:fillRect/>
                </a:stretch>
              </p:blipFill>
              <p:spPr>
                <a:xfrm>
                  <a:off x="3733416" y="5831928"/>
                  <a:ext cx="41940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9" name="Ink 78">
                  <a:extLst>
                    <a:ext uri="{FF2B5EF4-FFF2-40B4-BE49-F238E27FC236}">
                      <a16:creationId xmlns:a16="http://schemas.microsoft.com/office/drawing/2014/main" id="{D3460457-18DA-8243-A573-24F6E35FDC9D}"/>
                    </a:ext>
                  </a:extLst>
                </p14:cNvPr>
                <p14:cNvContentPartPr/>
                <p14:nvPr/>
              </p14:nvContentPartPr>
              <p14:xfrm>
                <a:off x="4306536" y="5833368"/>
                <a:ext cx="261000" cy="254520"/>
              </p14:xfrm>
            </p:contentPart>
          </mc:Choice>
          <mc:Fallback xmlns="">
            <p:pic>
              <p:nvPicPr>
                <p:cNvPr id="79" name="Ink 78">
                  <a:extLst>
                    <a:ext uri="{FF2B5EF4-FFF2-40B4-BE49-F238E27FC236}">
                      <a16:creationId xmlns:a16="http://schemas.microsoft.com/office/drawing/2014/main" id="{D3460457-18DA-8243-A573-24F6E35FDC9D}"/>
                    </a:ext>
                  </a:extLst>
                </p:cNvPr>
                <p:cNvPicPr/>
                <p:nvPr/>
              </p:nvPicPr>
              <p:blipFill>
                <a:blip r:embed="rId71"/>
                <a:stretch>
                  <a:fillRect/>
                </a:stretch>
              </p:blipFill>
              <p:spPr>
                <a:xfrm>
                  <a:off x="4291416" y="5818248"/>
                  <a:ext cx="29160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80" name="Ink 79">
                  <a:extLst>
                    <a:ext uri="{FF2B5EF4-FFF2-40B4-BE49-F238E27FC236}">
                      <a16:creationId xmlns:a16="http://schemas.microsoft.com/office/drawing/2014/main" id="{E3D1793F-F611-4A48-AC42-2F25B38555C1}"/>
                    </a:ext>
                  </a:extLst>
                </p14:cNvPr>
                <p14:cNvContentPartPr/>
                <p14:nvPr/>
              </p14:nvContentPartPr>
              <p14:xfrm>
                <a:off x="4583016" y="5902488"/>
                <a:ext cx="135720" cy="123840"/>
              </p14:xfrm>
            </p:contentPart>
          </mc:Choice>
          <mc:Fallback xmlns="">
            <p:pic>
              <p:nvPicPr>
                <p:cNvPr id="80" name="Ink 79">
                  <a:extLst>
                    <a:ext uri="{FF2B5EF4-FFF2-40B4-BE49-F238E27FC236}">
                      <a16:creationId xmlns:a16="http://schemas.microsoft.com/office/drawing/2014/main" id="{E3D1793F-F611-4A48-AC42-2F25B38555C1}"/>
                    </a:ext>
                  </a:extLst>
                </p:cNvPr>
                <p:cNvPicPr/>
                <p:nvPr/>
              </p:nvPicPr>
              <p:blipFill>
                <a:blip r:embed="rId73"/>
                <a:stretch>
                  <a:fillRect/>
                </a:stretch>
              </p:blipFill>
              <p:spPr>
                <a:xfrm>
                  <a:off x="4567536" y="5887008"/>
                  <a:ext cx="1659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81" name="Ink 80">
                  <a:extLst>
                    <a:ext uri="{FF2B5EF4-FFF2-40B4-BE49-F238E27FC236}">
                      <a16:creationId xmlns:a16="http://schemas.microsoft.com/office/drawing/2014/main" id="{441C8DF6-9B8C-F94D-AEE5-C3A48FFF0D44}"/>
                    </a:ext>
                  </a:extLst>
                </p14:cNvPr>
                <p14:cNvContentPartPr/>
                <p14:nvPr/>
              </p14:nvContentPartPr>
              <p14:xfrm>
                <a:off x="4754736" y="5861088"/>
                <a:ext cx="245160" cy="158400"/>
              </p14:xfrm>
            </p:contentPart>
          </mc:Choice>
          <mc:Fallback xmlns="">
            <p:pic>
              <p:nvPicPr>
                <p:cNvPr id="81" name="Ink 80">
                  <a:extLst>
                    <a:ext uri="{FF2B5EF4-FFF2-40B4-BE49-F238E27FC236}">
                      <a16:creationId xmlns:a16="http://schemas.microsoft.com/office/drawing/2014/main" id="{441C8DF6-9B8C-F94D-AEE5-C3A48FFF0D44}"/>
                    </a:ext>
                  </a:extLst>
                </p:cNvPr>
                <p:cNvPicPr/>
                <p:nvPr/>
              </p:nvPicPr>
              <p:blipFill>
                <a:blip r:embed="rId75"/>
                <a:stretch>
                  <a:fillRect/>
                </a:stretch>
              </p:blipFill>
              <p:spPr>
                <a:xfrm>
                  <a:off x="4739256" y="5845968"/>
                  <a:ext cx="2757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2" name="Ink 81">
                  <a:extLst>
                    <a:ext uri="{FF2B5EF4-FFF2-40B4-BE49-F238E27FC236}">
                      <a16:creationId xmlns:a16="http://schemas.microsoft.com/office/drawing/2014/main" id="{90A9E47E-56C1-494C-A122-F448F075A361}"/>
                    </a:ext>
                  </a:extLst>
                </p14:cNvPr>
                <p14:cNvContentPartPr/>
                <p14:nvPr/>
              </p14:nvContentPartPr>
              <p14:xfrm>
                <a:off x="5020056" y="5808168"/>
                <a:ext cx="370800" cy="336600"/>
              </p14:xfrm>
            </p:contentPart>
          </mc:Choice>
          <mc:Fallback xmlns="">
            <p:pic>
              <p:nvPicPr>
                <p:cNvPr id="82" name="Ink 81">
                  <a:extLst>
                    <a:ext uri="{FF2B5EF4-FFF2-40B4-BE49-F238E27FC236}">
                      <a16:creationId xmlns:a16="http://schemas.microsoft.com/office/drawing/2014/main" id="{90A9E47E-56C1-494C-A122-F448F075A361}"/>
                    </a:ext>
                  </a:extLst>
                </p:cNvPr>
                <p:cNvPicPr/>
                <p:nvPr/>
              </p:nvPicPr>
              <p:blipFill>
                <a:blip r:embed="rId77"/>
                <a:stretch>
                  <a:fillRect/>
                </a:stretch>
              </p:blipFill>
              <p:spPr>
                <a:xfrm>
                  <a:off x="5004576" y="5793048"/>
                  <a:ext cx="40104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3" name="Ink 82">
                  <a:extLst>
                    <a:ext uri="{FF2B5EF4-FFF2-40B4-BE49-F238E27FC236}">
                      <a16:creationId xmlns:a16="http://schemas.microsoft.com/office/drawing/2014/main" id="{9C75B245-CA77-5147-A63F-01F0FA0BD5A2}"/>
                    </a:ext>
                  </a:extLst>
                </p14:cNvPr>
                <p14:cNvContentPartPr/>
                <p14:nvPr/>
              </p14:nvContentPartPr>
              <p14:xfrm>
                <a:off x="5481576" y="5879448"/>
                <a:ext cx="265680" cy="132480"/>
              </p14:xfrm>
            </p:contentPart>
          </mc:Choice>
          <mc:Fallback xmlns="">
            <p:pic>
              <p:nvPicPr>
                <p:cNvPr id="83" name="Ink 82">
                  <a:extLst>
                    <a:ext uri="{FF2B5EF4-FFF2-40B4-BE49-F238E27FC236}">
                      <a16:creationId xmlns:a16="http://schemas.microsoft.com/office/drawing/2014/main" id="{9C75B245-CA77-5147-A63F-01F0FA0BD5A2}"/>
                    </a:ext>
                  </a:extLst>
                </p:cNvPr>
                <p:cNvPicPr/>
                <p:nvPr/>
              </p:nvPicPr>
              <p:blipFill>
                <a:blip r:embed="rId79"/>
                <a:stretch>
                  <a:fillRect/>
                </a:stretch>
              </p:blipFill>
              <p:spPr>
                <a:xfrm>
                  <a:off x="5466096" y="5864328"/>
                  <a:ext cx="2962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4" name="Ink 83">
                  <a:extLst>
                    <a:ext uri="{FF2B5EF4-FFF2-40B4-BE49-F238E27FC236}">
                      <a16:creationId xmlns:a16="http://schemas.microsoft.com/office/drawing/2014/main" id="{3035BDED-A136-CF4D-A022-FAC0B5020374}"/>
                    </a:ext>
                  </a:extLst>
                </p14:cNvPr>
                <p14:cNvContentPartPr/>
                <p14:nvPr/>
              </p14:nvContentPartPr>
              <p14:xfrm>
                <a:off x="5705856" y="5806008"/>
                <a:ext cx="50400" cy="50760"/>
              </p14:xfrm>
            </p:contentPart>
          </mc:Choice>
          <mc:Fallback xmlns="">
            <p:pic>
              <p:nvPicPr>
                <p:cNvPr id="84" name="Ink 83">
                  <a:extLst>
                    <a:ext uri="{FF2B5EF4-FFF2-40B4-BE49-F238E27FC236}">
                      <a16:creationId xmlns:a16="http://schemas.microsoft.com/office/drawing/2014/main" id="{3035BDED-A136-CF4D-A022-FAC0B5020374}"/>
                    </a:ext>
                  </a:extLst>
                </p:cNvPr>
                <p:cNvPicPr/>
                <p:nvPr/>
              </p:nvPicPr>
              <p:blipFill>
                <a:blip r:embed="rId81"/>
                <a:stretch>
                  <a:fillRect/>
                </a:stretch>
              </p:blipFill>
              <p:spPr>
                <a:xfrm>
                  <a:off x="5690376" y="5790888"/>
                  <a:ext cx="810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5" name="Ink 84">
                  <a:extLst>
                    <a:ext uri="{FF2B5EF4-FFF2-40B4-BE49-F238E27FC236}">
                      <a16:creationId xmlns:a16="http://schemas.microsoft.com/office/drawing/2014/main" id="{11F06C10-F66A-7A4C-81F3-F2F714B73A00}"/>
                    </a:ext>
                  </a:extLst>
                </p14:cNvPr>
                <p14:cNvContentPartPr/>
                <p14:nvPr/>
              </p14:nvContentPartPr>
              <p14:xfrm>
                <a:off x="5861016" y="5856408"/>
                <a:ext cx="333720" cy="316080"/>
              </p14:xfrm>
            </p:contentPart>
          </mc:Choice>
          <mc:Fallback xmlns="">
            <p:pic>
              <p:nvPicPr>
                <p:cNvPr id="85" name="Ink 84">
                  <a:extLst>
                    <a:ext uri="{FF2B5EF4-FFF2-40B4-BE49-F238E27FC236}">
                      <a16:creationId xmlns:a16="http://schemas.microsoft.com/office/drawing/2014/main" id="{11F06C10-F66A-7A4C-81F3-F2F714B73A00}"/>
                    </a:ext>
                  </a:extLst>
                </p:cNvPr>
                <p:cNvPicPr/>
                <p:nvPr/>
              </p:nvPicPr>
              <p:blipFill>
                <a:blip r:embed="rId83"/>
                <a:stretch>
                  <a:fillRect/>
                </a:stretch>
              </p:blipFill>
              <p:spPr>
                <a:xfrm>
                  <a:off x="5845896" y="5841288"/>
                  <a:ext cx="36432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7" name="Ink 86">
                  <a:extLst>
                    <a:ext uri="{FF2B5EF4-FFF2-40B4-BE49-F238E27FC236}">
                      <a16:creationId xmlns:a16="http://schemas.microsoft.com/office/drawing/2014/main" id="{EF6C1AE9-3BD9-4C47-A85D-A1E469F26200}"/>
                    </a:ext>
                  </a:extLst>
                </p14:cNvPr>
                <p14:cNvContentPartPr/>
                <p14:nvPr/>
              </p14:nvContentPartPr>
              <p14:xfrm>
                <a:off x="6112656" y="5733288"/>
                <a:ext cx="201600" cy="494280"/>
              </p14:xfrm>
            </p:contentPart>
          </mc:Choice>
          <mc:Fallback xmlns="">
            <p:pic>
              <p:nvPicPr>
                <p:cNvPr id="87" name="Ink 86">
                  <a:extLst>
                    <a:ext uri="{FF2B5EF4-FFF2-40B4-BE49-F238E27FC236}">
                      <a16:creationId xmlns:a16="http://schemas.microsoft.com/office/drawing/2014/main" id="{EF6C1AE9-3BD9-4C47-A85D-A1E469F26200}"/>
                    </a:ext>
                  </a:extLst>
                </p:cNvPr>
                <p:cNvPicPr/>
                <p:nvPr/>
              </p:nvPicPr>
              <p:blipFill>
                <a:blip r:embed="rId85"/>
                <a:stretch>
                  <a:fillRect/>
                </a:stretch>
              </p:blipFill>
              <p:spPr>
                <a:xfrm>
                  <a:off x="6097176" y="5717808"/>
                  <a:ext cx="23220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8" name="Ink 87">
                  <a:extLst>
                    <a:ext uri="{FF2B5EF4-FFF2-40B4-BE49-F238E27FC236}">
                      <a16:creationId xmlns:a16="http://schemas.microsoft.com/office/drawing/2014/main" id="{E4601AE4-DEC9-DA4C-AAA5-511E7FB08F0E}"/>
                    </a:ext>
                  </a:extLst>
                </p14:cNvPr>
                <p14:cNvContentPartPr/>
                <p14:nvPr/>
              </p14:nvContentPartPr>
              <p14:xfrm>
                <a:off x="6345936" y="5885928"/>
                <a:ext cx="219960" cy="149400"/>
              </p14:xfrm>
            </p:contentPart>
          </mc:Choice>
          <mc:Fallback xmlns="">
            <p:pic>
              <p:nvPicPr>
                <p:cNvPr id="88" name="Ink 87">
                  <a:extLst>
                    <a:ext uri="{FF2B5EF4-FFF2-40B4-BE49-F238E27FC236}">
                      <a16:creationId xmlns:a16="http://schemas.microsoft.com/office/drawing/2014/main" id="{E4601AE4-DEC9-DA4C-AAA5-511E7FB08F0E}"/>
                    </a:ext>
                  </a:extLst>
                </p:cNvPr>
                <p:cNvPicPr/>
                <p:nvPr/>
              </p:nvPicPr>
              <p:blipFill>
                <a:blip r:embed="rId87"/>
                <a:stretch>
                  <a:fillRect/>
                </a:stretch>
              </p:blipFill>
              <p:spPr>
                <a:xfrm>
                  <a:off x="6330456" y="5870808"/>
                  <a:ext cx="25056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9" name="Ink 88">
                  <a:extLst>
                    <a:ext uri="{FF2B5EF4-FFF2-40B4-BE49-F238E27FC236}">
                      <a16:creationId xmlns:a16="http://schemas.microsoft.com/office/drawing/2014/main" id="{0A75518C-2F66-AB48-AB9E-914581257774}"/>
                    </a:ext>
                  </a:extLst>
                </p14:cNvPr>
                <p14:cNvContentPartPr/>
                <p14:nvPr/>
              </p14:nvContentPartPr>
              <p14:xfrm>
                <a:off x="6638256" y="5874768"/>
                <a:ext cx="279360" cy="313560"/>
              </p14:xfrm>
            </p:contentPart>
          </mc:Choice>
          <mc:Fallback xmlns="">
            <p:pic>
              <p:nvPicPr>
                <p:cNvPr id="89" name="Ink 88">
                  <a:extLst>
                    <a:ext uri="{FF2B5EF4-FFF2-40B4-BE49-F238E27FC236}">
                      <a16:creationId xmlns:a16="http://schemas.microsoft.com/office/drawing/2014/main" id="{0A75518C-2F66-AB48-AB9E-914581257774}"/>
                    </a:ext>
                  </a:extLst>
                </p:cNvPr>
                <p:cNvPicPr/>
                <p:nvPr/>
              </p:nvPicPr>
              <p:blipFill>
                <a:blip r:embed="rId89"/>
                <a:stretch>
                  <a:fillRect/>
                </a:stretch>
              </p:blipFill>
              <p:spPr>
                <a:xfrm>
                  <a:off x="6622776" y="5859648"/>
                  <a:ext cx="30996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0" name="Ink 89">
                  <a:extLst>
                    <a:ext uri="{FF2B5EF4-FFF2-40B4-BE49-F238E27FC236}">
                      <a16:creationId xmlns:a16="http://schemas.microsoft.com/office/drawing/2014/main" id="{2FDAC000-9FC7-E042-A186-00BB5B43A41D}"/>
                    </a:ext>
                  </a:extLst>
                </p14:cNvPr>
                <p14:cNvContentPartPr/>
                <p14:nvPr/>
              </p14:nvContentPartPr>
              <p14:xfrm>
                <a:off x="6887376" y="5874768"/>
                <a:ext cx="177120" cy="297360"/>
              </p14:xfrm>
            </p:contentPart>
          </mc:Choice>
          <mc:Fallback xmlns="">
            <p:pic>
              <p:nvPicPr>
                <p:cNvPr id="90" name="Ink 89">
                  <a:extLst>
                    <a:ext uri="{FF2B5EF4-FFF2-40B4-BE49-F238E27FC236}">
                      <a16:creationId xmlns:a16="http://schemas.microsoft.com/office/drawing/2014/main" id="{2FDAC000-9FC7-E042-A186-00BB5B43A41D}"/>
                    </a:ext>
                  </a:extLst>
                </p:cNvPr>
                <p:cNvPicPr/>
                <p:nvPr/>
              </p:nvPicPr>
              <p:blipFill>
                <a:blip r:embed="rId91"/>
                <a:stretch>
                  <a:fillRect/>
                </a:stretch>
              </p:blipFill>
              <p:spPr>
                <a:xfrm>
                  <a:off x="6871896" y="5859648"/>
                  <a:ext cx="20772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1" name="Ink 90">
                  <a:extLst>
                    <a:ext uri="{FF2B5EF4-FFF2-40B4-BE49-F238E27FC236}">
                      <a16:creationId xmlns:a16="http://schemas.microsoft.com/office/drawing/2014/main" id="{7A481370-0A4E-8143-8EFD-D21BD4DF107F}"/>
                    </a:ext>
                  </a:extLst>
                </p14:cNvPr>
                <p14:cNvContentPartPr/>
                <p14:nvPr/>
              </p14:nvContentPartPr>
              <p14:xfrm>
                <a:off x="7054416" y="5913288"/>
                <a:ext cx="32400" cy="112680"/>
              </p14:xfrm>
            </p:contentPart>
          </mc:Choice>
          <mc:Fallback xmlns="">
            <p:pic>
              <p:nvPicPr>
                <p:cNvPr id="91" name="Ink 90">
                  <a:extLst>
                    <a:ext uri="{FF2B5EF4-FFF2-40B4-BE49-F238E27FC236}">
                      <a16:creationId xmlns:a16="http://schemas.microsoft.com/office/drawing/2014/main" id="{7A481370-0A4E-8143-8EFD-D21BD4DF107F}"/>
                    </a:ext>
                  </a:extLst>
                </p:cNvPr>
                <p:cNvPicPr/>
                <p:nvPr/>
              </p:nvPicPr>
              <p:blipFill>
                <a:blip r:embed="rId93"/>
                <a:stretch>
                  <a:fillRect/>
                </a:stretch>
              </p:blipFill>
              <p:spPr>
                <a:xfrm>
                  <a:off x="7038936" y="5898168"/>
                  <a:ext cx="6300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2" name="Ink 91">
                  <a:extLst>
                    <a:ext uri="{FF2B5EF4-FFF2-40B4-BE49-F238E27FC236}">
                      <a16:creationId xmlns:a16="http://schemas.microsoft.com/office/drawing/2014/main" id="{CF2F58C9-4F6A-0546-B99C-683F2E1FA770}"/>
                    </a:ext>
                  </a:extLst>
                </p14:cNvPr>
                <p14:cNvContentPartPr/>
                <p14:nvPr/>
              </p14:nvContentPartPr>
              <p14:xfrm>
                <a:off x="7077456" y="5824368"/>
                <a:ext cx="32400" cy="37080"/>
              </p14:xfrm>
            </p:contentPart>
          </mc:Choice>
          <mc:Fallback xmlns="">
            <p:pic>
              <p:nvPicPr>
                <p:cNvPr id="92" name="Ink 91">
                  <a:extLst>
                    <a:ext uri="{FF2B5EF4-FFF2-40B4-BE49-F238E27FC236}">
                      <a16:creationId xmlns:a16="http://schemas.microsoft.com/office/drawing/2014/main" id="{CF2F58C9-4F6A-0546-B99C-683F2E1FA770}"/>
                    </a:ext>
                  </a:extLst>
                </p:cNvPr>
                <p:cNvPicPr/>
                <p:nvPr/>
              </p:nvPicPr>
              <p:blipFill>
                <a:blip r:embed="rId95"/>
                <a:stretch>
                  <a:fillRect/>
                </a:stretch>
              </p:blipFill>
              <p:spPr>
                <a:xfrm>
                  <a:off x="7061976" y="5809248"/>
                  <a:ext cx="6300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3" name="Ink 92">
                  <a:extLst>
                    <a:ext uri="{FF2B5EF4-FFF2-40B4-BE49-F238E27FC236}">
                      <a16:creationId xmlns:a16="http://schemas.microsoft.com/office/drawing/2014/main" id="{18CECA85-1648-2A4E-B362-C048C442D371}"/>
                    </a:ext>
                  </a:extLst>
                </p14:cNvPr>
                <p14:cNvContentPartPr/>
                <p14:nvPr/>
              </p14:nvContentPartPr>
              <p14:xfrm>
                <a:off x="7164216" y="5852088"/>
                <a:ext cx="261000" cy="402480"/>
              </p14:xfrm>
            </p:contentPart>
          </mc:Choice>
          <mc:Fallback xmlns="">
            <p:pic>
              <p:nvPicPr>
                <p:cNvPr id="93" name="Ink 92">
                  <a:extLst>
                    <a:ext uri="{FF2B5EF4-FFF2-40B4-BE49-F238E27FC236}">
                      <a16:creationId xmlns:a16="http://schemas.microsoft.com/office/drawing/2014/main" id="{18CECA85-1648-2A4E-B362-C048C442D371}"/>
                    </a:ext>
                  </a:extLst>
                </p:cNvPr>
                <p:cNvPicPr/>
                <p:nvPr/>
              </p:nvPicPr>
              <p:blipFill>
                <a:blip r:embed="rId97"/>
                <a:stretch>
                  <a:fillRect/>
                </a:stretch>
              </p:blipFill>
              <p:spPr>
                <a:xfrm>
                  <a:off x="7149096" y="5836968"/>
                  <a:ext cx="29160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95" name="Ink 94">
                  <a:extLst>
                    <a:ext uri="{FF2B5EF4-FFF2-40B4-BE49-F238E27FC236}">
                      <a16:creationId xmlns:a16="http://schemas.microsoft.com/office/drawing/2014/main" id="{A67BCD63-17AF-EE44-8587-8267583AC75C}"/>
                    </a:ext>
                  </a:extLst>
                </p14:cNvPr>
                <p14:cNvContentPartPr/>
                <p14:nvPr/>
              </p14:nvContentPartPr>
              <p14:xfrm>
                <a:off x="3769056" y="6322608"/>
                <a:ext cx="99000" cy="137520"/>
              </p14:xfrm>
            </p:contentPart>
          </mc:Choice>
          <mc:Fallback xmlns="">
            <p:pic>
              <p:nvPicPr>
                <p:cNvPr id="95" name="Ink 94">
                  <a:extLst>
                    <a:ext uri="{FF2B5EF4-FFF2-40B4-BE49-F238E27FC236}">
                      <a16:creationId xmlns:a16="http://schemas.microsoft.com/office/drawing/2014/main" id="{A67BCD63-17AF-EE44-8587-8267583AC75C}"/>
                    </a:ext>
                  </a:extLst>
                </p:cNvPr>
                <p:cNvPicPr/>
                <p:nvPr/>
              </p:nvPicPr>
              <p:blipFill>
                <a:blip r:embed="rId99"/>
                <a:stretch>
                  <a:fillRect/>
                </a:stretch>
              </p:blipFill>
              <p:spPr>
                <a:xfrm>
                  <a:off x="3753936" y="6307488"/>
                  <a:ext cx="12924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6" name="Ink 95">
                  <a:extLst>
                    <a:ext uri="{FF2B5EF4-FFF2-40B4-BE49-F238E27FC236}">
                      <a16:creationId xmlns:a16="http://schemas.microsoft.com/office/drawing/2014/main" id="{6E122A6D-52D0-2A4F-A0BA-D0C3E154E404}"/>
                    </a:ext>
                  </a:extLst>
                </p14:cNvPr>
                <p14:cNvContentPartPr/>
                <p14:nvPr/>
              </p14:nvContentPartPr>
              <p14:xfrm>
                <a:off x="3927096" y="6299928"/>
                <a:ext cx="73440" cy="137520"/>
              </p14:xfrm>
            </p:contentPart>
          </mc:Choice>
          <mc:Fallback xmlns="">
            <p:pic>
              <p:nvPicPr>
                <p:cNvPr id="96" name="Ink 95">
                  <a:extLst>
                    <a:ext uri="{FF2B5EF4-FFF2-40B4-BE49-F238E27FC236}">
                      <a16:creationId xmlns:a16="http://schemas.microsoft.com/office/drawing/2014/main" id="{6E122A6D-52D0-2A4F-A0BA-D0C3E154E404}"/>
                    </a:ext>
                  </a:extLst>
                </p:cNvPr>
                <p:cNvPicPr/>
                <p:nvPr/>
              </p:nvPicPr>
              <p:blipFill>
                <a:blip r:embed="rId101"/>
                <a:stretch>
                  <a:fillRect/>
                </a:stretch>
              </p:blipFill>
              <p:spPr>
                <a:xfrm>
                  <a:off x="3911976" y="6284808"/>
                  <a:ext cx="10404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7" name="Ink 96">
                  <a:extLst>
                    <a:ext uri="{FF2B5EF4-FFF2-40B4-BE49-F238E27FC236}">
                      <a16:creationId xmlns:a16="http://schemas.microsoft.com/office/drawing/2014/main" id="{EDEC5742-CA3F-8344-8912-B10A6F8C839C}"/>
                    </a:ext>
                  </a:extLst>
                </p14:cNvPr>
                <p14:cNvContentPartPr/>
                <p14:nvPr/>
              </p14:nvContentPartPr>
              <p14:xfrm>
                <a:off x="4043016" y="6297408"/>
                <a:ext cx="140760" cy="149400"/>
              </p14:xfrm>
            </p:contentPart>
          </mc:Choice>
          <mc:Fallback xmlns="">
            <p:pic>
              <p:nvPicPr>
                <p:cNvPr id="97" name="Ink 96">
                  <a:extLst>
                    <a:ext uri="{FF2B5EF4-FFF2-40B4-BE49-F238E27FC236}">
                      <a16:creationId xmlns:a16="http://schemas.microsoft.com/office/drawing/2014/main" id="{EDEC5742-CA3F-8344-8912-B10A6F8C839C}"/>
                    </a:ext>
                  </a:extLst>
                </p:cNvPr>
                <p:cNvPicPr/>
                <p:nvPr/>
              </p:nvPicPr>
              <p:blipFill>
                <a:blip r:embed="rId103"/>
                <a:stretch>
                  <a:fillRect/>
                </a:stretch>
              </p:blipFill>
              <p:spPr>
                <a:xfrm>
                  <a:off x="4027536" y="6282288"/>
                  <a:ext cx="17100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8" name="Ink 97">
                  <a:extLst>
                    <a:ext uri="{FF2B5EF4-FFF2-40B4-BE49-F238E27FC236}">
                      <a16:creationId xmlns:a16="http://schemas.microsoft.com/office/drawing/2014/main" id="{91784573-957C-2742-8083-539D286C7FA1}"/>
                    </a:ext>
                  </a:extLst>
                </p14:cNvPr>
                <p14:cNvContentPartPr/>
                <p14:nvPr/>
              </p14:nvContentPartPr>
              <p14:xfrm>
                <a:off x="4386456" y="6329448"/>
                <a:ext cx="135360" cy="119880"/>
              </p14:xfrm>
            </p:contentPart>
          </mc:Choice>
          <mc:Fallback xmlns="">
            <p:pic>
              <p:nvPicPr>
                <p:cNvPr id="98" name="Ink 97">
                  <a:extLst>
                    <a:ext uri="{FF2B5EF4-FFF2-40B4-BE49-F238E27FC236}">
                      <a16:creationId xmlns:a16="http://schemas.microsoft.com/office/drawing/2014/main" id="{91784573-957C-2742-8083-539D286C7FA1}"/>
                    </a:ext>
                  </a:extLst>
                </p:cNvPr>
                <p:cNvPicPr/>
                <p:nvPr/>
              </p:nvPicPr>
              <p:blipFill>
                <a:blip r:embed="rId105"/>
                <a:stretch>
                  <a:fillRect/>
                </a:stretch>
              </p:blipFill>
              <p:spPr>
                <a:xfrm>
                  <a:off x="4371336" y="6313968"/>
                  <a:ext cx="1656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9" name="Ink 98">
                  <a:extLst>
                    <a:ext uri="{FF2B5EF4-FFF2-40B4-BE49-F238E27FC236}">
                      <a16:creationId xmlns:a16="http://schemas.microsoft.com/office/drawing/2014/main" id="{7A6BE3E3-F6CE-9848-9C99-68F8AC610742}"/>
                    </a:ext>
                  </a:extLst>
                </p14:cNvPr>
                <p14:cNvContentPartPr/>
                <p14:nvPr/>
              </p14:nvContentPartPr>
              <p14:xfrm>
                <a:off x="4544496" y="6213168"/>
                <a:ext cx="279000" cy="331920"/>
              </p14:xfrm>
            </p:contentPart>
          </mc:Choice>
          <mc:Fallback xmlns="">
            <p:pic>
              <p:nvPicPr>
                <p:cNvPr id="99" name="Ink 98">
                  <a:extLst>
                    <a:ext uri="{FF2B5EF4-FFF2-40B4-BE49-F238E27FC236}">
                      <a16:creationId xmlns:a16="http://schemas.microsoft.com/office/drawing/2014/main" id="{7A6BE3E3-F6CE-9848-9C99-68F8AC610742}"/>
                    </a:ext>
                  </a:extLst>
                </p:cNvPr>
                <p:cNvPicPr/>
                <p:nvPr/>
              </p:nvPicPr>
              <p:blipFill>
                <a:blip r:embed="rId107"/>
                <a:stretch>
                  <a:fillRect/>
                </a:stretch>
              </p:blipFill>
              <p:spPr>
                <a:xfrm>
                  <a:off x="4529016" y="6198048"/>
                  <a:ext cx="30960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00" name="Ink 99">
                  <a:extLst>
                    <a:ext uri="{FF2B5EF4-FFF2-40B4-BE49-F238E27FC236}">
                      <a16:creationId xmlns:a16="http://schemas.microsoft.com/office/drawing/2014/main" id="{3A3B8EBB-2EF7-254A-B18F-B9CC1667D247}"/>
                    </a:ext>
                  </a:extLst>
                </p14:cNvPr>
                <p14:cNvContentPartPr/>
                <p14:nvPr/>
              </p14:nvContentPartPr>
              <p14:xfrm>
                <a:off x="4773096" y="6208488"/>
                <a:ext cx="18720" cy="46080"/>
              </p14:xfrm>
            </p:contentPart>
          </mc:Choice>
          <mc:Fallback xmlns="">
            <p:pic>
              <p:nvPicPr>
                <p:cNvPr id="100" name="Ink 99">
                  <a:extLst>
                    <a:ext uri="{FF2B5EF4-FFF2-40B4-BE49-F238E27FC236}">
                      <a16:creationId xmlns:a16="http://schemas.microsoft.com/office/drawing/2014/main" id="{3A3B8EBB-2EF7-254A-B18F-B9CC1667D247}"/>
                    </a:ext>
                  </a:extLst>
                </p:cNvPr>
                <p:cNvPicPr/>
                <p:nvPr/>
              </p:nvPicPr>
              <p:blipFill>
                <a:blip r:embed="rId109"/>
                <a:stretch>
                  <a:fillRect/>
                </a:stretch>
              </p:blipFill>
              <p:spPr>
                <a:xfrm>
                  <a:off x="4757616" y="6193368"/>
                  <a:ext cx="4932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01" name="Ink 100">
                  <a:extLst>
                    <a:ext uri="{FF2B5EF4-FFF2-40B4-BE49-F238E27FC236}">
                      <a16:creationId xmlns:a16="http://schemas.microsoft.com/office/drawing/2014/main" id="{0D644D14-A3AF-D343-A240-E2885D45D5DB}"/>
                    </a:ext>
                  </a:extLst>
                </p14:cNvPr>
                <p14:cNvContentPartPr/>
                <p14:nvPr/>
              </p14:nvContentPartPr>
              <p14:xfrm>
                <a:off x="4909896" y="6160248"/>
                <a:ext cx="261000" cy="261360"/>
              </p14:xfrm>
            </p:contentPart>
          </mc:Choice>
          <mc:Fallback xmlns="">
            <p:pic>
              <p:nvPicPr>
                <p:cNvPr id="101" name="Ink 100">
                  <a:extLst>
                    <a:ext uri="{FF2B5EF4-FFF2-40B4-BE49-F238E27FC236}">
                      <a16:creationId xmlns:a16="http://schemas.microsoft.com/office/drawing/2014/main" id="{0D644D14-A3AF-D343-A240-E2885D45D5DB}"/>
                    </a:ext>
                  </a:extLst>
                </p:cNvPr>
                <p:cNvPicPr/>
                <p:nvPr/>
              </p:nvPicPr>
              <p:blipFill>
                <a:blip r:embed="rId111"/>
                <a:stretch>
                  <a:fillRect/>
                </a:stretch>
              </p:blipFill>
              <p:spPr>
                <a:xfrm>
                  <a:off x="4894776" y="6145128"/>
                  <a:ext cx="29160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02" name="Ink 101">
                  <a:extLst>
                    <a:ext uri="{FF2B5EF4-FFF2-40B4-BE49-F238E27FC236}">
                      <a16:creationId xmlns:a16="http://schemas.microsoft.com/office/drawing/2014/main" id="{CBCD7096-5227-4549-8CA9-D6C884E367A9}"/>
                    </a:ext>
                  </a:extLst>
                </p14:cNvPr>
                <p14:cNvContentPartPr/>
                <p14:nvPr/>
              </p14:nvContentPartPr>
              <p14:xfrm>
                <a:off x="5134176" y="6240528"/>
                <a:ext cx="162720" cy="23040"/>
              </p14:xfrm>
            </p:contentPart>
          </mc:Choice>
          <mc:Fallback xmlns="">
            <p:pic>
              <p:nvPicPr>
                <p:cNvPr id="102" name="Ink 101">
                  <a:extLst>
                    <a:ext uri="{FF2B5EF4-FFF2-40B4-BE49-F238E27FC236}">
                      <a16:creationId xmlns:a16="http://schemas.microsoft.com/office/drawing/2014/main" id="{CBCD7096-5227-4549-8CA9-D6C884E367A9}"/>
                    </a:ext>
                  </a:extLst>
                </p:cNvPr>
                <p:cNvPicPr/>
                <p:nvPr/>
              </p:nvPicPr>
              <p:blipFill>
                <a:blip r:embed="rId113"/>
                <a:stretch>
                  <a:fillRect/>
                </a:stretch>
              </p:blipFill>
              <p:spPr>
                <a:xfrm>
                  <a:off x="5119056" y="6225408"/>
                  <a:ext cx="1933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04" name="Ink 103">
                  <a:extLst>
                    <a:ext uri="{FF2B5EF4-FFF2-40B4-BE49-F238E27FC236}">
                      <a16:creationId xmlns:a16="http://schemas.microsoft.com/office/drawing/2014/main" id="{222B512D-4FED-2843-9B8A-24DD76BF577E}"/>
                    </a:ext>
                  </a:extLst>
                </p14:cNvPr>
                <p14:cNvContentPartPr/>
                <p14:nvPr/>
              </p14:nvContentPartPr>
              <p14:xfrm>
                <a:off x="5445216" y="6194808"/>
                <a:ext cx="46080" cy="242640"/>
              </p14:xfrm>
            </p:contentPart>
          </mc:Choice>
          <mc:Fallback xmlns="">
            <p:pic>
              <p:nvPicPr>
                <p:cNvPr id="104" name="Ink 103">
                  <a:extLst>
                    <a:ext uri="{FF2B5EF4-FFF2-40B4-BE49-F238E27FC236}">
                      <a16:creationId xmlns:a16="http://schemas.microsoft.com/office/drawing/2014/main" id="{222B512D-4FED-2843-9B8A-24DD76BF577E}"/>
                    </a:ext>
                  </a:extLst>
                </p:cNvPr>
                <p:cNvPicPr/>
                <p:nvPr/>
              </p:nvPicPr>
              <p:blipFill>
                <a:blip r:embed="rId115"/>
                <a:stretch>
                  <a:fillRect/>
                </a:stretch>
              </p:blipFill>
              <p:spPr>
                <a:xfrm>
                  <a:off x="5429736" y="6179688"/>
                  <a:ext cx="7668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05" name="Ink 104">
                  <a:extLst>
                    <a:ext uri="{FF2B5EF4-FFF2-40B4-BE49-F238E27FC236}">
                      <a16:creationId xmlns:a16="http://schemas.microsoft.com/office/drawing/2014/main" id="{FB04319F-9B50-F945-95EC-84550599EF85}"/>
                    </a:ext>
                  </a:extLst>
                </p14:cNvPr>
                <p14:cNvContentPartPr/>
                <p14:nvPr/>
              </p14:nvContentPartPr>
              <p14:xfrm>
                <a:off x="5403816" y="6240528"/>
                <a:ext cx="313920" cy="361440"/>
              </p14:xfrm>
            </p:contentPart>
          </mc:Choice>
          <mc:Fallback xmlns="">
            <p:pic>
              <p:nvPicPr>
                <p:cNvPr id="105" name="Ink 104">
                  <a:extLst>
                    <a:ext uri="{FF2B5EF4-FFF2-40B4-BE49-F238E27FC236}">
                      <a16:creationId xmlns:a16="http://schemas.microsoft.com/office/drawing/2014/main" id="{FB04319F-9B50-F945-95EC-84550599EF85}"/>
                    </a:ext>
                  </a:extLst>
                </p:cNvPr>
                <p:cNvPicPr/>
                <p:nvPr/>
              </p:nvPicPr>
              <p:blipFill>
                <a:blip r:embed="rId117"/>
                <a:stretch>
                  <a:fillRect/>
                </a:stretch>
              </p:blipFill>
              <p:spPr>
                <a:xfrm>
                  <a:off x="5388696" y="6225408"/>
                  <a:ext cx="34416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6" name="Ink 105">
                  <a:extLst>
                    <a:ext uri="{FF2B5EF4-FFF2-40B4-BE49-F238E27FC236}">
                      <a16:creationId xmlns:a16="http://schemas.microsoft.com/office/drawing/2014/main" id="{B2651044-B6C9-C14D-857B-62EB44DD428E}"/>
                    </a:ext>
                  </a:extLst>
                </p14:cNvPr>
                <p14:cNvContentPartPr/>
                <p14:nvPr/>
              </p14:nvContentPartPr>
              <p14:xfrm>
                <a:off x="5680296" y="6267888"/>
                <a:ext cx="158760" cy="295560"/>
              </p14:xfrm>
            </p:contentPart>
          </mc:Choice>
          <mc:Fallback xmlns="">
            <p:pic>
              <p:nvPicPr>
                <p:cNvPr id="106" name="Ink 105">
                  <a:extLst>
                    <a:ext uri="{FF2B5EF4-FFF2-40B4-BE49-F238E27FC236}">
                      <a16:creationId xmlns:a16="http://schemas.microsoft.com/office/drawing/2014/main" id="{B2651044-B6C9-C14D-857B-62EB44DD428E}"/>
                    </a:ext>
                  </a:extLst>
                </p:cNvPr>
                <p:cNvPicPr/>
                <p:nvPr/>
              </p:nvPicPr>
              <p:blipFill>
                <a:blip r:embed="rId119"/>
                <a:stretch>
                  <a:fillRect/>
                </a:stretch>
              </p:blipFill>
              <p:spPr>
                <a:xfrm>
                  <a:off x="5665176" y="6252768"/>
                  <a:ext cx="1893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7" name="Ink 106">
                  <a:extLst>
                    <a:ext uri="{FF2B5EF4-FFF2-40B4-BE49-F238E27FC236}">
                      <a16:creationId xmlns:a16="http://schemas.microsoft.com/office/drawing/2014/main" id="{61F86F1D-F0E0-BB4B-88C3-75EA44299BC3}"/>
                    </a:ext>
                  </a:extLst>
                </p14:cNvPr>
                <p14:cNvContentPartPr/>
                <p14:nvPr/>
              </p14:nvContentPartPr>
              <p14:xfrm>
                <a:off x="5833656" y="6249888"/>
                <a:ext cx="128520" cy="149040"/>
              </p14:xfrm>
            </p:contentPart>
          </mc:Choice>
          <mc:Fallback xmlns="">
            <p:pic>
              <p:nvPicPr>
                <p:cNvPr id="107" name="Ink 106">
                  <a:extLst>
                    <a:ext uri="{FF2B5EF4-FFF2-40B4-BE49-F238E27FC236}">
                      <a16:creationId xmlns:a16="http://schemas.microsoft.com/office/drawing/2014/main" id="{61F86F1D-F0E0-BB4B-88C3-75EA44299BC3}"/>
                    </a:ext>
                  </a:extLst>
                </p:cNvPr>
                <p:cNvPicPr/>
                <p:nvPr/>
              </p:nvPicPr>
              <p:blipFill>
                <a:blip r:embed="rId121"/>
                <a:stretch>
                  <a:fillRect/>
                </a:stretch>
              </p:blipFill>
              <p:spPr>
                <a:xfrm>
                  <a:off x="5818536" y="6234408"/>
                  <a:ext cx="1587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8" name="Ink 107">
                  <a:extLst>
                    <a:ext uri="{FF2B5EF4-FFF2-40B4-BE49-F238E27FC236}">
                      <a16:creationId xmlns:a16="http://schemas.microsoft.com/office/drawing/2014/main" id="{58049AAD-7CEF-FD42-B27B-DBD28B2135D2}"/>
                    </a:ext>
                  </a:extLst>
                </p14:cNvPr>
                <p14:cNvContentPartPr/>
                <p14:nvPr/>
              </p14:nvContentPartPr>
              <p14:xfrm>
                <a:off x="6098616" y="6290928"/>
                <a:ext cx="18720" cy="128520"/>
              </p14:xfrm>
            </p:contentPart>
          </mc:Choice>
          <mc:Fallback xmlns="">
            <p:pic>
              <p:nvPicPr>
                <p:cNvPr id="108" name="Ink 107">
                  <a:extLst>
                    <a:ext uri="{FF2B5EF4-FFF2-40B4-BE49-F238E27FC236}">
                      <a16:creationId xmlns:a16="http://schemas.microsoft.com/office/drawing/2014/main" id="{58049AAD-7CEF-FD42-B27B-DBD28B2135D2}"/>
                    </a:ext>
                  </a:extLst>
                </p:cNvPr>
                <p:cNvPicPr/>
                <p:nvPr/>
              </p:nvPicPr>
              <p:blipFill>
                <a:blip r:embed="rId123"/>
                <a:stretch>
                  <a:fillRect/>
                </a:stretch>
              </p:blipFill>
              <p:spPr>
                <a:xfrm>
                  <a:off x="6083496" y="6275808"/>
                  <a:ext cx="493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9" name="Ink 108">
                  <a:extLst>
                    <a:ext uri="{FF2B5EF4-FFF2-40B4-BE49-F238E27FC236}">
                      <a16:creationId xmlns:a16="http://schemas.microsoft.com/office/drawing/2014/main" id="{EBE96441-0D5F-ED4F-8DE2-F159E1C0E707}"/>
                    </a:ext>
                  </a:extLst>
                </p14:cNvPr>
                <p14:cNvContentPartPr/>
                <p14:nvPr/>
              </p14:nvContentPartPr>
              <p14:xfrm>
                <a:off x="6121656" y="6242688"/>
                <a:ext cx="9360" cy="39240"/>
              </p14:xfrm>
            </p:contentPart>
          </mc:Choice>
          <mc:Fallback xmlns="">
            <p:pic>
              <p:nvPicPr>
                <p:cNvPr id="109" name="Ink 108">
                  <a:extLst>
                    <a:ext uri="{FF2B5EF4-FFF2-40B4-BE49-F238E27FC236}">
                      <a16:creationId xmlns:a16="http://schemas.microsoft.com/office/drawing/2014/main" id="{EBE96441-0D5F-ED4F-8DE2-F159E1C0E707}"/>
                    </a:ext>
                  </a:extLst>
                </p:cNvPr>
                <p:cNvPicPr/>
                <p:nvPr/>
              </p:nvPicPr>
              <p:blipFill>
                <a:blip r:embed="rId125"/>
                <a:stretch>
                  <a:fillRect/>
                </a:stretch>
              </p:blipFill>
              <p:spPr>
                <a:xfrm>
                  <a:off x="6106536" y="6227568"/>
                  <a:ext cx="399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10" name="Ink 109">
                  <a:extLst>
                    <a:ext uri="{FF2B5EF4-FFF2-40B4-BE49-F238E27FC236}">
                      <a16:creationId xmlns:a16="http://schemas.microsoft.com/office/drawing/2014/main" id="{3AC2C94F-2272-8842-9EF3-008DF0E5C23B}"/>
                    </a:ext>
                  </a:extLst>
                </p14:cNvPr>
                <p14:cNvContentPartPr/>
                <p14:nvPr/>
              </p14:nvContentPartPr>
              <p14:xfrm>
                <a:off x="6190416" y="6155568"/>
                <a:ext cx="183240" cy="243360"/>
              </p14:xfrm>
            </p:contentPart>
          </mc:Choice>
          <mc:Fallback xmlns="">
            <p:pic>
              <p:nvPicPr>
                <p:cNvPr id="110" name="Ink 109">
                  <a:extLst>
                    <a:ext uri="{FF2B5EF4-FFF2-40B4-BE49-F238E27FC236}">
                      <a16:creationId xmlns:a16="http://schemas.microsoft.com/office/drawing/2014/main" id="{3AC2C94F-2272-8842-9EF3-008DF0E5C23B}"/>
                    </a:ext>
                  </a:extLst>
                </p:cNvPr>
                <p:cNvPicPr/>
                <p:nvPr/>
              </p:nvPicPr>
              <p:blipFill>
                <a:blip r:embed="rId127"/>
                <a:stretch>
                  <a:fillRect/>
                </a:stretch>
              </p:blipFill>
              <p:spPr>
                <a:xfrm>
                  <a:off x="6174936" y="6140448"/>
                  <a:ext cx="21384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11" name="Ink 110">
                  <a:extLst>
                    <a:ext uri="{FF2B5EF4-FFF2-40B4-BE49-F238E27FC236}">
                      <a16:creationId xmlns:a16="http://schemas.microsoft.com/office/drawing/2014/main" id="{6262B6F7-439F-D643-9E93-5A8C4DA34C6A}"/>
                    </a:ext>
                  </a:extLst>
                </p14:cNvPr>
                <p14:cNvContentPartPr/>
                <p14:nvPr/>
              </p14:nvContentPartPr>
              <p14:xfrm>
                <a:off x="6377976" y="6274728"/>
                <a:ext cx="132840" cy="131040"/>
              </p14:xfrm>
            </p:contentPart>
          </mc:Choice>
          <mc:Fallback xmlns="">
            <p:pic>
              <p:nvPicPr>
                <p:cNvPr id="111" name="Ink 110">
                  <a:extLst>
                    <a:ext uri="{FF2B5EF4-FFF2-40B4-BE49-F238E27FC236}">
                      <a16:creationId xmlns:a16="http://schemas.microsoft.com/office/drawing/2014/main" id="{6262B6F7-439F-D643-9E93-5A8C4DA34C6A}"/>
                    </a:ext>
                  </a:extLst>
                </p:cNvPr>
                <p:cNvPicPr/>
                <p:nvPr/>
              </p:nvPicPr>
              <p:blipFill>
                <a:blip r:embed="rId129"/>
                <a:stretch>
                  <a:fillRect/>
                </a:stretch>
              </p:blipFill>
              <p:spPr>
                <a:xfrm>
                  <a:off x="6362496" y="6259248"/>
                  <a:ext cx="1630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12" name="Ink 111">
                  <a:extLst>
                    <a:ext uri="{FF2B5EF4-FFF2-40B4-BE49-F238E27FC236}">
                      <a16:creationId xmlns:a16="http://schemas.microsoft.com/office/drawing/2014/main" id="{2ED78C4E-4905-7049-A663-250DF67EC794}"/>
                    </a:ext>
                  </a:extLst>
                </p14:cNvPr>
                <p14:cNvContentPartPr/>
                <p14:nvPr/>
              </p14:nvContentPartPr>
              <p14:xfrm>
                <a:off x="6281496" y="6217848"/>
                <a:ext cx="195120" cy="23400"/>
              </p14:xfrm>
            </p:contentPart>
          </mc:Choice>
          <mc:Fallback xmlns="">
            <p:pic>
              <p:nvPicPr>
                <p:cNvPr id="112" name="Ink 111">
                  <a:extLst>
                    <a:ext uri="{FF2B5EF4-FFF2-40B4-BE49-F238E27FC236}">
                      <a16:creationId xmlns:a16="http://schemas.microsoft.com/office/drawing/2014/main" id="{2ED78C4E-4905-7049-A663-250DF67EC794}"/>
                    </a:ext>
                  </a:extLst>
                </p:cNvPr>
                <p:cNvPicPr/>
                <p:nvPr/>
              </p:nvPicPr>
              <p:blipFill>
                <a:blip r:embed="rId131"/>
                <a:stretch>
                  <a:fillRect/>
                </a:stretch>
              </p:blipFill>
              <p:spPr>
                <a:xfrm>
                  <a:off x="6266376" y="6202368"/>
                  <a:ext cx="22572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13" name="Ink 112">
                  <a:extLst>
                    <a:ext uri="{FF2B5EF4-FFF2-40B4-BE49-F238E27FC236}">
                      <a16:creationId xmlns:a16="http://schemas.microsoft.com/office/drawing/2014/main" id="{ED355D2D-ADC1-4049-8B2F-8A577D41257D}"/>
                    </a:ext>
                  </a:extLst>
                </p14:cNvPr>
                <p14:cNvContentPartPr/>
                <p14:nvPr/>
              </p14:nvContentPartPr>
              <p14:xfrm>
                <a:off x="6647616" y="6286248"/>
                <a:ext cx="108000" cy="160560"/>
              </p14:xfrm>
            </p:contentPart>
          </mc:Choice>
          <mc:Fallback xmlns="">
            <p:pic>
              <p:nvPicPr>
                <p:cNvPr id="113" name="Ink 112">
                  <a:extLst>
                    <a:ext uri="{FF2B5EF4-FFF2-40B4-BE49-F238E27FC236}">
                      <a16:creationId xmlns:a16="http://schemas.microsoft.com/office/drawing/2014/main" id="{ED355D2D-ADC1-4049-8B2F-8A577D41257D}"/>
                    </a:ext>
                  </a:extLst>
                </p:cNvPr>
                <p:cNvPicPr/>
                <p:nvPr/>
              </p:nvPicPr>
              <p:blipFill>
                <a:blip r:embed="rId133"/>
                <a:stretch>
                  <a:fillRect/>
                </a:stretch>
              </p:blipFill>
              <p:spPr>
                <a:xfrm>
                  <a:off x="6632136" y="6271128"/>
                  <a:ext cx="1386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14" name="Ink 113">
                  <a:extLst>
                    <a:ext uri="{FF2B5EF4-FFF2-40B4-BE49-F238E27FC236}">
                      <a16:creationId xmlns:a16="http://schemas.microsoft.com/office/drawing/2014/main" id="{C8115D86-DA5F-E746-9BBB-195EDF0625A9}"/>
                    </a:ext>
                  </a:extLst>
                </p14:cNvPr>
                <p14:cNvContentPartPr/>
                <p14:nvPr/>
              </p14:nvContentPartPr>
              <p14:xfrm>
                <a:off x="6780096" y="6318288"/>
                <a:ext cx="169560" cy="155880"/>
              </p14:xfrm>
            </p:contentPart>
          </mc:Choice>
          <mc:Fallback xmlns="">
            <p:pic>
              <p:nvPicPr>
                <p:cNvPr id="114" name="Ink 113">
                  <a:extLst>
                    <a:ext uri="{FF2B5EF4-FFF2-40B4-BE49-F238E27FC236}">
                      <a16:creationId xmlns:a16="http://schemas.microsoft.com/office/drawing/2014/main" id="{C8115D86-DA5F-E746-9BBB-195EDF0625A9}"/>
                    </a:ext>
                  </a:extLst>
                </p:cNvPr>
                <p:cNvPicPr/>
                <p:nvPr/>
              </p:nvPicPr>
              <p:blipFill>
                <a:blip r:embed="rId135"/>
                <a:stretch>
                  <a:fillRect/>
                </a:stretch>
              </p:blipFill>
              <p:spPr>
                <a:xfrm>
                  <a:off x="6764976" y="6302808"/>
                  <a:ext cx="1998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15" name="Ink 114">
                  <a:extLst>
                    <a:ext uri="{FF2B5EF4-FFF2-40B4-BE49-F238E27FC236}">
                      <a16:creationId xmlns:a16="http://schemas.microsoft.com/office/drawing/2014/main" id="{064566F7-28DD-FE46-BEA9-C0B1FD2E9BC8}"/>
                    </a:ext>
                  </a:extLst>
                </p14:cNvPr>
                <p14:cNvContentPartPr/>
                <p14:nvPr/>
              </p14:nvContentPartPr>
              <p14:xfrm>
                <a:off x="6953616" y="6355008"/>
                <a:ext cx="108360" cy="98640"/>
              </p14:xfrm>
            </p:contentPart>
          </mc:Choice>
          <mc:Fallback xmlns="">
            <p:pic>
              <p:nvPicPr>
                <p:cNvPr id="115" name="Ink 114">
                  <a:extLst>
                    <a:ext uri="{FF2B5EF4-FFF2-40B4-BE49-F238E27FC236}">
                      <a16:creationId xmlns:a16="http://schemas.microsoft.com/office/drawing/2014/main" id="{064566F7-28DD-FE46-BEA9-C0B1FD2E9BC8}"/>
                    </a:ext>
                  </a:extLst>
                </p:cNvPr>
                <p:cNvPicPr/>
                <p:nvPr/>
              </p:nvPicPr>
              <p:blipFill>
                <a:blip r:embed="rId137"/>
                <a:stretch>
                  <a:fillRect/>
                </a:stretch>
              </p:blipFill>
              <p:spPr>
                <a:xfrm>
                  <a:off x="6938496" y="6339888"/>
                  <a:ext cx="1386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16" name="Ink 115">
                  <a:extLst>
                    <a:ext uri="{FF2B5EF4-FFF2-40B4-BE49-F238E27FC236}">
                      <a16:creationId xmlns:a16="http://schemas.microsoft.com/office/drawing/2014/main" id="{28FB6CDE-4C9F-DF4C-9CE8-1EDE735C8E0D}"/>
                    </a:ext>
                  </a:extLst>
                </p14:cNvPr>
                <p14:cNvContentPartPr/>
                <p14:nvPr/>
              </p14:nvContentPartPr>
              <p14:xfrm>
                <a:off x="7091136" y="6263568"/>
                <a:ext cx="338400" cy="210600"/>
              </p14:xfrm>
            </p:contentPart>
          </mc:Choice>
          <mc:Fallback xmlns="">
            <p:pic>
              <p:nvPicPr>
                <p:cNvPr id="116" name="Ink 115">
                  <a:extLst>
                    <a:ext uri="{FF2B5EF4-FFF2-40B4-BE49-F238E27FC236}">
                      <a16:creationId xmlns:a16="http://schemas.microsoft.com/office/drawing/2014/main" id="{28FB6CDE-4C9F-DF4C-9CE8-1EDE735C8E0D}"/>
                    </a:ext>
                  </a:extLst>
                </p:cNvPr>
                <p:cNvPicPr/>
                <p:nvPr/>
              </p:nvPicPr>
              <p:blipFill>
                <a:blip r:embed="rId139"/>
                <a:stretch>
                  <a:fillRect/>
                </a:stretch>
              </p:blipFill>
              <p:spPr>
                <a:xfrm>
                  <a:off x="7075656" y="6248088"/>
                  <a:ext cx="3690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17" name="Ink 116">
                  <a:extLst>
                    <a:ext uri="{FF2B5EF4-FFF2-40B4-BE49-F238E27FC236}">
                      <a16:creationId xmlns:a16="http://schemas.microsoft.com/office/drawing/2014/main" id="{C9BB8069-41E2-FC46-96C3-90670BF7486F}"/>
                    </a:ext>
                  </a:extLst>
                </p14:cNvPr>
                <p14:cNvContentPartPr/>
                <p14:nvPr/>
              </p14:nvContentPartPr>
              <p14:xfrm>
                <a:off x="7488576" y="6286248"/>
                <a:ext cx="196920" cy="178560"/>
              </p14:xfrm>
            </p:contentPart>
          </mc:Choice>
          <mc:Fallback xmlns="">
            <p:pic>
              <p:nvPicPr>
                <p:cNvPr id="117" name="Ink 116">
                  <a:extLst>
                    <a:ext uri="{FF2B5EF4-FFF2-40B4-BE49-F238E27FC236}">
                      <a16:creationId xmlns:a16="http://schemas.microsoft.com/office/drawing/2014/main" id="{C9BB8069-41E2-FC46-96C3-90670BF7486F}"/>
                    </a:ext>
                  </a:extLst>
                </p:cNvPr>
                <p:cNvPicPr/>
                <p:nvPr/>
              </p:nvPicPr>
              <p:blipFill>
                <a:blip r:embed="rId141"/>
                <a:stretch>
                  <a:fillRect/>
                </a:stretch>
              </p:blipFill>
              <p:spPr>
                <a:xfrm>
                  <a:off x="7473456" y="6271128"/>
                  <a:ext cx="2275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9" name="Ink 118">
                  <a:extLst>
                    <a:ext uri="{FF2B5EF4-FFF2-40B4-BE49-F238E27FC236}">
                      <a16:creationId xmlns:a16="http://schemas.microsoft.com/office/drawing/2014/main" id="{E65BBCFD-8ABF-8544-AB0F-C6399E9BFF9E}"/>
                    </a:ext>
                  </a:extLst>
                </p14:cNvPr>
                <p14:cNvContentPartPr/>
                <p14:nvPr/>
              </p14:nvContentPartPr>
              <p14:xfrm>
                <a:off x="3828816" y="6601608"/>
                <a:ext cx="162720" cy="151560"/>
              </p14:xfrm>
            </p:contentPart>
          </mc:Choice>
          <mc:Fallback xmlns="">
            <p:pic>
              <p:nvPicPr>
                <p:cNvPr id="119" name="Ink 118">
                  <a:extLst>
                    <a:ext uri="{FF2B5EF4-FFF2-40B4-BE49-F238E27FC236}">
                      <a16:creationId xmlns:a16="http://schemas.microsoft.com/office/drawing/2014/main" id="{E65BBCFD-8ABF-8544-AB0F-C6399E9BFF9E}"/>
                    </a:ext>
                  </a:extLst>
                </p:cNvPr>
                <p:cNvPicPr/>
                <p:nvPr/>
              </p:nvPicPr>
              <p:blipFill>
                <a:blip r:embed="rId143"/>
                <a:stretch>
                  <a:fillRect/>
                </a:stretch>
              </p:blipFill>
              <p:spPr>
                <a:xfrm>
                  <a:off x="3813336" y="6586488"/>
                  <a:ext cx="1933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20" name="Ink 119">
                  <a:extLst>
                    <a:ext uri="{FF2B5EF4-FFF2-40B4-BE49-F238E27FC236}">
                      <a16:creationId xmlns:a16="http://schemas.microsoft.com/office/drawing/2014/main" id="{1FD9974C-11D0-DF49-91C0-2F01DDF1C880}"/>
                    </a:ext>
                  </a:extLst>
                </p14:cNvPr>
                <p14:cNvContentPartPr/>
                <p14:nvPr/>
              </p14:nvContentPartPr>
              <p14:xfrm>
                <a:off x="4014216" y="6638328"/>
                <a:ext cx="50400" cy="23040"/>
              </p14:xfrm>
            </p:contentPart>
          </mc:Choice>
          <mc:Fallback xmlns="">
            <p:pic>
              <p:nvPicPr>
                <p:cNvPr id="120" name="Ink 119">
                  <a:extLst>
                    <a:ext uri="{FF2B5EF4-FFF2-40B4-BE49-F238E27FC236}">
                      <a16:creationId xmlns:a16="http://schemas.microsoft.com/office/drawing/2014/main" id="{1FD9974C-11D0-DF49-91C0-2F01DDF1C880}"/>
                    </a:ext>
                  </a:extLst>
                </p:cNvPr>
                <p:cNvPicPr/>
                <p:nvPr/>
              </p:nvPicPr>
              <p:blipFill>
                <a:blip r:embed="rId145"/>
                <a:stretch>
                  <a:fillRect/>
                </a:stretch>
              </p:blipFill>
              <p:spPr>
                <a:xfrm>
                  <a:off x="3998736" y="6623208"/>
                  <a:ext cx="810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21" name="Ink 120">
                  <a:extLst>
                    <a:ext uri="{FF2B5EF4-FFF2-40B4-BE49-F238E27FC236}">
                      <a16:creationId xmlns:a16="http://schemas.microsoft.com/office/drawing/2014/main" id="{DD1132DB-9CB8-CC46-998B-F059CFA61F25}"/>
                    </a:ext>
                  </a:extLst>
                </p14:cNvPr>
                <p14:cNvContentPartPr/>
                <p14:nvPr/>
              </p14:nvContentPartPr>
              <p14:xfrm>
                <a:off x="4109976" y="6597288"/>
                <a:ext cx="151560" cy="306720"/>
              </p14:xfrm>
            </p:contentPart>
          </mc:Choice>
          <mc:Fallback xmlns="">
            <p:pic>
              <p:nvPicPr>
                <p:cNvPr id="121" name="Ink 120">
                  <a:extLst>
                    <a:ext uri="{FF2B5EF4-FFF2-40B4-BE49-F238E27FC236}">
                      <a16:creationId xmlns:a16="http://schemas.microsoft.com/office/drawing/2014/main" id="{DD1132DB-9CB8-CC46-998B-F059CFA61F25}"/>
                    </a:ext>
                  </a:extLst>
                </p:cNvPr>
                <p:cNvPicPr/>
                <p:nvPr/>
              </p:nvPicPr>
              <p:blipFill>
                <a:blip r:embed="rId147"/>
                <a:stretch>
                  <a:fillRect/>
                </a:stretch>
              </p:blipFill>
              <p:spPr>
                <a:xfrm>
                  <a:off x="4094856" y="6582168"/>
                  <a:ext cx="18180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23" name="Ink 122">
                  <a:extLst>
                    <a:ext uri="{FF2B5EF4-FFF2-40B4-BE49-F238E27FC236}">
                      <a16:creationId xmlns:a16="http://schemas.microsoft.com/office/drawing/2014/main" id="{C7399E98-5D42-554C-A550-988CA0BD1067}"/>
                    </a:ext>
                  </a:extLst>
                </p14:cNvPr>
                <p14:cNvContentPartPr/>
                <p14:nvPr/>
              </p14:nvContentPartPr>
              <p14:xfrm>
                <a:off x="4390776" y="6601608"/>
                <a:ext cx="195120" cy="187920"/>
              </p14:xfrm>
            </p:contentPart>
          </mc:Choice>
          <mc:Fallback xmlns="">
            <p:pic>
              <p:nvPicPr>
                <p:cNvPr id="123" name="Ink 122">
                  <a:extLst>
                    <a:ext uri="{FF2B5EF4-FFF2-40B4-BE49-F238E27FC236}">
                      <a16:creationId xmlns:a16="http://schemas.microsoft.com/office/drawing/2014/main" id="{C7399E98-5D42-554C-A550-988CA0BD1067}"/>
                    </a:ext>
                  </a:extLst>
                </p:cNvPr>
                <p:cNvPicPr/>
                <p:nvPr/>
              </p:nvPicPr>
              <p:blipFill>
                <a:blip r:embed="rId149"/>
                <a:stretch>
                  <a:fillRect/>
                </a:stretch>
              </p:blipFill>
              <p:spPr>
                <a:xfrm>
                  <a:off x="4375656" y="6586488"/>
                  <a:ext cx="22572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24" name="Ink 123">
                  <a:extLst>
                    <a:ext uri="{FF2B5EF4-FFF2-40B4-BE49-F238E27FC236}">
                      <a16:creationId xmlns:a16="http://schemas.microsoft.com/office/drawing/2014/main" id="{27DE8627-09BA-B143-AF74-C52328222624}"/>
                    </a:ext>
                  </a:extLst>
                </p14:cNvPr>
                <p14:cNvContentPartPr/>
                <p14:nvPr/>
              </p14:nvContentPartPr>
              <p14:xfrm>
                <a:off x="4599216" y="6610968"/>
                <a:ext cx="59400" cy="185760"/>
              </p14:xfrm>
            </p:contentPart>
          </mc:Choice>
          <mc:Fallback xmlns="">
            <p:pic>
              <p:nvPicPr>
                <p:cNvPr id="124" name="Ink 123">
                  <a:extLst>
                    <a:ext uri="{FF2B5EF4-FFF2-40B4-BE49-F238E27FC236}">
                      <a16:creationId xmlns:a16="http://schemas.microsoft.com/office/drawing/2014/main" id="{27DE8627-09BA-B143-AF74-C52328222624}"/>
                    </a:ext>
                  </a:extLst>
                </p:cNvPr>
                <p:cNvPicPr/>
                <p:nvPr/>
              </p:nvPicPr>
              <p:blipFill>
                <a:blip r:embed="rId151"/>
                <a:stretch>
                  <a:fillRect/>
                </a:stretch>
              </p:blipFill>
              <p:spPr>
                <a:xfrm>
                  <a:off x="4584096" y="6595488"/>
                  <a:ext cx="900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25" name="Ink 124">
                  <a:extLst>
                    <a:ext uri="{FF2B5EF4-FFF2-40B4-BE49-F238E27FC236}">
                      <a16:creationId xmlns:a16="http://schemas.microsoft.com/office/drawing/2014/main" id="{F5669ABB-4D8E-2C47-B346-48E403695C37}"/>
                    </a:ext>
                  </a:extLst>
                </p14:cNvPr>
                <p14:cNvContentPartPr/>
                <p14:nvPr/>
              </p14:nvContentPartPr>
              <p14:xfrm>
                <a:off x="4553496" y="6652008"/>
                <a:ext cx="210600" cy="55440"/>
              </p14:xfrm>
            </p:contentPart>
          </mc:Choice>
          <mc:Fallback xmlns="">
            <p:pic>
              <p:nvPicPr>
                <p:cNvPr id="125" name="Ink 124">
                  <a:extLst>
                    <a:ext uri="{FF2B5EF4-FFF2-40B4-BE49-F238E27FC236}">
                      <a16:creationId xmlns:a16="http://schemas.microsoft.com/office/drawing/2014/main" id="{F5669ABB-4D8E-2C47-B346-48E403695C37}"/>
                    </a:ext>
                  </a:extLst>
                </p:cNvPr>
                <p:cNvPicPr/>
                <p:nvPr/>
              </p:nvPicPr>
              <p:blipFill>
                <a:blip r:embed="rId153"/>
                <a:stretch>
                  <a:fillRect/>
                </a:stretch>
              </p:blipFill>
              <p:spPr>
                <a:xfrm>
                  <a:off x="4538376" y="6636528"/>
                  <a:ext cx="2412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26" name="Ink 125">
                  <a:extLst>
                    <a:ext uri="{FF2B5EF4-FFF2-40B4-BE49-F238E27FC236}">
                      <a16:creationId xmlns:a16="http://schemas.microsoft.com/office/drawing/2014/main" id="{8FAE55D9-AB9E-F740-9D2E-61B8CBC90431}"/>
                    </a:ext>
                  </a:extLst>
                </p14:cNvPr>
                <p14:cNvContentPartPr/>
                <p14:nvPr/>
              </p14:nvContentPartPr>
              <p14:xfrm>
                <a:off x="4686336" y="6638328"/>
                <a:ext cx="279000" cy="137880"/>
              </p14:xfrm>
            </p:contentPart>
          </mc:Choice>
          <mc:Fallback xmlns="">
            <p:pic>
              <p:nvPicPr>
                <p:cNvPr id="126" name="Ink 125">
                  <a:extLst>
                    <a:ext uri="{FF2B5EF4-FFF2-40B4-BE49-F238E27FC236}">
                      <a16:creationId xmlns:a16="http://schemas.microsoft.com/office/drawing/2014/main" id="{8FAE55D9-AB9E-F740-9D2E-61B8CBC90431}"/>
                    </a:ext>
                  </a:extLst>
                </p:cNvPr>
                <p:cNvPicPr/>
                <p:nvPr/>
              </p:nvPicPr>
              <p:blipFill>
                <a:blip r:embed="rId155"/>
                <a:stretch>
                  <a:fillRect/>
                </a:stretch>
              </p:blipFill>
              <p:spPr>
                <a:xfrm>
                  <a:off x="4670856" y="6622848"/>
                  <a:ext cx="3096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27" name="Ink 126">
                  <a:extLst>
                    <a:ext uri="{FF2B5EF4-FFF2-40B4-BE49-F238E27FC236}">
                      <a16:creationId xmlns:a16="http://schemas.microsoft.com/office/drawing/2014/main" id="{9C14D778-5A2E-0D4A-8645-C4BE3B743F90}"/>
                    </a:ext>
                  </a:extLst>
                </p14:cNvPr>
                <p14:cNvContentPartPr/>
                <p14:nvPr/>
              </p14:nvContentPartPr>
              <p14:xfrm>
                <a:off x="4910256" y="6587928"/>
                <a:ext cx="57600" cy="18720"/>
              </p14:xfrm>
            </p:contentPart>
          </mc:Choice>
          <mc:Fallback xmlns="">
            <p:pic>
              <p:nvPicPr>
                <p:cNvPr id="127" name="Ink 126">
                  <a:extLst>
                    <a:ext uri="{FF2B5EF4-FFF2-40B4-BE49-F238E27FC236}">
                      <a16:creationId xmlns:a16="http://schemas.microsoft.com/office/drawing/2014/main" id="{9C14D778-5A2E-0D4A-8645-C4BE3B743F90}"/>
                    </a:ext>
                  </a:extLst>
                </p:cNvPr>
                <p:cNvPicPr/>
                <p:nvPr/>
              </p:nvPicPr>
              <p:blipFill>
                <a:blip r:embed="rId157"/>
                <a:stretch>
                  <a:fillRect/>
                </a:stretch>
              </p:blipFill>
              <p:spPr>
                <a:xfrm>
                  <a:off x="4894776" y="6572808"/>
                  <a:ext cx="882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28" name="Ink 127">
                  <a:extLst>
                    <a:ext uri="{FF2B5EF4-FFF2-40B4-BE49-F238E27FC236}">
                      <a16:creationId xmlns:a16="http://schemas.microsoft.com/office/drawing/2014/main" id="{8245A705-2754-FA4E-8D2C-9EF844D51EF3}"/>
                    </a:ext>
                  </a:extLst>
                </p14:cNvPr>
                <p14:cNvContentPartPr/>
                <p14:nvPr/>
              </p14:nvContentPartPr>
              <p14:xfrm>
                <a:off x="5024376" y="6587928"/>
                <a:ext cx="279000" cy="295560"/>
              </p14:xfrm>
            </p:contentPart>
          </mc:Choice>
          <mc:Fallback xmlns="">
            <p:pic>
              <p:nvPicPr>
                <p:cNvPr id="128" name="Ink 127">
                  <a:extLst>
                    <a:ext uri="{FF2B5EF4-FFF2-40B4-BE49-F238E27FC236}">
                      <a16:creationId xmlns:a16="http://schemas.microsoft.com/office/drawing/2014/main" id="{8245A705-2754-FA4E-8D2C-9EF844D51EF3}"/>
                    </a:ext>
                  </a:extLst>
                </p:cNvPr>
                <p:cNvPicPr/>
                <p:nvPr/>
              </p:nvPicPr>
              <p:blipFill>
                <a:blip r:embed="rId159"/>
                <a:stretch>
                  <a:fillRect/>
                </a:stretch>
              </p:blipFill>
              <p:spPr>
                <a:xfrm>
                  <a:off x="5009256" y="6572808"/>
                  <a:ext cx="30960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30" name="Ink 129">
                  <a:extLst>
                    <a:ext uri="{FF2B5EF4-FFF2-40B4-BE49-F238E27FC236}">
                      <a16:creationId xmlns:a16="http://schemas.microsoft.com/office/drawing/2014/main" id="{06480F62-E72A-D14F-8A5E-298C33854EB3}"/>
                    </a:ext>
                  </a:extLst>
                </p14:cNvPr>
                <p14:cNvContentPartPr/>
                <p14:nvPr/>
              </p14:nvContentPartPr>
              <p14:xfrm>
                <a:off x="5405976" y="6615648"/>
                <a:ext cx="254520" cy="155880"/>
              </p14:xfrm>
            </p:contentPart>
          </mc:Choice>
          <mc:Fallback xmlns="">
            <p:pic>
              <p:nvPicPr>
                <p:cNvPr id="130" name="Ink 129">
                  <a:extLst>
                    <a:ext uri="{FF2B5EF4-FFF2-40B4-BE49-F238E27FC236}">
                      <a16:creationId xmlns:a16="http://schemas.microsoft.com/office/drawing/2014/main" id="{06480F62-E72A-D14F-8A5E-298C33854EB3}"/>
                    </a:ext>
                  </a:extLst>
                </p:cNvPr>
                <p:cNvPicPr/>
                <p:nvPr/>
              </p:nvPicPr>
              <p:blipFill>
                <a:blip r:embed="rId161"/>
                <a:stretch>
                  <a:fillRect/>
                </a:stretch>
              </p:blipFill>
              <p:spPr>
                <a:xfrm>
                  <a:off x="5390496" y="6600168"/>
                  <a:ext cx="2851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31" name="Ink 130">
                  <a:extLst>
                    <a:ext uri="{FF2B5EF4-FFF2-40B4-BE49-F238E27FC236}">
                      <a16:creationId xmlns:a16="http://schemas.microsoft.com/office/drawing/2014/main" id="{9C4B8CF4-4313-0543-BBEC-9FD329E5C51F}"/>
                    </a:ext>
                  </a:extLst>
                </p14:cNvPr>
                <p14:cNvContentPartPr/>
                <p14:nvPr/>
              </p14:nvContentPartPr>
              <p14:xfrm>
                <a:off x="5687496" y="6537888"/>
                <a:ext cx="205920" cy="204120"/>
              </p14:xfrm>
            </p:contentPart>
          </mc:Choice>
          <mc:Fallback xmlns="">
            <p:pic>
              <p:nvPicPr>
                <p:cNvPr id="131" name="Ink 130">
                  <a:extLst>
                    <a:ext uri="{FF2B5EF4-FFF2-40B4-BE49-F238E27FC236}">
                      <a16:creationId xmlns:a16="http://schemas.microsoft.com/office/drawing/2014/main" id="{9C4B8CF4-4313-0543-BBEC-9FD329E5C51F}"/>
                    </a:ext>
                  </a:extLst>
                </p:cNvPr>
                <p:cNvPicPr/>
                <p:nvPr/>
              </p:nvPicPr>
              <p:blipFill>
                <a:blip r:embed="rId163"/>
                <a:stretch>
                  <a:fillRect/>
                </a:stretch>
              </p:blipFill>
              <p:spPr>
                <a:xfrm>
                  <a:off x="5672376" y="6522768"/>
                  <a:ext cx="2365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32" name="Ink 131">
                  <a:extLst>
                    <a:ext uri="{FF2B5EF4-FFF2-40B4-BE49-F238E27FC236}">
                      <a16:creationId xmlns:a16="http://schemas.microsoft.com/office/drawing/2014/main" id="{A38235C2-940B-8F4A-A758-D2A24F3437D5}"/>
                    </a:ext>
                  </a:extLst>
                </p14:cNvPr>
                <p14:cNvContentPartPr/>
                <p14:nvPr/>
              </p14:nvContentPartPr>
              <p14:xfrm>
                <a:off x="5920416" y="6615648"/>
                <a:ext cx="87120" cy="123840"/>
              </p14:xfrm>
            </p:contentPart>
          </mc:Choice>
          <mc:Fallback xmlns="">
            <p:pic>
              <p:nvPicPr>
                <p:cNvPr id="132" name="Ink 131">
                  <a:extLst>
                    <a:ext uri="{FF2B5EF4-FFF2-40B4-BE49-F238E27FC236}">
                      <a16:creationId xmlns:a16="http://schemas.microsoft.com/office/drawing/2014/main" id="{A38235C2-940B-8F4A-A758-D2A24F3437D5}"/>
                    </a:ext>
                  </a:extLst>
                </p:cNvPr>
                <p:cNvPicPr/>
                <p:nvPr/>
              </p:nvPicPr>
              <p:blipFill>
                <a:blip r:embed="rId165"/>
                <a:stretch>
                  <a:fillRect/>
                </a:stretch>
              </p:blipFill>
              <p:spPr>
                <a:xfrm>
                  <a:off x="5905296" y="6600168"/>
                  <a:ext cx="1177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33" name="Ink 132">
                  <a:extLst>
                    <a:ext uri="{FF2B5EF4-FFF2-40B4-BE49-F238E27FC236}">
                      <a16:creationId xmlns:a16="http://schemas.microsoft.com/office/drawing/2014/main" id="{FD0ED00E-9977-4E49-9883-19127B4B89FB}"/>
                    </a:ext>
                  </a:extLst>
                </p14:cNvPr>
                <p14:cNvContentPartPr/>
                <p14:nvPr/>
              </p14:nvContentPartPr>
              <p14:xfrm>
                <a:off x="6089976" y="6482808"/>
                <a:ext cx="196920" cy="265680"/>
              </p14:xfrm>
            </p:contentPart>
          </mc:Choice>
          <mc:Fallback xmlns="">
            <p:pic>
              <p:nvPicPr>
                <p:cNvPr id="133" name="Ink 132">
                  <a:extLst>
                    <a:ext uri="{FF2B5EF4-FFF2-40B4-BE49-F238E27FC236}">
                      <a16:creationId xmlns:a16="http://schemas.microsoft.com/office/drawing/2014/main" id="{FD0ED00E-9977-4E49-9883-19127B4B89FB}"/>
                    </a:ext>
                  </a:extLst>
                </p:cNvPr>
                <p:cNvPicPr/>
                <p:nvPr/>
              </p:nvPicPr>
              <p:blipFill>
                <a:blip r:embed="rId167"/>
                <a:stretch>
                  <a:fillRect/>
                </a:stretch>
              </p:blipFill>
              <p:spPr>
                <a:xfrm>
                  <a:off x="6074496" y="6467328"/>
                  <a:ext cx="22752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34" name="Ink 133">
                  <a:extLst>
                    <a:ext uri="{FF2B5EF4-FFF2-40B4-BE49-F238E27FC236}">
                      <a16:creationId xmlns:a16="http://schemas.microsoft.com/office/drawing/2014/main" id="{5D366095-8DB6-4644-B52C-B90F1C1C0841}"/>
                    </a:ext>
                  </a:extLst>
                </p14:cNvPr>
                <p14:cNvContentPartPr/>
                <p14:nvPr/>
              </p14:nvContentPartPr>
              <p14:xfrm>
                <a:off x="6226776" y="6610968"/>
                <a:ext cx="132840" cy="146880"/>
              </p14:xfrm>
            </p:contentPart>
          </mc:Choice>
          <mc:Fallback xmlns="">
            <p:pic>
              <p:nvPicPr>
                <p:cNvPr id="134" name="Ink 133">
                  <a:extLst>
                    <a:ext uri="{FF2B5EF4-FFF2-40B4-BE49-F238E27FC236}">
                      <a16:creationId xmlns:a16="http://schemas.microsoft.com/office/drawing/2014/main" id="{5D366095-8DB6-4644-B52C-B90F1C1C0841}"/>
                    </a:ext>
                  </a:extLst>
                </p:cNvPr>
                <p:cNvPicPr/>
                <p:nvPr/>
              </p:nvPicPr>
              <p:blipFill>
                <a:blip r:embed="rId169"/>
                <a:stretch>
                  <a:fillRect/>
                </a:stretch>
              </p:blipFill>
              <p:spPr>
                <a:xfrm>
                  <a:off x="6211656" y="6595488"/>
                  <a:ext cx="16344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35" name="Ink 134">
                  <a:extLst>
                    <a:ext uri="{FF2B5EF4-FFF2-40B4-BE49-F238E27FC236}">
                      <a16:creationId xmlns:a16="http://schemas.microsoft.com/office/drawing/2014/main" id="{2489E98C-1672-BA4A-8416-FAF01C879323}"/>
                    </a:ext>
                  </a:extLst>
                </p14:cNvPr>
                <p14:cNvContentPartPr/>
                <p14:nvPr/>
              </p14:nvContentPartPr>
              <p14:xfrm>
                <a:off x="6373296" y="6505848"/>
                <a:ext cx="36720" cy="46080"/>
              </p14:xfrm>
            </p:contentPart>
          </mc:Choice>
          <mc:Fallback xmlns="">
            <p:pic>
              <p:nvPicPr>
                <p:cNvPr id="135" name="Ink 134">
                  <a:extLst>
                    <a:ext uri="{FF2B5EF4-FFF2-40B4-BE49-F238E27FC236}">
                      <a16:creationId xmlns:a16="http://schemas.microsoft.com/office/drawing/2014/main" id="{2489E98C-1672-BA4A-8416-FAF01C879323}"/>
                    </a:ext>
                  </a:extLst>
                </p:cNvPr>
                <p:cNvPicPr/>
                <p:nvPr/>
              </p:nvPicPr>
              <p:blipFill>
                <a:blip r:embed="rId171"/>
                <a:stretch>
                  <a:fillRect/>
                </a:stretch>
              </p:blipFill>
              <p:spPr>
                <a:xfrm>
                  <a:off x="6358176" y="6490368"/>
                  <a:ext cx="673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36" name="Ink 135">
                  <a:extLst>
                    <a:ext uri="{FF2B5EF4-FFF2-40B4-BE49-F238E27FC236}">
                      <a16:creationId xmlns:a16="http://schemas.microsoft.com/office/drawing/2014/main" id="{5EF133C1-6307-C343-903F-30ABBC114171}"/>
                    </a:ext>
                  </a:extLst>
                </p14:cNvPr>
                <p14:cNvContentPartPr/>
                <p14:nvPr/>
              </p14:nvContentPartPr>
              <p14:xfrm>
                <a:off x="6377616" y="6597288"/>
                <a:ext cx="123840" cy="131040"/>
              </p14:xfrm>
            </p:contentPart>
          </mc:Choice>
          <mc:Fallback xmlns="">
            <p:pic>
              <p:nvPicPr>
                <p:cNvPr id="136" name="Ink 135">
                  <a:extLst>
                    <a:ext uri="{FF2B5EF4-FFF2-40B4-BE49-F238E27FC236}">
                      <a16:creationId xmlns:a16="http://schemas.microsoft.com/office/drawing/2014/main" id="{5EF133C1-6307-C343-903F-30ABBC114171}"/>
                    </a:ext>
                  </a:extLst>
                </p:cNvPr>
                <p:cNvPicPr/>
                <p:nvPr/>
              </p:nvPicPr>
              <p:blipFill>
                <a:blip r:embed="rId173"/>
                <a:stretch>
                  <a:fillRect/>
                </a:stretch>
              </p:blipFill>
              <p:spPr>
                <a:xfrm>
                  <a:off x="6362496" y="6581808"/>
                  <a:ext cx="1544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37" name="Ink 136">
                  <a:extLst>
                    <a:ext uri="{FF2B5EF4-FFF2-40B4-BE49-F238E27FC236}">
                      <a16:creationId xmlns:a16="http://schemas.microsoft.com/office/drawing/2014/main" id="{2D8C0B5F-E8FE-FC41-A56D-A8C46601E7EB}"/>
                    </a:ext>
                  </a:extLst>
                </p14:cNvPr>
                <p14:cNvContentPartPr/>
                <p14:nvPr/>
              </p14:nvContentPartPr>
              <p14:xfrm>
                <a:off x="6510456" y="6610968"/>
                <a:ext cx="142200" cy="119520"/>
              </p14:xfrm>
            </p:contentPart>
          </mc:Choice>
          <mc:Fallback xmlns="">
            <p:pic>
              <p:nvPicPr>
                <p:cNvPr id="137" name="Ink 136">
                  <a:extLst>
                    <a:ext uri="{FF2B5EF4-FFF2-40B4-BE49-F238E27FC236}">
                      <a16:creationId xmlns:a16="http://schemas.microsoft.com/office/drawing/2014/main" id="{2D8C0B5F-E8FE-FC41-A56D-A8C46601E7EB}"/>
                    </a:ext>
                  </a:extLst>
                </p:cNvPr>
                <p:cNvPicPr/>
                <p:nvPr/>
              </p:nvPicPr>
              <p:blipFill>
                <a:blip r:embed="rId175"/>
                <a:stretch>
                  <a:fillRect/>
                </a:stretch>
              </p:blipFill>
              <p:spPr>
                <a:xfrm>
                  <a:off x="6494976" y="6595488"/>
                  <a:ext cx="1724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38" name="Ink 137">
                  <a:extLst>
                    <a:ext uri="{FF2B5EF4-FFF2-40B4-BE49-F238E27FC236}">
                      <a16:creationId xmlns:a16="http://schemas.microsoft.com/office/drawing/2014/main" id="{AE120674-CFEC-1744-BABF-B46123D7F0C0}"/>
                    </a:ext>
                  </a:extLst>
                </p14:cNvPr>
                <p14:cNvContentPartPr/>
                <p14:nvPr/>
              </p14:nvContentPartPr>
              <p14:xfrm>
                <a:off x="6738696" y="6496488"/>
                <a:ext cx="119520" cy="206280"/>
              </p14:xfrm>
            </p:contentPart>
          </mc:Choice>
          <mc:Fallback xmlns="">
            <p:pic>
              <p:nvPicPr>
                <p:cNvPr id="138" name="Ink 137">
                  <a:extLst>
                    <a:ext uri="{FF2B5EF4-FFF2-40B4-BE49-F238E27FC236}">
                      <a16:creationId xmlns:a16="http://schemas.microsoft.com/office/drawing/2014/main" id="{AE120674-CFEC-1744-BABF-B46123D7F0C0}"/>
                    </a:ext>
                  </a:extLst>
                </p:cNvPr>
                <p:cNvPicPr/>
                <p:nvPr/>
              </p:nvPicPr>
              <p:blipFill>
                <a:blip r:embed="rId177"/>
                <a:stretch>
                  <a:fillRect/>
                </a:stretch>
              </p:blipFill>
              <p:spPr>
                <a:xfrm>
                  <a:off x="6723576" y="6481368"/>
                  <a:ext cx="1497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9" name="Ink 138">
                  <a:extLst>
                    <a:ext uri="{FF2B5EF4-FFF2-40B4-BE49-F238E27FC236}">
                      <a16:creationId xmlns:a16="http://schemas.microsoft.com/office/drawing/2014/main" id="{D4EB9069-266A-AF4D-973B-065AECAAF09B}"/>
                    </a:ext>
                  </a:extLst>
                </p14:cNvPr>
                <p14:cNvContentPartPr/>
                <p14:nvPr/>
              </p14:nvContentPartPr>
              <p14:xfrm>
                <a:off x="6761736" y="6601608"/>
                <a:ext cx="178560" cy="101160"/>
              </p14:xfrm>
            </p:contentPart>
          </mc:Choice>
          <mc:Fallback xmlns="">
            <p:pic>
              <p:nvPicPr>
                <p:cNvPr id="139" name="Ink 138">
                  <a:extLst>
                    <a:ext uri="{FF2B5EF4-FFF2-40B4-BE49-F238E27FC236}">
                      <a16:creationId xmlns:a16="http://schemas.microsoft.com/office/drawing/2014/main" id="{D4EB9069-266A-AF4D-973B-065AECAAF09B}"/>
                    </a:ext>
                  </a:extLst>
                </p:cNvPr>
                <p:cNvPicPr/>
                <p:nvPr/>
              </p:nvPicPr>
              <p:blipFill>
                <a:blip r:embed="rId179"/>
                <a:stretch>
                  <a:fillRect/>
                </a:stretch>
              </p:blipFill>
              <p:spPr>
                <a:xfrm>
                  <a:off x="6746616" y="6586488"/>
                  <a:ext cx="20916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41" name="Ink 140">
                  <a:extLst>
                    <a:ext uri="{FF2B5EF4-FFF2-40B4-BE49-F238E27FC236}">
                      <a16:creationId xmlns:a16="http://schemas.microsoft.com/office/drawing/2014/main" id="{13A769AE-2805-E94A-80EC-F0794C2723A4}"/>
                    </a:ext>
                  </a:extLst>
                </p14:cNvPr>
                <p14:cNvContentPartPr/>
                <p14:nvPr/>
              </p14:nvContentPartPr>
              <p14:xfrm>
                <a:off x="7077456" y="6556248"/>
                <a:ext cx="181080" cy="222120"/>
              </p14:xfrm>
            </p:contentPart>
          </mc:Choice>
          <mc:Fallback xmlns="">
            <p:pic>
              <p:nvPicPr>
                <p:cNvPr id="141" name="Ink 140">
                  <a:extLst>
                    <a:ext uri="{FF2B5EF4-FFF2-40B4-BE49-F238E27FC236}">
                      <a16:creationId xmlns:a16="http://schemas.microsoft.com/office/drawing/2014/main" id="{13A769AE-2805-E94A-80EC-F0794C2723A4}"/>
                    </a:ext>
                  </a:extLst>
                </p:cNvPr>
                <p:cNvPicPr/>
                <p:nvPr/>
              </p:nvPicPr>
              <p:blipFill>
                <a:blip r:embed="rId181"/>
                <a:stretch>
                  <a:fillRect/>
                </a:stretch>
              </p:blipFill>
              <p:spPr>
                <a:xfrm>
                  <a:off x="7062336" y="6540768"/>
                  <a:ext cx="2116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42" name="Ink 141">
                  <a:extLst>
                    <a:ext uri="{FF2B5EF4-FFF2-40B4-BE49-F238E27FC236}">
                      <a16:creationId xmlns:a16="http://schemas.microsoft.com/office/drawing/2014/main" id="{9E939ADB-7C3E-B541-ACE3-2D0461B8F383}"/>
                    </a:ext>
                  </a:extLst>
                </p14:cNvPr>
                <p14:cNvContentPartPr/>
                <p14:nvPr/>
              </p14:nvContentPartPr>
              <p14:xfrm>
                <a:off x="7132176" y="6556248"/>
                <a:ext cx="146520" cy="41400"/>
              </p14:xfrm>
            </p:contentPart>
          </mc:Choice>
          <mc:Fallback xmlns="">
            <p:pic>
              <p:nvPicPr>
                <p:cNvPr id="142" name="Ink 141">
                  <a:extLst>
                    <a:ext uri="{FF2B5EF4-FFF2-40B4-BE49-F238E27FC236}">
                      <a16:creationId xmlns:a16="http://schemas.microsoft.com/office/drawing/2014/main" id="{9E939ADB-7C3E-B541-ACE3-2D0461B8F383}"/>
                    </a:ext>
                  </a:extLst>
                </p:cNvPr>
                <p:cNvPicPr/>
                <p:nvPr/>
              </p:nvPicPr>
              <p:blipFill>
                <a:blip r:embed="rId183"/>
                <a:stretch>
                  <a:fillRect/>
                </a:stretch>
              </p:blipFill>
              <p:spPr>
                <a:xfrm>
                  <a:off x="7117056" y="6540768"/>
                  <a:ext cx="1767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43" name="Ink 142">
                  <a:extLst>
                    <a:ext uri="{FF2B5EF4-FFF2-40B4-BE49-F238E27FC236}">
                      <a16:creationId xmlns:a16="http://schemas.microsoft.com/office/drawing/2014/main" id="{D578ACD4-72ED-8D48-B9CB-646A1798A4EA}"/>
                    </a:ext>
                  </a:extLst>
                </p14:cNvPr>
                <p14:cNvContentPartPr/>
                <p14:nvPr/>
              </p14:nvContentPartPr>
              <p14:xfrm>
                <a:off x="7269336" y="6597288"/>
                <a:ext cx="169560" cy="146880"/>
              </p14:xfrm>
            </p:contentPart>
          </mc:Choice>
          <mc:Fallback xmlns="">
            <p:pic>
              <p:nvPicPr>
                <p:cNvPr id="143" name="Ink 142">
                  <a:extLst>
                    <a:ext uri="{FF2B5EF4-FFF2-40B4-BE49-F238E27FC236}">
                      <a16:creationId xmlns:a16="http://schemas.microsoft.com/office/drawing/2014/main" id="{D578ACD4-72ED-8D48-B9CB-646A1798A4EA}"/>
                    </a:ext>
                  </a:extLst>
                </p:cNvPr>
                <p:cNvPicPr/>
                <p:nvPr/>
              </p:nvPicPr>
              <p:blipFill>
                <a:blip r:embed="rId185"/>
                <a:stretch>
                  <a:fillRect/>
                </a:stretch>
              </p:blipFill>
              <p:spPr>
                <a:xfrm>
                  <a:off x="7253856" y="6581808"/>
                  <a:ext cx="2001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44" name="Ink 143">
                  <a:extLst>
                    <a:ext uri="{FF2B5EF4-FFF2-40B4-BE49-F238E27FC236}">
                      <a16:creationId xmlns:a16="http://schemas.microsoft.com/office/drawing/2014/main" id="{6BCE8CFC-31A4-AA40-9568-E96043B42379}"/>
                    </a:ext>
                  </a:extLst>
                </p14:cNvPr>
                <p14:cNvContentPartPr/>
                <p14:nvPr/>
              </p14:nvContentPartPr>
              <p14:xfrm>
                <a:off x="7479576" y="6551568"/>
                <a:ext cx="59760" cy="187560"/>
              </p14:xfrm>
            </p:contentPart>
          </mc:Choice>
          <mc:Fallback xmlns="">
            <p:pic>
              <p:nvPicPr>
                <p:cNvPr id="144" name="Ink 143">
                  <a:extLst>
                    <a:ext uri="{FF2B5EF4-FFF2-40B4-BE49-F238E27FC236}">
                      <a16:creationId xmlns:a16="http://schemas.microsoft.com/office/drawing/2014/main" id="{6BCE8CFC-31A4-AA40-9568-E96043B42379}"/>
                    </a:ext>
                  </a:extLst>
                </p:cNvPr>
                <p:cNvPicPr/>
                <p:nvPr/>
              </p:nvPicPr>
              <p:blipFill>
                <a:blip r:embed="rId187"/>
                <a:stretch>
                  <a:fillRect/>
                </a:stretch>
              </p:blipFill>
              <p:spPr>
                <a:xfrm>
                  <a:off x="7464096" y="6536448"/>
                  <a:ext cx="903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45" name="Ink 144">
                  <a:extLst>
                    <a:ext uri="{FF2B5EF4-FFF2-40B4-BE49-F238E27FC236}">
                      <a16:creationId xmlns:a16="http://schemas.microsoft.com/office/drawing/2014/main" id="{D02B7E94-BB41-124F-86B1-5C75C5C458EE}"/>
                    </a:ext>
                  </a:extLst>
                </p14:cNvPr>
                <p14:cNvContentPartPr/>
                <p14:nvPr/>
              </p14:nvContentPartPr>
              <p14:xfrm>
                <a:off x="7470576" y="6610968"/>
                <a:ext cx="224280" cy="46080"/>
              </p14:xfrm>
            </p:contentPart>
          </mc:Choice>
          <mc:Fallback xmlns="">
            <p:pic>
              <p:nvPicPr>
                <p:cNvPr id="145" name="Ink 144">
                  <a:extLst>
                    <a:ext uri="{FF2B5EF4-FFF2-40B4-BE49-F238E27FC236}">
                      <a16:creationId xmlns:a16="http://schemas.microsoft.com/office/drawing/2014/main" id="{D02B7E94-BB41-124F-86B1-5C75C5C458EE}"/>
                    </a:ext>
                  </a:extLst>
                </p:cNvPr>
                <p:cNvPicPr/>
                <p:nvPr/>
              </p:nvPicPr>
              <p:blipFill>
                <a:blip r:embed="rId189"/>
                <a:stretch>
                  <a:fillRect/>
                </a:stretch>
              </p:blipFill>
              <p:spPr>
                <a:xfrm>
                  <a:off x="7455096" y="6595488"/>
                  <a:ext cx="25488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46" name="Ink 145">
                  <a:extLst>
                    <a:ext uri="{FF2B5EF4-FFF2-40B4-BE49-F238E27FC236}">
                      <a16:creationId xmlns:a16="http://schemas.microsoft.com/office/drawing/2014/main" id="{56BAA564-CA97-BE48-BCA5-3CFCEBB2523A}"/>
                    </a:ext>
                  </a:extLst>
                </p14:cNvPr>
                <p14:cNvContentPartPr/>
                <p14:nvPr/>
              </p14:nvContentPartPr>
              <p14:xfrm>
                <a:off x="7625736" y="6587928"/>
                <a:ext cx="78120" cy="119160"/>
              </p14:xfrm>
            </p:contentPart>
          </mc:Choice>
          <mc:Fallback xmlns="">
            <p:pic>
              <p:nvPicPr>
                <p:cNvPr id="146" name="Ink 145">
                  <a:extLst>
                    <a:ext uri="{FF2B5EF4-FFF2-40B4-BE49-F238E27FC236}">
                      <a16:creationId xmlns:a16="http://schemas.microsoft.com/office/drawing/2014/main" id="{56BAA564-CA97-BE48-BCA5-3CFCEBB2523A}"/>
                    </a:ext>
                  </a:extLst>
                </p:cNvPr>
                <p:cNvPicPr/>
                <p:nvPr/>
              </p:nvPicPr>
              <p:blipFill>
                <a:blip r:embed="rId191"/>
                <a:stretch>
                  <a:fillRect/>
                </a:stretch>
              </p:blipFill>
              <p:spPr>
                <a:xfrm>
                  <a:off x="7610616" y="6572808"/>
                  <a:ext cx="1087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47" name="Ink 146">
                  <a:extLst>
                    <a:ext uri="{FF2B5EF4-FFF2-40B4-BE49-F238E27FC236}">
                      <a16:creationId xmlns:a16="http://schemas.microsoft.com/office/drawing/2014/main" id="{89A7118F-6A8C-4D46-9B34-FDBC48CAF72F}"/>
                    </a:ext>
                  </a:extLst>
                </p14:cNvPr>
                <p14:cNvContentPartPr/>
                <p14:nvPr/>
              </p14:nvContentPartPr>
              <p14:xfrm>
                <a:off x="7685496" y="6592608"/>
                <a:ext cx="174240" cy="228960"/>
              </p14:xfrm>
            </p:contentPart>
          </mc:Choice>
          <mc:Fallback xmlns="">
            <p:pic>
              <p:nvPicPr>
                <p:cNvPr id="147" name="Ink 146">
                  <a:extLst>
                    <a:ext uri="{FF2B5EF4-FFF2-40B4-BE49-F238E27FC236}">
                      <a16:creationId xmlns:a16="http://schemas.microsoft.com/office/drawing/2014/main" id="{89A7118F-6A8C-4D46-9B34-FDBC48CAF72F}"/>
                    </a:ext>
                  </a:extLst>
                </p:cNvPr>
                <p:cNvPicPr/>
                <p:nvPr/>
              </p:nvPicPr>
              <p:blipFill>
                <a:blip r:embed="rId193"/>
                <a:stretch>
                  <a:fillRect/>
                </a:stretch>
              </p:blipFill>
              <p:spPr>
                <a:xfrm>
                  <a:off x="7670016" y="6577488"/>
                  <a:ext cx="2044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8" name="Ink 147">
                  <a:extLst>
                    <a:ext uri="{FF2B5EF4-FFF2-40B4-BE49-F238E27FC236}">
                      <a16:creationId xmlns:a16="http://schemas.microsoft.com/office/drawing/2014/main" id="{8D6CB0AB-FEE1-F040-AC5E-7D8E28A4D628}"/>
                    </a:ext>
                  </a:extLst>
                </p14:cNvPr>
                <p14:cNvContentPartPr/>
                <p14:nvPr/>
              </p14:nvContentPartPr>
              <p14:xfrm>
                <a:off x="7877376" y="6574248"/>
                <a:ext cx="228960" cy="151920"/>
              </p14:xfrm>
            </p:contentPart>
          </mc:Choice>
          <mc:Fallback xmlns="">
            <p:pic>
              <p:nvPicPr>
                <p:cNvPr id="148" name="Ink 147">
                  <a:extLst>
                    <a:ext uri="{FF2B5EF4-FFF2-40B4-BE49-F238E27FC236}">
                      <a16:creationId xmlns:a16="http://schemas.microsoft.com/office/drawing/2014/main" id="{8D6CB0AB-FEE1-F040-AC5E-7D8E28A4D628}"/>
                    </a:ext>
                  </a:extLst>
                </p:cNvPr>
                <p:cNvPicPr/>
                <p:nvPr/>
              </p:nvPicPr>
              <p:blipFill>
                <a:blip r:embed="rId195"/>
                <a:stretch>
                  <a:fillRect/>
                </a:stretch>
              </p:blipFill>
              <p:spPr>
                <a:xfrm>
                  <a:off x="7862256" y="6559128"/>
                  <a:ext cx="2595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49" name="Ink 148">
                  <a:extLst>
                    <a:ext uri="{FF2B5EF4-FFF2-40B4-BE49-F238E27FC236}">
                      <a16:creationId xmlns:a16="http://schemas.microsoft.com/office/drawing/2014/main" id="{1913BF7B-03CF-8E49-8EC4-AF27EAF3ED68}"/>
                    </a:ext>
                  </a:extLst>
                </p14:cNvPr>
                <p14:cNvContentPartPr/>
                <p14:nvPr/>
              </p14:nvContentPartPr>
              <p14:xfrm>
                <a:off x="8263296" y="6532848"/>
                <a:ext cx="112680" cy="206280"/>
              </p14:xfrm>
            </p:contentPart>
          </mc:Choice>
          <mc:Fallback xmlns="">
            <p:pic>
              <p:nvPicPr>
                <p:cNvPr id="149" name="Ink 148">
                  <a:extLst>
                    <a:ext uri="{FF2B5EF4-FFF2-40B4-BE49-F238E27FC236}">
                      <a16:creationId xmlns:a16="http://schemas.microsoft.com/office/drawing/2014/main" id="{1913BF7B-03CF-8E49-8EC4-AF27EAF3ED68}"/>
                    </a:ext>
                  </a:extLst>
                </p:cNvPr>
                <p:cNvPicPr/>
                <p:nvPr/>
              </p:nvPicPr>
              <p:blipFill>
                <a:blip r:embed="rId197"/>
                <a:stretch>
                  <a:fillRect/>
                </a:stretch>
              </p:blipFill>
              <p:spPr>
                <a:xfrm>
                  <a:off x="8248176" y="6517728"/>
                  <a:ext cx="14328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50" name="Ink 149">
                  <a:extLst>
                    <a:ext uri="{FF2B5EF4-FFF2-40B4-BE49-F238E27FC236}">
                      <a16:creationId xmlns:a16="http://schemas.microsoft.com/office/drawing/2014/main" id="{D3019C41-2C7F-FD40-9E20-E4FC3B7A2327}"/>
                    </a:ext>
                  </a:extLst>
                </p14:cNvPr>
                <p14:cNvContentPartPr/>
                <p14:nvPr/>
              </p14:nvContentPartPr>
              <p14:xfrm>
                <a:off x="8423496" y="6606288"/>
                <a:ext cx="99000" cy="110160"/>
              </p14:xfrm>
            </p:contentPart>
          </mc:Choice>
          <mc:Fallback xmlns="">
            <p:pic>
              <p:nvPicPr>
                <p:cNvPr id="150" name="Ink 149">
                  <a:extLst>
                    <a:ext uri="{FF2B5EF4-FFF2-40B4-BE49-F238E27FC236}">
                      <a16:creationId xmlns:a16="http://schemas.microsoft.com/office/drawing/2014/main" id="{D3019C41-2C7F-FD40-9E20-E4FC3B7A2327}"/>
                    </a:ext>
                  </a:extLst>
                </p:cNvPr>
                <p:cNvPicPr/>
                <p:nvPr/>
              </p:nvPicPr>
              <p:blipFill>
                <a:blip r:embed="rId199"/>
                <a:stretch>
                  <a:fillRect/>
                </a:stretch>
              </p:blipFill>
              <p:spPr>
                <a:xfrm>
                  <a:off x="8408376" y="6591168"/>
                  <a:ext cx="1296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51" name="Ink 150">
                  <a:extLst>
                    <a:ext uri="{FF2B5EF4-FFF2-40B4-BE49-F238E27FC236}">
                      <a16:creationId xmlns:a16="http://schemas.microsoft.com/office/drawing/2014/main" id="{32464658-C552-5A4E-A953-05DFE23A3B1E}"/>
                    </a:ext>
                  </a:extLst>
                </p14:cNvPr>
                <p14:cNvContentPartPr/>
                <p14:nvPr/>
              </p14:nvContentPartPr>
              <p14:xfrm>
                <a:off x="8563176" y="6473808"/>
                <a:ext cx="272520" cy="235800"/>
              </p14:xfrm>
            </p:contentPart>
          </mc:Choice>
          <mc:Fallback xmlns="">
            <p:pic>
              <p:nvPicPr>
                <p:cNvPr id="151" name="Ink 150">
                  <a:extLst>
                    <a:ext uri="{FF2B5EF4-FFF2-40B4-BE49-F238E27FC236}">
                      <a16:creationId xmlns:a16="http://schemas.microsoft.com/office/drawing/2014/main" id="{32464658-C552-5A4E-A953-05DFE23A3B1E}"/>
                    </a:ext>
                  </a:extLst>
                </p:cNvPr>
                <p:cNvPicPr/>
                <p:nvPr/>
              </p:nvPicPr>
              <p:blipFill>
                <a:blip r:embed="rId201"/>
                <a:stretch>
                  <a:fillRect/>
                </a:stretch>
              </p:blipFill>
              <p:spPr>
                <a:xfrm>
                  <a:off x="8548056" y="6458328"/>
                  <a:ext cx="30312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52" name="Ink 151">
                  <a:extLst>
                    <a:ext uri="{FF2B5EF4-FFF2-40B4-BE49-F238E27FC236}">
                      <a16:creationId xmlns:a16="http://schemas.microsoft.com/office/drawing/2014/main" id="{227CB171-8437-1D46-A6F1-7B5E7A2AA642}"/>
                    </a:ext>
                  </a:extLst>
                </p14:cNvPr>
                <p14:cNvContentPartPr/>
                <p14:nvPr/>
              </p14:nvContentPartPr>
              <p14:xfrm>
                <a:off x="8892576" y="6437088"/>
                <a:ext cx="279000" cy="261000"/>
              </p14:xfrm>
            </p:contentPart>
          </mc:Choice>
          <mc:Fallback xmlns="">
            <p:pic>
              <p:nvPicPr>
                <p:cNvPr id="152" name="Ink 151">
                  <a:extLst>
                    <a:ext uri="{FF2B5EF4-FFF2-40B4-BE49-F238E27FC236}">
                      <a16:creationId xmlns:a16="http://schemas.microsoft.com/office/drawing/2014/main" id="{227CB171-8437-1D46-A6F1-7B5E7A2AA642}"/>
                    </a:ext>
                  </a:extLst>
                </p:cNvPr>
                <p:cNvPicPr/>
                <p:nvPr/>
              </p:nvPicPr>
              <p:blipFill>
                <a:blip r:embed="rId203"/>
                <a:stretch>
                  <a:fillRect/>
                </a:stretch>
              </p:blipFill>
              <p:spPr>
                <a:xfrm>
                  <a:off x="8877096" y="6421968"/>
                  <a:ext cx="3096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53" name="Ink 152">
                  <a:extLst>
                    <a:ext uri="{FF2B5EF4-FFF2-40B4-BE49-F238E27FC236}">
                      <a16:creationId xmlns:a16="http://schemas.microsoft.com/office/drawing/2014/main" id="{75A9FED4-1B2A-3740-ABB9-EC899F7801D3}"/>
                    </a:ext>
                  </a:extLst>
                </p14:cNvPr>
                <p14:cNvContentPartPr/>
                <p14:nvPr/>
              </p14:nvContentPartPr>
              <p14:xfrm>
                <a:off x="8965656" y="6492168"/>
                <a:ext cx="110160" cy="55080"/>
              </p14:xfrm>
            </p:contentPart>
          </mc:Choice>
          <mc:Fallback xmlns="">
            <p:pic>
              <p:nvPicPr>
                <p:cNvPr id="153" name="Ink 152">
                  <a:extLst>
                    <a:ext uri="{FF2B5EF4-FFF2-40B4-BE49-F238E27FC236}">
                      <a16:creationId xmlns:a16="http://schemas.microsoft.com/office/drawing/2014/main" id="{75A9FED4-1B2A-3740-ABB9-EC899F7801D3}"/>
                    </a:ext>
                  </a:extLst>
                </p:cNvPr>
                <p:cNvPicPr/>
                <p:nvPr/>
              </p:nvPicPr>
              <p:blipFill>
                <a:blip r:embed="rId205"/>
                <a:stretch>
                  <a:fillRect/>
                </a:stretch>
              </p:blipFill>
              <p:spPr>
                <a:xfrm>
                  <a:off x="8950536" y="6476688"/>
                  <a:ext cx="14040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54" name="Ink 153">
                  <a:extLst>
                    <a:ext uri="{FF2B5EF4-FFF2-40B4-BE49-F238E27FC236}">
                      <a16:creationId xmlns:a16="http://schemas.microsoft.com/office/drawing/2014/main" id="{32B2101D-9B0E-AF44-B9E8-C11BE580E1A9}"/>
                    </a:ext>
                  </a:extLst>
                </p14:cNvPr>
                <p14:cNvContentPartPr/>
                <p14:nvPr/>
              </p14:nvContentPartPr>
              <p14:xfrm>
                <a:off x="9121176" y="6464808"/>
                <a:ext cx="36720" cy="23040"/>
              </p14:xfrm>
            </p:contentPart>
          </mc:Choice>
          <mc:Fallback xmlns="">
            <p:pic>
              <p:nvPicPr>
                <p:cNvPr id="154" name="Ink 153">
                  <a:extLst>
                    <a:ext uri="{FF2B5EF4-FFF2-40B4-BE49-F238E27FC236}">
                      <a16:creationId xmlns:a16="http://schemas.microsoft.com/office/drawing/2014/main" id="{32B2101D-9B0E-AF44-B9E8-C11BE580E1A9}"/>
                    </a:ext>
                  </a:extLst>
                </p:cNvPr>
                <p:cNvPicPr/>
                <p:nvPr/>
              </p:nvPicPr>
              <p:blipFill>
                <a:blip r:embed="rId207"/>
                <a:stretch>
                  <a:fillRect/>
                </a:stretch>
              </p:blipFill>
              <p:spPr>
                <a:xfrm>
                  <a:off x="9105696" y="6449328"/>
                  <a:ext cx="673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55" name="Ink 154">
                  <a:extLst>
                    <a:ext uri="{FF2B5EF4-FFF2-40B4-BE49-F238E27FC236}">
                      <a16:creationId xmlns:a16="http://schemas.microsoft.com/office/drawing/2014/main" id="{2AC9A4B8-AB00-B642-BC22-9FFD2624820D}"/>
                    </a:ext>
                  </a:extLst>
                </p14:cNvPr>
                <p14:cNvContentPartPr/>
                <p14:nvPr/>
              </p14:nvContentPartPr>
              <p14:xfrm>
                <a:off x="9207936" y="6585408"/>
                <a:ext cx="100800" cy="92160"/>
              </p14:xfrm>
            </p:contentPart>
          </mc:Choice>
          <mc:Fallback xmlns="">
            <p:pic>
              <p:nvPicPr>
                <p:cNvPr id="155" name="Ink 154">
                  <a:extLst>
                    <a:ext uri="{FF2B5EF4-FFF2-40B4-BE49-F238E27FC236}">
                      <a16:creationId xmlns:a16="http://schemas.microsoft.com/office/drawing/2014/main" id="{2AC9A4B8-AB00-B642-BC22-9FFD2624820D}"/>
                    </a:ext>
                  </a:extLst>
                </p:cNvPr>
                <p:cNvPicPr/>
                <p:nvPr/>
              </p:nvPicPr>
              <p:blipFill>
                <a:blip r:embed="rId209"/>
                <a:stretch>
                  <a:fillRect/>
                </a:stretch>
              </p:blipFill>
              <p:spPr>
                <a:xfrm>
                  <a:off x="9192816" y="6570288"/>
                  <a:ext cx="13140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56" name="Ink 155">
                  <a:extLst>
                    <a:ext uri="{FF2B5EF4-FFF2-40B4-BE49-F238E27FC236}">
                      <a16:creationId xmlns:a16="http://schemas.microsoft.com/office/drawing/2014/main" id="{A46A47CB-1A3C-6540-BDEF-F00F70C1D4F7}"/>
                    </a:ext>
                  </a:extLst>
                </p14:cNvPr>
                <p14:cNvContentPartPr/>
                <p14:nvPr/>
              </p14:nvContentPartPr>
              <p14:xfrm>
                <a:off x="9322056" y="6556248"/>
                <a:ext cx="162720" cy="178560"/>
              </p14:xfrm>
            </p:contentPart>
          </mc:Choice>
          <mc:Fallback xmlns="">
            <p:pic>
              <p:nvPicPr>
                <p:cNvPr id="156" name="Ink 155">
                  <a:extLst>
                    <a:ext uri="{FF2B5EF4-FFF2-40B4-BE49-F238E27FC236}">
                      <a16:creationId xmlns:a16="http://schemas.microsoft.com/office/drawing/2014/main" id="{A46A47CB-1A3C-6540-BDEF-F00F70C1D4F7}"/>
                    </a:ext>
                  </a:extLst>
                </p:cNvPr>
                <p:cNvPicPr/>
                <p:nvPr/>
              </p:nvPicPr>
              <p:blipFill>
                <a:blip r:embed="rId211"/>
                <a:stretch>
                  <a:fillRect/>
                </a:stretch>
              </p:blipFill>
              <p:spPr>
                <a:xfrm>
                  <a:off x="9306936" y="6540768"/>
                  <a:ext cx="193320" cy="209160"/>
                </a:xfrm>
                <a:prstGeom prst="rect">
                  <a:avLst/>
                </a:prstGeom>
              </p:spPr>
            </p:pic>
          </mc:Fallback>
        </mc:AlternateContent>
      </p:grpSp>
    </p:spTree>
    <p:extLst>
      <p:ext uri="{BB962C8B-B14F-4D97-AF65-F5344CB8AC3E}">
        <p14:creationId xmlns:p14="http://schemas.microsoft.com/office/powerpoint/2010/main" val="253912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C0A8-CC48-EB4B-B288-E4C1983D6279}"/>
              </a:ext>
            </a:extLst>
          </p:cNvPr>
          <p:cNvSpPr>
            <a:spLocks noGrp="1"/>
          </p:cNvSpPr>
          <p:nvPr>
            <p:ph type="title"/>
          </p:nvPr>
        </p:nvSpPr>
        <p:spPr/>
        <p:txBody>
          <a:bodyPr/>
          <a:lstStyle/>
          <a:p>
            <a:r>
              <a:rPr lang="en-US" dirty="0"/>
              <a:t>Lambdas &amp; Performance</a:t>
            </a:r>
          </a:p>
        </p:txBody>
      </p:sp>
      <p:sp>
        <p:nvSpPr>
          <p:cNvPr id="3" name="Content Placeholder 2">
            <a:extLst>
              <a:ext uri="{FF2B5EF4-FFF2-40B4-BE49-F238E27FC236}">
                <a16:creationId xmlns:a16="http://schemas.microsoft.com/office/drawing/2014/main" id="{E37BD2F3-E59D-2A46-955E-0611B51FBA81}"/>
              </a:ext>
            </a:extLst>
          </p:cNvPr>
          <p:cNvSpPr>
            <a:spLocks noGrp="1"/>
          </p:cNvSpPr>
          <p:nvPr>
            <p:ph idx="1"/>
          </p:nvPr>
        </p:nvSpPr>
        <p:spPr/>
        <p:txBody>
          <a:bodyPr/>
          <a:lstStyle/>
          <a:p>
            <a:r>
              <a:rPr lang="en-US" dirty="0"/>
              <a:t>Lambdas are not instances of anonymous classes!</a:t>
            </a:r>
          </a:p>
          <a:p>
            <a:pPr lvl="1"/>
            <a:r>
              <a:rPr lang="en-US" dirty="0"/>
              <a:t>But whatever we write in a lambda can also be written in anonymous class</a:t>
            </a:r>
          </a:p>
          <a:p>
            <a:pPr lvl="1"/>
            <a:r>
              <a:rPr lang="en-US" dirty="0"/>
              <a:t>In a way you could say they are anonymous methods</a:t>
            </a:r>
          </a:p>
          <a:p>
            <a:r>
              <a:rPr lang="en-US" dirty="0"/>
              <a:t>Between lambda and anonymous class, compiled code is different </a:t>
            </a:r>
          </a:p>
          <a:p>
            <a:r>
              <a:rPr lang="en-US" dirty="0"/>
              <a:t>Lambda use invokedynamic </a:t>
            </a:r>
          </a:p>
          <a:p>
            <a:r>
              <a:rPr lang="en-US" dirty="0"/>
              <a:t>Compared to anonymous class, lambda is at least 6X faster.</a:t>
            </a:r>
          </a:p>
        </p:txBody>
      </p:sp>
    </p:spTree>
    <p:extLst>
      <p:ext uri="{BB962C8B-B14F-4D97-AF65-F5344CB8AC3E}">
        <p14:creationId xmlns:p14="http://schemas.microsoft.com/office/powerpoint/2010/main" val="421997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8117-C10A-6F48-9ABE-6C7F508A07A3}"/>
              </a:ext>
            </a:extLst>
          </p:cNvPr>
          <p:cNvSpPr>
            <a:spLocks noGrp="1"/>
          </p:cNvSpPr>
          <p:nvPr>
            <p:ph type="title"/>
          </p:nvPr>
        </p:nvSpPr>
        <p:spPr/>
        <p:txBody>
          <a:bodyPr/>
          <a:lstStyle/>
          <a:p>
            <a:r>
              <a:rPr lang="en-US" b="1" dirty="0"/>
              <a:t>Prerequisites </a:t>
            </a:r>
            <a:br>
              <a:rPr lang="en-US" b="1" dirty="0"/>
            </a:br>
            <a:endParaRPr lang="en-US" dirty="0"/>
          </a:p>
        </p:txBody>
      </p:sp>
      <p:sp>
        <p:nvSpPr>
          <p:cNvPr id="3" name="Content Placeholder 2">
            <a:extLst>
              <a:ext uri="{FF2B5EF4-FFF2-40B4-BE49-F238E27FC236}">
                <a16:creationId xmlns:a16="http://schemas.microsoft.com/office/drawing/2014/main" id="{4EAACD2D-CDC7-7845-AD4A-657D4770DC6B}"/>
              </a:ext>
            </a:extLst>
          </p:cNvPr>
          <p:cNvSpPr>
            <a:spLocks noGrp="1"/>
          </p:cNvSpPr>
          <p:nvPr>
            <p:ph idx="1"/>
          </p:nvPr>
        </p:nvSpPr>
        <p:spPr/>
        <p:txBody>
          <a:bodyPr/>
          <a:lstStyle/>
          <a:p>
            <a:pPr lvl="1"/>
            <a:r>
              <a:rPr lang="en-US" dirty="0"/>
              <a:t>Basic knowledge of Java </a:t>
            </a:r>
          </a:p>
          <a:p>
            <a:pPr lvl="2"/>
            <a:r>
              <a:rPr lang="en-US" dirty="0"/>
              <a:t>How to create and run a simple Java Program</a:t>
            </a:r>
          </a:p>
          <a:p>
            <a:pPr lvl="2"/>
            <a:r>
              <a:rPr lang="en-US" dirty="0"/>
              <a:t>Basic knowledge of Java Collection API</a:t>
            </a:r>
          </a:p>
          <a:p>
            <a:pPr lvl="1"/>
            <a:r>
              <a:rPr lang="en-US" dirty="0"/>
              <a:t>Java version 8+</a:t>
            </a:r>
          </a:p>
        </p:txBody>
      </p:sp>
    </p:spTree>
    <p:extLst>
      <p:ext uri="{BB962C8B-B14F-4D97-AF65-F5344CB8AC3E}">
        <p14:creationId xmlns:p14="http://schemas.microsoft.com/office/powerpoint/2010/main" val="4264783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E4F9-3A40-9842-92E4-91F45061782B}"/>
              </a:ext>
            </a:extLst>
          </p:cNvPr>
          <p:cNvSpPr>
            <a:spLocks noGrp="1"/>
          </p:cNvSpPr>
          <p:nvPr>
            <p:ph type="title"/>
          </p:nvPr>
        </p:nvSpPr>
        <p:spPr/>
        <p:txBody>
          <a:bodyPr/>
          <a:lstStyle/>
          <a:p>
            <a:r>
              <a:rPr lang="en-US" dirty="0"/>
              <a:t>Performance mistakes to avoid with Lambdas</a:t>
            </a:r>
          </a:p>
        </p:txBody>
      </p:sp>
      <p:sp>
        <p:nvSpPr>
          <p:cNvPr id="3" name="Content Placeholder 2">
            <a:extLst>
              <a:ext uri="{FF2B5EF4-FFF2-40B4-BE49-F238E27FC236}">
                <a16:creationId xmlns:a16="http://schemas.microsoft.com/office/drawing/2014/main" id="{5D87D9AB-94C6-AC4F-9D40-95143A3D8A41}"/>
              </a:ext>
            </a:extLst>
          </p:cNvPr>
          <p:cNvSpPr>
            <a:spLocks noGrp="1"/>
          </p:cNvSpPr>
          <p:nvPr>
            <p:ph idx="1"/>
          </p:nvPr>
        </p:nvSpPr>
        <p:spPr/>
        <p:txBody>
          <a:bodyPr/>
          <a:lstStyle/>
          <a:p>
            <a:r>
              <a:rPr lang="en-US" dirty="0"/>
              <a:t>Avoid using boxed types</a:t>
            </a:r>
          </a:p>
          <a:p>
            <a:pPr lvl="1"/>
            <a:r>
              <a:rPr lang="en-US" dirty="0"/>
              <a:t>Consider primitive specialized functional interface instead. E.g.</a:t>
            </a:r>
          </a:p>
          <a:p>
            <a:pPr lvl="2"/>
            <a:r>
              <a:rPr lang="en-US" dirty="0"/>
              <a:t>IntPredicate</a:t>
            </a:r>
          </a:p>
          <a:p>
            <a:pPr lvl="2"/>
            <a:r>
              <a:rPr lang="en-US" dirty="0"/>
              <a:t>LongSupplier</a:t>
            </a:r>
          </a:p>
          <a:p>
            <a:pPr lvl="2"/>
            <a:r>
              <a:rPr lang="en-US" dirty="0"/>
              <a:t>IntFunction&lt;T&gt;</a:t>
            </a:r>
          </a:p>
          <a:p>
            <a:pPr lvl="2"/>
            <a:r>
              <a:rPr lang="en-US" dirty="0"/>
              <a:t>LongToIntFunction</a:t>
            </a:r>
          </a:p>
          <a:p>
            <a:r>
              <a:rPr lang="en-US" dirty="0"/>
              <a:t>Avoid creating lambdas in loop</a:t>
            </a:r>
          </a:p>
        </p:txBody>
      </p:sp>
    </p:spTree>
    <p:extLst>
      <p:ext uri="{BB962C8B-B14F-4D97-AF65-F5344CB8AC3E}">
        <p14:creationId xmlns:p14="http://schemas.microsoft.com/office/powerpoint/2010/main" val="2047563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3114E3-18F0-7A49-A9F9-82E78D9114B9}"/>
              </a:ext>
            </a:extLst>
          </p:cNvPr>
          <p:cNvPicPr>
            <a:picLocks noChangeAspect="1"/>
          </p:cNvPicPr>
          <p:nvPr/>
        </p:nvPicPr>
        <p:blipFill>
          <a:blip r:embed="rId3"/>
          <a:stretch>
            <a:fillRect/>
          </a:stretch>
        </p:blipFill>
        <p:spPr>
          <a:xfrm>
            <a:off x="0" y="0"/>
            <a:ext cx="9588500" cy="2514600"/>
          </a:xfrm>
          <a:prstGeom prst="rect">
            <a:avLst/>
          </a:prstGeom>
        </p:spPr>
      </p:pic>
      <p:pic>
        <p:nvPicPr>
          <p:cNvPr id="6" name="Picture 5">
            <a:extLst>
              <a:ext uri="{FF2B5EF4-FFF2-40B4-BE49-F238E27FC236}">
                <a16:creationId xmlns:a16="http://schemas.microsoft.com/office/drawing/2014/main" id="{BD5353F1-DA2B-FA4D-8C62-E855831000FA}"/>
              </a:ext>
            </a:extLst>
          </p:cNvPr>
          <p:cNvPicPr>
            <a:picLocks noChangeAspect="1"/>
          </p:cNvPicPr>
          <p:nvPr/>
        </p:nvPicPr>
        <p:blipFill>
          <a:blip r:embed="rId4"/>
          <a:stretch>
            <a:fillRect/>
          </a:stretch>
        </p:blipFill>
        <p:spPr>
          <a:xfrm>
            <a:off x="0" y="2625091"/>
            <a:ext cx="7480300" cy="3276600"/>
          </a:xfrm>
          <a:prstGeom prst="rect">
            <a:avLst/>
          </a:prstGeom>
        </p:spPr>
      </p:pic>
    </p:spTree>
    <p:extLst>
      <p:ext uri="{BB962C8B-B14F-4D97-AF65-F5344CB8AC3E}">
        <p14:creationId xmlns:p14="http://schemas.microsoft.com/office/powerpoint/2010/main" val="4213148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4A0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AE420-62FF-6345-89F0-7415B3B697EE}"/>
              </a:ext>
            </a:extLst>
          </p:cNvPr>
          <p:cNvPicPr>
            <a:picLocks noChangeAspect="1"/>
          </p:cNvPicPr>
          <p:nvPr/>
        </p:nvPicPr>
        <p:blipFill>
          <a:blip r:embed="rId3"/>
          <a:stretch>
            <a:fillRect/>
          </a:stretch>
        </p:blipFill>
        <p:spPr>
          <a:xfrm>
            <a:off x="4641850" y="1847850"/>
            <a:ext cx="2908300" cy="3162300"/>
          </a:xfrm>
          <a:prstGeom prst="rect">
            <a:avLst/>
          </a:prstGeom>
        </p:spPr>
      </p:pic>
      <p:sp>
        <p:nvSpPr>
          <p:cNvPr id="4" name="TextBox 3">
            <a:extLst>
              <a:ext uri="{FF2B5EF4-FFF2-40B4-BE49-F238E27FC236}">
                <a16:creationId xmlns:a16="http://schemas.microsoft.com/office/drawing/2014/main" id="{5D019648-E4BC-E347-81B0-34F886B25473}"/>
              </a:ext>
            </a:extLst>
          </p:cNvPr>
          <p:cNvSpPr txBox="1"/>
          <p:nvPr/>
        </p:nvSpPr>
        <p:spPr>
          <a:xfrm>
            <a:off x="3084195" y="4810095"/>
            <a:ext cx="6023610" cy="400110"/>
          </a:xfrm>
          <a:prstGeom prst="rect">
            <a:avLst/>
          </a:prstGeom>
          <a:noFill/>
        </p:spPr>
        <p:txBody>
          <a:bodyPr wrap="square" rtlCol="0">
            <a:spAutoFit/>
          </a:bodyPr>
          <a:lstStyle/>
          <a:p>
            <a:r>
              <a:rPr lang="en-US" sz="2000" dirty="0">
                <a:solidFill>
                  <a:schemeClr val="bg1"/>
                </a:solidFill>
              </a:rPr>
              <a:t>Working with primitive specialized functional interfaces </a:t>
            </a:r>
          </a:p>
        </p:txBody>
      </p:sp>
    </p:spTree>
    <p:extLst>
      <p:ext uri="{BB962C8B-B14F-4D97-AF65-F5344CB8AC3E}">
        <p14:creationId xmlns:p14="http://schemas.microsoft.com/office/powerpoint/2010/main" val="4286278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4A0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AE420-62FF-6345-89F0-7415B3B697EE}"/>
              </a:ext>
            </a:extLst>
          </p:cNvPr>
          <p:cNvPicPr>
            <a:picLocks noChangeAspect="1"/>
          </p:cNvPicPr>
          <p:nvPr/>
        </p:nvPicPr>
        <p:blipFill>
          <a:blip r:embed="rId3"/>
          <a:stretch>
            <a:fillRect/>
          </a:stretch>
        </p:blipFill>
        <p:spPr>
          <a:xfrm>
            <a:off x="4641850" y="1847850"/>
            <a:ext cx="2908300" cy="3162300"/>
          </a:xfrm>
          <a:prstGeom prst="rect">
            <a:avLst/>
          </a:prstGeom>
        </p:spPr>
      </p:pic>
      <p:sp>
        <p:nvSpPr>
          <p:cNvPr id="4" name="TextBox 3">
            <a:extLst>
              <a:ext uri="{FF2B5EF4-FFF2-40B4-BE49-F238E27FC236}">
                <a16:creationId xmlns:a16="http://schemas.microsoft.com/office/drawing/2014/main" id="{5D019648-E4BC-E347-81B0-34F886B25473}"/>
              </a:ext>
            </a:extLst>
          </p:cNvPr>
          <p:cNvSpPr txBox="1"/>
          <p:nvPr/>
        </p:nvSpPr>
        <p:spPr>
          <a:xfrm>
            <a:off x="3792855" y="4810095"/>
            <a:ext cx="602361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Chaining and Composing Lambdas</a:t>
            </a:r>
          </a:p>
          <a:p>
            <a:pPr marL="342900" indent="-342900">
              <a:buFont typeface="Arial" panose="020B0604020202020204" pitchFamily="34" charset="0"/>
              <a:buChar char="•"/>
            </a:pPr>
            <a:r>
              <a:rPr lang="en-US" sz="2000" dirty="0">
                <a:solidFill>
                  <a:schemeClr val="bg1"/>
                </a:solidFill>
              </a:rPr>
              <a:t>Creating Lambdas with Factory Methods</a:t>
            </a:r>
          </a:p>
        </p:txBody>
      </p:sp>
    </p:spTree>
    <p:extLst>
      <p:ext uri="{BB962C8B-B14F-4D97-AF65-F5344CB8AC3E}">
        <p14:creationId xmlns:p14="http://schemas.microsoft.com/office/powerpoint/2010/main" val="865627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41469B-08DC-2947-A9B8-0CDC26A4E340}"/>
              </a:ext>
            </a:extLst>
          </p:cNvPr>
          <p:cNvSpPr>
            <a:spLocks noGrp="1"/>
          </p:cNvSpPr>
          <p:nvPr>
            <p:ph type="title"/>
          </p:nvPr>
        </p:nvSpPr>
        <p:spPr/>
        <p:txBody>
          <a:bodyPr/>
          <a:lstStyle/>
          <a:p>
            <a:r>
              <a:rPr lang="en-US" dirty="0"/>
              <a:t>Method References </a:t>
            </a:r>
          </a:p>
        </p:txBody>
      </p:sp>
      <p:sp>
        <p:nvSpPr>
          <p:cNvPr id="5" name="Content Placeholder 4">
            <a:extLst>
              <a:ext uri="{FF2B5EF4-FFF2-40B4-BE49-F238E27FC236}">
                <a16:creationId xmlns:a16="http://schemas.microsoft.com/office/drawing/2014/main" id="{0EBCA2B1-5F45-904F-A57E-EDD9A436E4DD}"/>
              </a:ext>
            </a:extLst>
          </p:cNvPr>
          <p:cNvSpPr>
            <a:spLocks noGrp="1"/>
          </p:cNvSpPr>
          <p:nvPr>
            <p:ph idx="1"/>
          </p:nvPr>
        </p:nvSpPr>
        <p:spPr/>
        <p:txBody>
          <a:bodyPr/>
          <a:lstStyle/>
          <a:p>
            <a:r>
              <a:rPr lang="en-US" dirty="0"/>
              <a:t>Usage scenario: lambda body contains just a method call.</a:t>
            </a:r>
          </a:p>
          <a:p>
            <a:r>
              <a:rPr lang="en-US" dirty="0"/>
              <a:t>Problem addressed: further minimizes lambda syntax </a:t>
            </a:r>
          </a:p>
        </p:txBody>
      </p:sp>
    </p:spTree>
    <p:extLst>
      <p:ext uri="{BB962C8B-B14F-4D97-AF65-F5344CB8AC3E}">
        <p14:creationId xmlns:p14="http://schemas.microsoft.com/office/powerpoint/2010/main" val="3688842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A40EF291-E26B-7F4A-8C5B-98D7E9E94AFC}"/>
              </a:ext>
            </a:extLst>
          </p:cNvPr>
          <p:cNvGraphicFramePr>
            <a:graphicFrameLocks/>
          </p:cNvGraphicFramePr>
          <p:nvPr>
            <p:extLst>
              <p:ext uri="{D42A27DB-BD31-4B8C-83A1-F6EECF244321}">
                <p14:modId xmlns:p14="http://schemas.microsoft.com/office/powerpoint/2010/main" val="1401465622"/>
              </p:ext>
            </p:extLst>
          </p:nvPr>
        </p:nvGraphicFramePr>
        <p:xfrm>
          <a:off x="171717" y="2488843"/>
          <a:ext cx="11848563" cy="3210560"/>
        </p:xfrm>
        <a:graphic>
          <a:graphicData uri="http://schemas.openxmlformats.org/drawingml/2006/table">
            <a:tbl>
              <a:tblPr firstRow="1" bandRow="1">
                <a:tableStyleId>{5C22544A-7EE6-4342-B048-85BDC9FD1C3A}</a:tableStyleId>
              </a:tblPr>
              <a:tblGrid>
                <a:gridCol w="3357094">
                  <a:extLst>
                    <a:ext uri="{9D8B030D-6E8A-4147-A177-3AD203B41FA5}">
                      <a16:colId xmlns:a16="http://schemas.microsoft.com/office/drawing/2014/main" val="2539994046"/>
                    </a:ext>
                  </a:extLst>
                </a:gridCol>
                <a:gridCol w="4717961">
                  <a:extLst>
                    <a:ext uri="{9D8B030D-6E8A-4147-A177-3AD203B41FA5}">
                      <a16:colId xmlns:a16="http://schemas.microsoft.com/office/drawing/2014/main" val="4243638279"/>
                    </a:ext>
                  </a:extLst>
                </a:gridCol>
                <a:gridCol w="3773508">
                  <a:extLst>
                    <a:ext uri="{9D8B030D-6E8A-4147-A177-3AD203B41FA5}">
                      <a16:colId xmlns:a16="http://schemas.microsoft.com/office/drawing/2014/main" val="1759858826"/>
                    </a:ext>
                  </a:extLst>
                </a:gridCol>
              </a:tblGrid>
              <a:tr h="370840">
                <a:tc>
                  <a:txBody>
                    <a:bodyPr/>
                    <a:lstStyle/>
                    <a:p>
                      <a:r>
                        <a:rPr lang="en-US" dirty="0"/>
                        <a:t>Kind</a:t>
                      </a:r>
                    </a:p>
                  </a:txBody>
                  <a:tcPr/>
                </a:tc>
                <a:tc>
                  <a:txBody>
                    <a:bodyPr/>
                    <a:lstStyle/>
                    <a:p>
                      <a:r>
                        <a:rPr lang="en-US" dirty="0"/>
                        <a:t>Syntax</a:t>
                      </a:r>
                    </a:p>
                  </a:txBody>
                  <a:tcPr/>
                </a:tc>
                <a:tc>
                  <a:txBody>
                    <a:bodyPr/>
                    <a:lstStyle/>
                    <a:p>
                      <a:r>
                        <a:rPr lang="en-IN" sz="1800" b="1" i="0" u="none" strike="noStrike" kern="1200" dirty="0">
                          <a:solidFill>
                            <a:schemeClr val="lt1"/>
                          </a:solidFill>
                          <a:effectLst/>
                          <a:latin typeface="+mn-lt"/>
                          <a:ea typeface="+mn-ea"/>
                          <a:cs typeface="+mn-cs"/>
                        </a:rPr>
                        <a:t>Examples</a:t>
                      </a:r>
                      <a:endParaRPr lang="en-US" dirty="0"/>
                    </a:p>
                  </a:txBody>
                  <a:tcPr/>
                </a:tc>
                <a:extLst>
                  <a:ext uri="{0D108BD9-81ED-4DB2-BD59-A6C34878D82A}">
                    <a16:rowId xmlns:a16="http://schemas.microsoft.com/office/drawing/2014/main" val="3241713471"/>
                  </a:ext>
                </a:extLst>
              </a:tr>
              <a:tr h="370840">
                <a:tc>
                  <a:txBody>
                    <a:bodyPr/>
                    <a:lstStyle/>
                    <a:p>
                      <a:r>
                        <a:rPr lang="en-US" dirty="0"/>
                        <a:t>Reference to a static method</a:t>
                      </a:r>
                    </a:p>
                  </a:txBody>
                  <a:tcPr/>
                </a:tc>
                <a:tc>
                  <a:txBody>
                    <a:bodyPr/>
                    <a:lstStyle/>
                    <a:p>
                      <a:r>
                        <a:rPr lang="en-IN" sz="1800" b="0" i="1" u="none" strike="noStrike" kern="1200" dirty="0">
                          <a:solidFill>
                            <a:schemeClr val="dk1"/>
                          </a:solidFill>
                          <a:effectLst/>
                          <a:latin typeface="Consolas" panose="020B0609020204030204" pitchFamily="49" charset="0"/>
                          <a:ea typeface="+mn-ea"/>
                          <a:cs typeface="Consolas" panose="020B0609020204030204" pitchFamily="49" charset="0"/>
                        </a:rPr>
                        <a:t>ContainingClass</a:t>
                      </a:r>
                      <a:r>
                        <a:rPr lang="en-IN" sz="1800" b="0" i="0" u="none" strike="noStrike" kern="1200" dirty="0">
                          <a:solidFill>
                            <a:schemeClr val="dk1"/>
                          </a:solidFill>
                          <a:effectLst/>
                          <a:latin typeface="Consolas" panose="020B0609020204030204" pitchFamily="49" charset="0"/>
                          <a:ea typeface="+mn-ea"/>
                          <a:cs typeface="Consolas" panose="020B0609020204030204" pitchFamily="49" charset="0"/>
                        </a:rPr>
                        <a:t>::</a:t>
                      </a:r>
                      <a:r>
                        <a:rPr lang="en-IN" sz="1800" b="0" i="1" u="none" strike="noStrike" kern="1200" dirty="0">
                          <a:solidFill>
                            <a:schemeClr val="accent4"/>
                          </a:solidFill>
                          <a:effectLst/>
                          <a:latin typeface="Consolas" panose="020B0609020204030204" pitchFamily="49" charset="0"/>
                          <a:ea typeface="+mn-ea"/>
                          <a:cs typeface="Consolas" panose="020B0609020204030204" pitchFamily="49" charset="0"/>
                        </a:rPr>
                        <a:t>staticMethodName</a:t>
                      </a:r>
                      <a:endParaRPr lang="en-US" dirty="0">
                        <a:solidFill>
                          <a:schemeClr val="accent4"/>
                        </a:solidFill>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String::</a:t>
                      </a:r>
                      <a:r>
                        <a:rPr lang="en-US" dirty="0">
                          <a:solidFill>
                            <a:schemeClr val="accent4"/>
                          </a:solidFill>
                          <a:latin typeface="Consolas" panose="020B0609020204030204" pitchFamily="49" charset="0"/>
                          <a:cs typeface="Consolas" panose="020B0609020204030204" pitchFamily="49" charset="0"/>
                        </a:rPr>
                        <a:t>join</a:t>
                      </a:r>
                    </a:p>
                    <a:p>
                      <a:r>
                        <a:rPr lang="en-US" dirty="0">
                          <a:latin typeface="Consolas" panose="020B0609020204030204" pitchFamily="49" charset="0"/>
                          <a:cs typeface="Consolas" panose="020B0609020204030204" pitchFamily="49" charset="0"/>
                        </a:rPr>
                        <a:t>Integer::</a:t>
                      </a:r>
                      <a:r>
                        <a:rPr lang="en-US" dirty="0">
                          <a:solidFill>
                            <a:schemeClr val="accent4"/>
                          </a:solidFill>
                          <a:latin typeface="Consolas" panose="020B0609020204030204" pitchFamily="49" charset="0"/>
                          <a:cs typeface="Consolas" panose="020B0609020204030204" pitchFamily="49" charset="0"/>
                        </a:rPr>
                        <a:t>parseInt</a:t>
                      </a:r>
                    </a:p>
                  </a:txBody>
                  <a:tcPr/>
                </a:tc>
                <a:extLst>
                  <a:ext uri="{0D108BD9-81ED-4DB2-BD59-A6C34878D82A}">
                    <a16:rowId xmlns:a16="http://schemas.microsoft.com/office/drawing/2014/main" val="3537899210"/>
                  </a:ext>
                </a:extLst>
              </a:tr>
              <a:tr h="370840">
                <a:tc>
                  <a:txBody>
                    <a:bodyPr/>
                    <a:lstStyle/>
                    <a:p>
                      <a:r>
                        <a:rPr lang="en-US" dirty="0"/>
                        <a:t>Reference to an instance method of a particular object</a:t>
                      </a:r>
                    </a:p>
                  </a:txBody>
                  <a:tcPr/>
                </a:tc>
                <a:tc>
                  <a:txBody>
                    <a:bodyPr/>
                    <a:lstStyle/>
                    <a:p>
                      <a:r>
                        <a:rPr lang="en-IN" sz="1800" b="0" i="1" u="none" strike="noStrike" kern="1200" dirty="0">
                          <a:solidFill>
                            <a:srgbClr val="7030A0"/>
                          </a:solidFill>
                          <a:effectLst/>
                          <a:latin typeface="Consolas" panose="020B0609020204030204" pitchFamily="49" charset="0"/>
                          <a:ea typeface="+mn-ea"/>
                          <a:cs typeface="Consolas" panose="020B0609020204030204" pitchFamily="49" charset="0"/>
                        </a:rPr>
                        <a:t>containingObject</a:t>
                      </a:r>
                      <a:r>
                        <a:rPr lang="en-IN" sz="1800" b="0" i="0" u="none" strike="noStrike" kern="1200" dirty="0">
                          <a:solidFill>
                            <a:schemeClr val="dk1"/>
                          </a:solidFill>
                          <a:effectLst/>
                          <a:latin typeface="Consolas" panose="020B0609020204030204" pitchFamily="49" charset="0"/>
                          <a:ea typeface="+mn-ea"/>
                          <a:cs typeface="Consolas" panose="020B0609020204030204" pitchFamily="49" charset="0"/>
                        </a:rPr>
                        <a:t>::</a:t>
                      </a:r>
                      <a:r>
                        <a:rPr lang="en-IN" sz="1800" b="0" i="1" u="none" strike="noStrike" kern="1200" dirty="0">
                          <a:solidFill>
                            <a:schemeClr val="accent4"/>
                          </a:solidFill>
                          <a:effectLst/>
                          <a:latin typeface="Consolas" panose="020B0609020204030204" pitchFamily="49" charset="0"/>
                          <a:ea typeface="+mn-ea"/>
                          <a:cs typeface="Consolas" panose="020B0609020204030204" pitchFamily="49" charset="0"/>
                        </a:rPr>
                        <a:t>instanceMethodName</a:t>
                      </a:r>
                      <a:endParaRPr lang="en-US" dirty="0">
                        <a:solidFill>
                          <a:schemeClr val="accent4"/>
                        </a:solidFill>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String </a:t>
                      </a:r>
                      <a:r>
                        <a:rPr lang="en-US" dirty="0">
                          <a:solidFill>
                            <a:srgbClr val="7030A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a:solidFill>
                            <a:schemeClr val="accent3"/>
                          </a:solidFill>
                          <a:latin typeface="Consolas" panose="020B0609020204030204" pitchFamily="49" charset="0"/>
                          <a:cs typeface="Consolas" panose="020B0609020204030204" pitchFamily="49" charset="0"/>
                        </a:rPr>
                        <a:t>Hello</a:t>
                      </a:r>
                      <a:r>
                        <a:rPr lang="en-US" dirty="0">
                          <a:latin typeface="Consolas" panose="020B0609020204030204" pitchFamily="49" charset="0"/>
                          <a:cs typeface="Consolas" panose="020B0609020204030204" pitchFamily="49" charset="0"/>
                        </a:rPr>
                        <a:t>”;</a:t>
                      </a:r>
                    </a:p>
                    <a:p>
                      <a:r>
                        <a:rPr lang="en-US" dirty="0">
                          <a:solidFill>
                            <a:srgbClr val="7030A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isEmpty</a:t>
                      </a:r>
                    </a:p>
                    <a:p>
                      <a:r>
                        <a:rPr lang="en-US" dirty="0">
                          <a:solidFill>
                            <a:srgbClr val="7030A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concat</a:t>
                      </a:r>
                    </a:p>
                  </a:txBody>
                  <a:tcPr/>
                </a:tc>
                <a:extLst>
                  <a:ext uri="{0D108BD9-81ED-4DB2-BD59-A6C34878D82A}">
                    <a16:rowId xmlns:a16="http://schemas.microsoft.com/office/drawing/2014/main" val="1262017767"/>
                  </a:ext>
                </a:extLst>
              </a:tr>
              <a:tr h="370840">
                <a:tc>
                  <a:txBody>
                    <a:bodyPr/>
                    <a:lstStyle/>
                    <a:p>
                      <a:r>
                        <a:rPr lang="en-US" dirty="0"/>
                        <a:t>Reference to an instance method of an arbitrary object of a particular type</a:t>
                      </a:r>
                    </a:p>
                  </a:txBody>
                  <a:tcPr/>
                </a:tc>
                <a:tc>
                  <a:txBody>
                    <a:bodyPr/>
                    <a:lstStyle/>
                    <a:p>
                      <a:r>
                        <a:rPr lang="en-IN" sz="1800" b="0" i="1" u="none" strike="noStrike" kern="1200" dirty="0">
                          <a:solidFill>
                            <a:schemeClr val="dk1"/>
                          </a:solidFill>
                          <a:effectLst/>
                          <a:latin typeface="Consolas" panose="020B0609020204030204" pitchFamily="49" charset="0"/>
                          <a:ea typeface="+mn-ea"/>
                          <a:cs typeface="Consolas" panose="020B0609020204030204" pitchFamily="49" charset="0"/>
                        </a:rPr>
                        <a:t>ContainingType</a:t>
                      </a:r>
                      <a:r>
                        <a:rPr lang="en-IN" sz="1800" b="0" i="0" u="none" strike="noStrike" kern="1200" dirty="0">
                          <a:solidFill>
                            <a:schemeClr val="dk1"/>
                          </a:solidFill>
                          <a:effectLst/>
                          <a:latin typeface="Consolas" panose="020B0609020204030204" pitchFamily="49" charset="0"/>
                          <a:ea typeface="+mn-ea"/>
                          <a:cs typeface="Consolas" panose="020B0609020204030204" pitchFamily="49" charset="0"/>
                        </a:rPr>
                        <a:t>::</a:t>
                      </a:r>
                      <a:r>
                        <a:rPr lang="en-IN" sz="1800" b="0" i="1" u="none" strike="noStrike" kern="1200" dirty="0">
                          <a:solidFill>
                            <a:schemeClr val="accent4"/>
                          </a:solidFill>
                          <a:effectLst/>
                          <a:latin typeface="Consolas" panose="020B0609020204030204" pitchFamily="49" charset="0"/>
                          <a:ea typeface="+mn-ea"/>
                          <a:cs typeface="Consolas" panose="020B0609020204030204" pitchFamily="49" charset="0"/>
                        </a:rPr>
                        <a:t>methodName</a:t>
                      </a:r>
                      <a:endParaRPr lang="en-US" dirty="0">
                        <a:solidFill>
                          <a:schemeClr val="accent4"/>
                        </a:solidFill>
                        <a:latin typeface="Consolas" panose="020B0609020204030204" pitchFamily="49" charset="0"/>
                        <a:cs typeface="Consolas" panose="020B0609020204030204" pitchFamily="49" charset="0"/>
                      </a:endParaRPr>
                    </a:p>
                  </a:txBody>
                  <a:tcPr/>
                </a:tc>
                <a:tc>
                  <a:txBody>
                    <a:bodyPr/>
                    <a:lstStyle/>
                    <a:p>
                      <a:r>
                        <a:rPr lang="en-IN" dirty="0">
                          <a:latin typeface="Consolas" panose="020B0609020204030204" pitchFamily="49" charset="0"/>
                          <a:cs typeface="Consolas" panose="020B0609020204030204" pitchFamily="49" charset="0"/>
                        </a:rPr>
                        <a:t>String::</a:t>
                      </a:r>
                      <a:r>
                        <a:rPr lang="en-IN" dirty="0">
                          <a:solidFill>
                            <a:schemeClr val="accent4"/>
                          </a:solidFill>
                          <a:latin typeface="Consolas" panose="020B0609020204030204" pitchFamily="49" charset="0"/>
                          <a:cs typeface="Consolas" panose="020B0609020204030204" pitchFamily="49" charset="0"/>
                        </a:rPr>
                        <a:t>compareToIgnoreCase</a:t>
                      </a:r>
                      <a:br>
                        <a:rPr lang="en-IN" dirty="0">
                          <a:latin typeface="Consolas" panose="020B0609020204030204" pitchFamily="49" charset="0"/>
                          <a:cs typeface="Consolas" panose="020B0609020204030204" pitchFamily="49" charset="0"/>
                        </a:rPr>
                      </a:br>
                      <a:r>
                        <a:rPr lang="en-IN" dirty="0">
                          <a:latin typeface="Consolas" panose="020B0609020204030204" pitchFamily="49" charset="0"/>
                          <a:cs typeface="Consolas" panose="020B0609020204030204" pitchFamily="49" charset="0"/>
                        </a:rPr>
                        <a:t>String::</a:t>
                      </a:r>
                      <a:r>
                        <a:rPr lang="en-IN" dirty="0">
                          <a:solidFill>
                            <a:schemeClr val="accent4"/>
                          </a:solidFill>
                          <a:latin typeface="Consolas" panose="020B0609020204030204" pitchFamily="49" charset="0"/>
                          <a:cs typeface="Consolas" panose="020B0609020204030204" pitchFamily="49" charset="0"/>
                        </a:rPr>
                        <a:t>concat</a:t>
                      </a:r>
                      <a:endParaRPr lang="en-US" dirty="0">
                        <a:solidFill>
                          <a:schemeClr val="accent4"/>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3515686792"/>
                  </a:ext>
                </a:extLst>
              </a:tr>
              <a:tr h="370840">
                <a:tc>
                  <a:txBody>
                    <a:bodyPr/>
                    <a:lstStyle/>
                    <a:p>
                      <a:r>
                        <a:rPr lang="en-IN" sz="1800" b="0" i="0" u="none" strike="noStrike" kern="1200" dirty="0">
                          <a:solidFill>
                            <a:schemeClr val="dk1"/>
                          </a:solidFill>
                          <a:effectLst/>
                          <a:latin typeface="+mn-lt"/>
                          <a:ea typeface="+mn-ea"/>
                          <a:cs typeface="+mn-cs"/>
                        </a:rPr>
                        <a:t>Reference to a constructor</a:t>
                      </a:r>
                      <a:endParaRPr lang="en-US" dirty="0"/>
                    </a:p>
                  </a:txBody>
                  <a:tcPr/>
                </a:tc>
                <a:tc>
                  <a:txBody>
                    <a:bodyPr/>
                    <a:lstStyle/>
                    <a:p>
                      <a:r>
                        <a:rPr lang="en-IN" sz="1800" b="0" i="1" u="none" strike="noStrike" kern="1200" dirty="0">
                          <a:solidFill>
                            <a:schemeClr val="dk1"/>
                          </a:solidFill>
                          <a:effectLst/>
                          <a:latin typeface="Consolas" panose="020B0609020204030204" pitchFamily="49" charset="0"/>
                          <a:ea typeface="+mn-ea"/>
                          <a:cs typeface="Consolas" panose="020B0609020204030204" pitchFamily="49" charset="0"/>
                        </a:rPr>
                        <a:t>ClassName</a:t>
                      </a:r>
                      <a:r>
                        <a:rPr lang="en-IN" sz="1800" b="0" i="0" u="none" strike="noStrike" kern="1200" dirty="0">
                          <a:solidFill>
                            <a:schemeClr val="dk1"/>
                          </a:solidFill>
                          <a:effectLst/>
                          <a:latin typeface="Consolas" panose="020B0609020204030204" pitchFamily="49" charset="0"/>
                          <a:ea typeface="+mn-ea"/>
                          <a:cs typeface="Consolas" panose="020B0609020204030204" pitchFamily="49" charset="0"/>
                        </a:rPr>
                        <a:t>::</a:t>
                      </a:r>
                      <a:r>
                        <a:rPr lang="en-IN" sz="1800" b="0" i="0" u="none" strike="noStrike" kern="1200" dirty="0">
                          <a:solidFill>
                            <a:srgbClr val="C00000"/>
                          </a:solidFill>
                          <a:effectLst/>
                          <a:latin typeface="Consolas" panose="020B0609020204030204" pitchFamily="49" charset="0"/>
                          <a:ea typeface="+mn-ea"/>
                          <a:cs typeface="Consolas" panose="020B0609020204030204" pitchFamily="49" charset="0"/>
                        </a:rPr>
                        <a:t>new</a:t>
                      </a:r>
                      <a:endParaRPr lang="en-US" dirty="0">
                        <a:solidFill>
                          <a:srgbClr val="C00000"/>
                        </a:solidFill>
                        <a:latin typeface="Consolas" panose="020B0609020204030204" pitchFamily="49" charset="0"/>
                        <a:cs typeface="Consolas" panose="020B0609020204030204" pitchFamily="49" charset="0"/>
                      </a:endParaRPr>
                    </a:p>
                  </a:txBody>
                  <a:tcPr/>
                </a:tc>
                <a:tc>
                  <a:txBody>
                    <a:bodyPr/>
                    <a:lstStyle/>
                    <a:p>
                      <a:r>
                        <a:rPr lang="en-IN" sz="1800" b="0" i="0" u="none" strike="noStrike" kern="1200" dirty="0">
                          <a:solidFill>
                            <a:schemeClr val="dk1"/>
                          </a:solidFill>
                          <a:effectLst/>
                          <a:latin typeface="Consolas" panose="020B0609020204030204" pitchFamily="49" charset="0"/>
                          <a:ea typeface="+mn-ea"/>
                          <a:cs typeface="Consolas" panose="020B0609020204030204" pitchFamily="49" charset="0"/>
                        </a:rPr>
                        <a:t>HashSet::</a:t>
                      </a:r>
                      <a:r>
                        <a:rPr lang="en-IN" sz="1800" b="0" i="0" u="none" strike="noStrike" kern="1200" dirty="0">
                          <a:solidFill>
                            <a:srgbClr val="C00000"/>
                          </a:solidFill>
                          <a:effectLst/>
                          <a:latin typeface="Consolas" panose="020B0609020204030204" pitchFamily="49" charset="0"/>
                          <a:ea typeface="+mn-ea"/>
                          <a:cs typeface="Consolas" panose="020B0609020204030204" pitchFamily="49" charset="0"/>
                        </a:rPr>
                        <a:t>new</a:t>
                      </a:r>
                      <a:endParaRPr lang="en-US" dirty="0">
                        <a:solidFill>
                          <a:srgbClr val="C00000"/>
                        </a:solidFill>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3162915465"/>
                  </a:ext>
                </a:extLst>
              </a:tr>
            </a:tbl>
          </a:graphicData>
        </a:graphic>
      </p:graphicFrame>
      <p:sp>
        <p:nvSpPr>
          <p:cNvPr id="3" name="Rounded Rectangle 2">
            <a:extLst>
              <a:ext uri="{FF2B5EF4-FFF2-40B4-BE49-F238E27FC236}">
                <a16:creationId xmlns:a16="http://schemas.microsoft.com/office/drawing/2014/main" id="{7E3F41B5-299A-6F4D-B78A-D9A66AB0F3A6}"/>
              </a:ext>
            </a:extLst>
          </p:cNvPr>
          <p:cNvSpPr/>
          <p:nvPr/>
        </p:nvSpPr>
        <p:spPr>
          <a:xfrm>
            <a:off x="2477036" y="592428"/>
            <a:ext cx="7237927" cy="121061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latin typeface="Consolas" panose="020B0609020204030204" pitchFamily="49" charset="0"/>
                <a:cs typeface="Consolas" panose="020B0609020204030204" pitchFamily="49" charset="0"/>
              </a:rPr>
              <a:t>Kinds of Method References</a:t>
            </a:r>
            <a:endParaRPr lang="en-US" sz="3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48422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4A0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1C724B-0CF6-314E-A7CE-528F515A8268}"/>
              </a:ext>
            </a:extLst>
          </p:cNvPr>
          <p:cNvPicPr>
            <a:picLocks noChangeAspect="1"/>
          </p:cNvPicPr>
          <p:nvPr/>
        </p:nvPicPr>
        <p:blipFill>
          <a:blip r:embed="rId2"/>
          <a:stretch>
            <a:fillRect/>
          </a:stretch>
        </p:blipFill>
        <p:spPr>
          <a:xfrm>
            <a:off x="4641850" y="1706182"/>
            <a:ext cx="2908300" cy="3162300"/>
          </a:xfrm>
          <a:prstGeom prst="rect">
            <a:avLst/>
          </a:prstGeom>
        </p:spPr>
      </p:pic>
      <p:sp>
        <p:nvSpPr>
          <p:cNvPr id="4" name="TextBox 3">
            <a:extLst>
              <a:ext uri="{FF2B5EF4-FFF2-40B4-BE49-F238E27FC236}">
                <a16:creationId xmlns:a16="http://schemas.microsoft.com/office/drawing/2014/main" id="{6668D6D0-8B5F-A047-82C0-68AC8F43BE14}"/>
              </a:ext>
            </a:extLst>
          </p:cNvPr>
          <p:cNvSpPr txBox="1"/>
          <p:nvPr/>
        </p:nvSpPr>
        <p:spPr>
          <a:xfrm>
            <a:off x="3084195" y="4797875"/>
            <a:ext cx="6023610" cy="400110"/>
          </a:xfrm>
          <a:prstGeom prst="rect">
            <a:avLst/>
          </a:prstGeom>
          <a:noFill/>
        </p:spPr>
        <p:txBody>
          <a:bodyPr wrap="square" rtlCol="0">
            <a:spAutoFit/>
          </a:bodyPr>
          <a:lstStyle/>
          <a:p>
            <a:pPr algn="ctr"/>
            <a:r>
              <a:rPr lang="en-US" sz="2000" dirty="0">
                <a:solidFill>
                  <a:schemeClr val="bg1"/>
                </a:solidFill>
              </a:rPr>
              <a:t>Method References</a:t>
            </a:r>
          </a:p>
        </p:txBody>
      </p:sp>
    </p:spTree>
    <p:extLst>
      <p:ext uri="{BB962C8B-B14F-4D97-AF65-F5344CB8AC3E}">
        <p14:creationId xmlns:p14="http://schemas.microsoft.com/office/powerpoint/2010/main" val="2525188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4A0C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06F46-289F-0943-8460-09402E9CE5DF}"/>
              </a:ext>
            </a:extLst>
          </p:cNvPr>
          <p:cNvSpPr txBox="1"/>
          <p:nvPr/>
        </p:nvSpPr>
        <p:spPr>
          <a:xfrm>
            <a:off x="2430406" y="1859340"/>
            <a:ext cx="7331187" cy="1569660"/>
          </a:xfrm>
          <a:prstGeom prst="rect">
            <a:avLst/>
          </a:prstGeom>
          <a:noFill/>
        </p:spPr>
        <p:txBody>
          <a:bodyPr wrap="square" rtlCol="0">
            <a:spAutoFit/>
          </a:bodyPr>
          <a:lstStyle/>
          <a:p>
            <a:pPr algn="ctr"/>
            <a:r>
              <a:rPr lang="en-US" sz="4800" dirty="0">
                <a:solidFill>
                  <a:schemeClr val="bg1"/>
                </a:solidFill>
                <a:latin typeface="Consolas" panose="020B0609020204030204" pitchFamily="49" charset="0"/>
                <a:cs typeface="Consolas" panose="020B0609020204030204" pitchFamily="49" charset="0"/>
              </a:rPr>
              <a:t>Q&amp;A</a:t>
            </a:r>
          </a:p>
          <a:p>
            <a:pPr algn="ctr"/>
            <a:r>
              <a:rPr lang="en-US" sz="2400" dirty="0">
                <a:solidFill>
                  <a:schemeClr val="bg1"/>
                </a:solidFill>
                <a:latin typeface="Consolas" panose="020B0609020204030204" pitchFamily="49" charset="0"/>
                <a:cs typeface="Consolas" panose="020B0609020204030204" pitchFamily="49" charset="0"/>
              </a:rPr>
              <a:t>for further queries reachable at </a:t>
            </a:r>
          </a:p>
          <a:p>
            <a:pPr algn="ctr"/>
            <a:r>
              <a:rPr lang="en-US" sz="2400" dirty="0">
                <a:solidFill>
                  <a:schemeClr val="bg1"/>
                </a:solidFill>
                <a:latin typeface="Consolas" panose="020B0609020204030204" pitchFamily="49" charset="0"/>
                <a:cs typeface="Consolas" panose="020B0609020204030204" pitchFamily="49" charset="0"/>
              </a:rPr>
              <a:t>ksingh33@bofa.com</a:t>
            </a:r>
          </a:p>
        </p:txBody>
      </p:sp>
    </p:spTree>
    <p:extLst>
      <p:ext uri="{BB962C8B-B14F-4D97-AF65-F5344CB8AC3E}">
        <p14:creationId xmlns:p14="http://schemas.microsoft.com/office/powerpoint/2010/main" val="248227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8117-C10A-6F48-9ABE-6C7F508A07A3}"/>
              </a:ext>
            </a:extLst>
          </p:cNvPr>
          <p:cNvSpPr>
            <a:spLocks noGrp="1"/>
          </p:cNvSpPr>
          <p:nvPr>
            <p:ph type="title"/>
          </p:nvPr>
        </p:nvSpPr>
        <p:spPr/>
        <p:txBody>
          <a:bodyPr/>
          <a:lstStyle/>
          <a:p>
            <a:r>
              <a:rPr lang="en-US" b="1" dirty="0"/>
              <a:t>What will we learn today ?</a:t>
            </a:r>
            <a:br>
              <a:rPr lang="en-US" b="1" dirty="0"/>
            </a:br>
            <a:endParaRPr lang="en-US" dirty="0"/>
          </a:p>
        </p:txBody>
      </p:sp>
      <p:sp>
        <p:nvSpPr>
          <p:cNvPr id="3" name="Content Placeholder 2">
            <a:extLst>
              <a:ext uri="{FF2B5EF4-FFF2-40B4-BE49-F238E27FC236}">
                <a16:creationId xmlns:a16="http://schemas.microsoft.com/office/drawing/2014/main" id="{4EAACD2D-CDC7-7845-AD4A-657D4770DC6B}"/>
              </a:ext>
            </a:extLst>
          </p:cNvPr>
          <p:cNvSpPr>
            <a:spLocks noGrp="1"/>
          </p:cNvSpPr>
          <p:nvPr>
            <p:ph idx="1"/>
          </p:nvPr>
        </p:nvSpPr>
        <p:spPr/>
        <p:txBody>
          <a:bodyPr/>
          <a:lstStyle/>
          <a:p>
            <a:r>
              <a:rPr lang="en-US" dirty="0"/>
              <a:t>How to work with lambda expressions </a:t>
            </a:r>
          </a:p>
          <a:p>
            <a:pPr lvl="1"/>
            <a:r>
              <a:rPr lang="en-US" dirty="0"/>
              <a:t>Writing lambdas </a:t>
            </a:r>
          </a:p>
          <a:p>
            <a:pPr lvl="1"/>
            <a:r>
              <a:rPr lang="en-US" dirty="0"/>
              <a:t>Invoking a lambda </a:t>
            </a:r>
          </a:p>
          <a:p>
            <a:pPr lvl="1"/>
            <a:r>
              <a:rPr lang="en-US" dirty="0"/>
              <a:t>Identifying what lambdas a method need into its parameters </a:t>
            </a:r>
          </a:p>
          <a:p>
            <a:pPr lvl="1"/>
            <a:r>
              <a:rPr lang="en-US" dirty="0"/>
              <a:t>Chaining and composing lambdas </a:t>
            </a:r>
          </a:p>
          <a:p>
            <a:r>
              <a:rPr lang="en-US" dirty="0"/>
              <a:t>Method References </a:t>
            </a:r>
          </a:p>
          <a:p>
            <a:pPr lvl="1"/>
            <a:endParaRPr lang="en-US" dirty="0"/>
          </a:p>
        </p:txBody>
      </p:sp>
    </p:spTree>
    <p:extLst>
      <p:ext uri="{BB962C8B-B14F-4D97-AF65-F5344CB8AC3E}">
        <p14:creationId xmlns:p14="http://schemas.microsoft.com/office/powerpoint/2010/main" val="136336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8117-C10A-6F48-9ABE-6C7F508A07A3}"/>
              </a:ext>
            </a:extLst>
          </p:cNvPr>
          <p:cNvSpPr>
            <a:spLocks noGrp="1"/>
          </p:cNvSpPr>
          <p:nvPr>
            <p:ph type="title"/>
          </p:nvPr>
        </p:nvSpPr>
        <p:spPr/>
        <p:txBody>
          <a:bodyPr/>
          <a:lstStyle/>
          <a:p>
            <a:r>
              <a:rPr lang="en-US" b="1" dirty="0"/>
              <a:t>Step 1 involves, learning…</a:t>
            </a:r>
            <a:br>
              <a:rPr lang="en-US" b="1" dirty="0"/>
            </a:br>
            <a:endParaRPr lang="en-US" dirty="0"/>
          </a:p>
        </p:txBody>
      </p:sp>
      <p:sp>
        <p:nvSpPr>
          <p:cNvPr id="3" name="Content Placeholder 2">
            <a:extLst>
              <a:ext uri="{FF2B5EF4-FFF2-40B4-BE49-F238E27FC236}">
                <a16:creationId xmlns:a16="http://schemas.microsoft.com/office/drawing/2014/main" id="{4EAACD2D-CDC7-7845-AD4A-657D4770DC6B}"/>
              </a:ext>
            </a:extLst>
          </p:cNvPr>
          <p:cNvSpPr>
            <a:spLocks noGrp="1"/>
          </p:cNvSpPr>
          <p:nvPr>
            <p:ph idx="1"/>
          </p:nvPr>
        </p:nvSpPr>
        <p:spPr/>
        <p:txBody>
          <a:bodyPr/>
          <a:lstStyle/>
          <a:p>
            <a:pPr lvl="1"/>
            <a:r>
              <a:rPr lang="en-US" dirty="0"/>
              <a:t>What is a functional interface</a:t>
            </a:r>
          </a:p>
          <a:p>
            <a:pPr lvl="1"/>
            <a:r>
              <a:rPr lang="en-US" dirty="0"/>
              <a:t>How to write a lambda</a:t>
            </a:r>
          </a:p>
          <a:p>
            <a:pPr lvl="1"/>
            <a:r>
              <a:rPr lang="en-US" dirty="0"/>
              <a:t>How to implement classical functional interfaces</a:t>
            </a:r>
          </a:p>
        </p:txBody>
      </p:sp>
    </p:spTree>
    <p:extLst>
      <p:ext uri="{BB962C8B-B14F-4D97-AF65-F5344CB8AC3E}">
        <p14:creationId xmlns:p14="http://schemas.microsoft.com/office/powerpoint/2010/main" val="265936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3395-B69F-3643-899C-7224A616F4D5}"/>
              </a:ext>
            </a:extLst>
          </p:cNvPr>
          <p:cNvSpPr>
            <a:spLocks noGrp="1"/>
          </p:cNvSpPr>
          <p:nvPr>
            <p:ph type="ctrTitle"/>
          </p:nvPr>
        </p:nvSpPr>
        <p:spPr>
          <a:xfrm>
            <a:off x="0" y="1298448"/>
            <a:ext cx="9144000" cy="3255264"/>
          </a:xfrm>
        </p:spPr>
        <p:txBody>
          <a:bodyPr anchor="ctr">
            <a:normAutofit/>
          </a:bodyPr>
          <a:lstStyle/>
          <a:p>
            <a:pPr algn="ctr"/>
            <a:r>
              <a:rPr lang="en-US" sz="4000" dirty="0"/>
              <a:t>A Lambda Expression Implements a Functional Interface</a:t>
            </a:r>
          </a:p>
        </p:txBody>
      </p:sp>
    </p:spTree>
    <p:extLst>
      <p:ext uri="{BB962C8B-B14F-4D97-AF65-F5344CB8AC3E}">
        <p14:creationId xmlns:p14="http://schemas.microsoft.com/office/powerpoint/2010/main" val="268867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9FC42D-D6E1-3D45-AED9-18E363802160}"/>
              </a:ext>
            </a:extLst>
          </p:cNvPr>
          <p:cNvSpPr/>
          <p:nvPr/>
        </p:nvSpPr>
        <p:spPr>
          <a:xfrm>
            <a:off x="-21021" y="0"/>
            <a:ext cx="12213021" cy="685799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 Lambda Expression </a:t>
            </a:r>
          </a:p>
          <a:p>
            <a:pPr algn="ctr"/>
            <a:r>
              <a:rPr lang="en-US" sz="4800" dirty="0"/>
              <a:t>is not</a:t>
            </a:r>
          </a:p>
          <a:p>
            <a:pPr algn="ctr"/>
            <a:r>
              <a:rPr lang="en-US" sz="4800" dirty="0"/>
              <a:t> another way of writing</a:t>
            </a:r>
          </a:p>
          <a:p>
            <a:pPr algn="ctr"/>
            <a:r>
              <a:rPr lang="en-US" sz="4800" dirty="0"/>
              <a:t> instances of anonymous classes </a:t>
            </a:r>
          </a:p>
          <a:p>
            <a:pPr algn="ctr"/>
            <a:endParaRPr lang="en-US" sz="4800" dirty="0"/>
          </a:p>
        </p:txBody>
      </p:sp>
    </p:spTree>
    <p:extLst>
      <p:ext uri="{BB962C8B-B14F-4D97-AF65-F5344CB8AC3E}">
        <p14:creationId xmlns:p14="http://schemas.microsoft.com/office/powerpoint/2010/main" val="49895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8117-C10A-6F48-9ABE-6C7F508A07A3}"/>
              </a:ext>
            </a:extLst>
          </p:cNvPr>
          <p:cNvSpPr>
            <a:spLocks noGrp="1"/>
          </p:cNvSpPr>
          <p:nvPr>
            <p:ph type="title"/>
          </p:nvPr>
        </p:nvSpPr>
        <p:spPr/>
        <p:txBody>
          <a:bodyPr/>
          <a:lstStyle/>
          <a:p>
            <a:r>
              <a:rPr lang="en-US" b="1" dirty="0"/>
              <a:t>What is a functional interface ?</a:t>
            </a:r>
            <a:br>
              <a:rPr lang="en-US" b="1" dirty="0"/>
            </a:br>
            <a:endParaRPr lang="en-US" dirty="0"/>
          </a:p>
        </p:txBody>
      </p:sp>
      <p:sp>
        <p:nvSpPr>
          <p:cNvPr id="3" name="Content Placeholder 2">
            <a:extLst>
              <a:ext uri="{FF2B5EF4-FFF2-40B4-BE49-F238E27FC236}">
                <a16:creationId xmlns:a16="http://schemas.microsoft.com/office/drawing/2014/main" id="{4EAACD2D-CDC7-7845-AD4A-657D4770DC6B}"/>
              </a:ext>
            </a:extLst>
          </p:cNvPr>
          <p:cNvSpPr>
            <a:spLocks noGrp="1"/>
          </p:cNvSpPr>
          <p:nvPr>
            <p:ph idx="1"/>
          </p:nvPr>
        </p:nvSpPr>
        <p:spPr/>
        <p:txBody>
          <a:bodyPr/>
          <a:lstStyle/>
          <a:p>
            <a:pPr lvl="1"/>
            <a:r>
              <a:rPr lang="en-US" dirty="0"/>
              <a:t>An interface</a:t>
            </a:r>
          </a:p>
          <a:p>
            <a:pPr lvl="1"/>
            <a:r>
              <a:rPr lang="en-US" dirty="0"/>
              <a:t>That has only one abstract method</a:t>
            </a:r>
          </a:p>
          <a:p>
            <a:pPr lvl="1"/>
            <a:r>
              <a:rPr lang="en-US" dirty="0"/>
              <a:t>Default and static methods do not count </a:t>
            </a:r>
          </a:p>
          <a:p>
            <a:pPr lvl="1"/>
            <a:r>
              <a:rPr lang="en-US" dirty="0"/>
              <a:t>Methods from Object class do not count </a:t>
            </a:r>
          </a:p>
        </p:txBody>
      </p:sp>
    </p:spTree>
    <p:extLst>
      <p:ext uri="{BB962C8B-B14F-4D97-AF65-F5344CB8AC3E}">
        <p14:creationId xmlns:p14="http://schemas.microsoft.com/office/powerpoint/2010/main" val="207453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3395-B69F-3643-899C-7224A616F4D5}"/>
              </a:ext>
            </a:extLst>
          </p:cNvPr>
          <p:cNvSpPr>
            <a:spLocks noGrp="1"/>
          </p:cNvSpPr>
          <p:nvPr>
            <p:ph type="ctrTitle"/>
          </p:nvPr>
        </p:nvSpPr>
        <p:spPr>
          <a:xfrm>
            <a:off x="0" y="1298448"/>
            <a:ext cx="9144000" cy="3255264"/>
          </a:xfrm>
        </p:spPr>
        <p:txBody>
          <a:bodyPr anchor="ctr">
            <a:normAutofit/>
          </a:bodyPr>
          <a:lstStyle/>
          <a:p>
            <a:pPr algn="ctr"/>
            <a:r>
              <a:rPr lang="en-US" sz="4000" dirty="0"/>
              <a:t>Implementing a Functional Interface</a:t>
            </a:r>
            <a:br>
              <a:rPr lang="en-US" sz="4000" dirty="0"/>
            </a:br>
            <a:r>
              <a:rPr lang="en-US" sz="2800" dirty="0"/>
              <a:t>in </a:t>
            </a:r>
            <a:r>
              <a:rPr lang="en-US" sz="3200" dirty="0"/>
              <a:t>Three</a:t>
            </a:r>
            <a:r>
              <a:rPr lang="en-US" sz="2800" dirty="0"/>
              <a:t> Easy Steps</a:t>
            </a:r>
          </a:p>
        </p:txBody>
      </p:sp>
    </p:spTree>
    <p:extLst>
      <p:ext uri="{BB962C8B-B14F-4D97-AF65-F5344CB8AC3E}">
        <p14:creationId xmlns:p14="http://schemas.microsoft.com/office/powerpoint/2010/main" val="355080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A2599D-A38D-A54E-88B0-A23F27909B00}"/>
              </a:ext>
            </a:extLst>
          </p:cNvPr>
          <p:cNvSpPr txBox="1"/>
          <p:nvPr/>
        </p:nvSpPr>
        <p:spPr>
          <a:xfrm>
            <a:off x="0" y="-1"/>
            <a:ext cx="12192000" cy="5016758"/>
          </a:xfrm>
          <a:prstGeom prst="rect">
            <a:avLst/>
          </a:prstGeom>
          <a:noFill/>
        </p:spPr>
        <p:txBody>
          <a:bodyPr wrap="square" rtlCol="0">
            <a:spAutoFit/>
          </a:bodyPr>
          <a:lstStyle/>
          <a:p>
            <a:r>
              <a:rPr lang="en-US" sz="3200" dirty="0">
                <a:solidFill>
                  <a:schemeClr val="accent4"/>
                </a:solidFill>
                <a:latin typeface="Consolas" panose="020B0609020204030204" pitchFamily="49" charset="0"/>
                <a:cs typeface="Consolas" panose="020B0609020204030204" pitchFamily="49" charset="0"/>
              </a:rPr>
              <a:t>public interface </a:t>
            </a:r>
            <a:r>
              <a:rPr lang="en-US" sz="3200" dirty="0">
                <a:solidFill>
                  <a:schemeClr val="bg1"/>
                </a:solidFill>
                <a:latin typeface="Consolas" panose="020B0609020204030204" pitchFamily="49" charset="0"/>
                <a:cs typeface="Consolas" panose="020B0609020204030204" pitchFamily="49" charset="0"/>
              </a:rPr>
              <a:t>Supplier&lt;T&gt; {</a:t>
            </a:r>
          </a:p>
          <a:p>
            <a:r>
              <a:rPr lang="en-US" sz="3200" dirty="0">
                <a:solidFill>
                  <a:schemeClr val="bg1"/>
                </a:solidFill>
                <a:latin typeface="Consolas" panose="020B0609020204030204" pitchFamily="49" charset="0"/>
                <a:cs typeface="Consolas" panose="020B0609020204030204" pitchFamily="49" charset="0"/>
              </a:rPr>
              <a:t>	T get() ;</a:t>
            </a:r>
          </a:p>
          <a:p>
            <a:r>
              <a:rPr lang="en-US" sz="3200" dirty="0">
                <a:solidFill>
                  <a:schemeClr val="bg1"/>
                </a:solidFill>
                <a:latin typeface="Consolas" panose="020B0609020204030204" pitchFamily="49" charset="0"/>
                <a:cs typeface="Consolas" panose="020B0609020204030204" pitchFamily="49" charset="0"/>
              </a:rPr>
              <a:t>}</a:t>
            </a:r>
          </a:p>
          <a:p>
            <a:endParaRPr lang="en-US" sz="3200" dirty="0">
              <a:solidFill>
                <a:schemeClr val="accent4"/>
              </a:solidFill>
              <a:latin typeface="Consolas" panose="020B0609020204030204" pitchFamily="49" charset="0"/>
              <a:cs typeface="Consolas" panose="020B0609020204030204" pitchFamily="49" charset="0"/>
            </a:endParaRPr>
          </a:p>
          <a:p>
            <a:r>
              <a:rPr lang="en-US" sz="3200" dirty="0">
                <a:solidFill>
                  <a:schemeClr val="accent4"/>
                </a:solidFill>
                <a:latin typeface="Consolas" panose="020B0609020204030204" pitchFamily="49" charset="0"/>
                <a:cs typeface="Consolas" panose="020B0609020204030204" pitchFamily="49" charset="0"/>
              </a:rPr>
              <a:t>public interface </a:t>
            </a:r>
            <a:r>
              <a:rPr lang="en-US" sz="3200" dirty="0">
                <a:solidFill>
                  <a:schemeClr val="bg1"/>
                </a:solidFill>
                <a:latin typeface="Consolas" panose="020B0609020204030204" pitchFamily="49" charset="0"/>
                <a:cs typeface="Consolas" panose="020B0609020204030204" pitchFamily="49" charset="0"/>
              </a:rPr>
              <a:t>Supplier&lt;T&gt; {</a:t>
            </a:r>
          </a:p>
          <a:p>
            <a:r>
              <a:rPr lang="en-US" sz="3200" dirty="0">
                <a:solidFill>
                  <a:schemeClr val="bg1"/>
                </a:solidFill>
                <a:latin typeface="Consolas" panose="020B0609020204030204" pitchFamily="49" charset="0"/>
                <a:cs typeface="Consolas" panose="020B0609020204030204" pitchFamily="49" charset="0"/>
              </a:rPr>
              <a:t>	T get() ;</a:t>
            </a:r>
          </a:p>
          <a:p>
            <a:r>
              <a:rPr lang="en-US" sz="3200" dirty="0">
                <a:solidFill>
                  <a:schemeClr val="bg1"/>
                </a:solidFill>
                <a:latin typeface="Consolas" panose="020B0609020204030204" pitchFamily="49" charset="0"/>
                <a:cs typeface="Consolas" panose="020B0609020204030204" pitchFamily="49" charset="0"/>
              </a:rPr>
              <a:t>}</a:t>
            </a:r>
          </a:p>
          <a:p>
            <a:endParaRPr lang="en-US" sz="3200" dirty="0">
              <a:solidFill>
                <a:schemeClr val="bg1"/>
              </a:solidFill>
              <a:latin typeface="Consolas" panose="020B0609020204030204" pitchFamily="49" charset="0"/>
              <a:cs typeface="Consolas" panose="020B0609020204030204" pitchFamily="49" charset="0"/>
            </a:endParaRPr>
          </a:p>
          <a:p>
            <a:r>
              <a:rPr lang="en-US" sz="3200" dirty="0">
                <a:solidFill>
                  <a:schemeClr val="bg1"/>
                </a:solidFill>
                <a:latin typeface="Consolas" panose="020B0609020204030204" pitchFamily="49" charset="0"/>
                <a:cs typeface="Consolas" panose="020B0609020204030204" pitchFamily="49" charset="0"/>
              </a:rPr>
              <a:t>Supplier&lt;String&gt; </a:t>
            </a:r>
            <a:r>
              <a:rPr lang="en-US" sz="3200" dirty="0">
                <a:solidFill>
                  <a:srgbClr val="7030A0"/>
                </a:solidFill>
                <a:latin typeface="Consolas" panose="020B0609020204030204" pitchFamily="49" charset="0"/>
                <a:cs typeface="Consolas" panose="020B0609020204030204" pitchFamily="49" charset="0"/>
              </a:rPr>
              <a:t>supplier</a:t>
            </a:r>
            <a:r>
              <a:rPr lang="en-US" sz="3200" dirty="0">
                <a:solidFill>
                  <a:schemeClr val="bg1"/>
                </a:solidFill>
                <a:latin typeface="Consolas" panose="020B0609020204030204" pitchFamily="49" charset="0"/>
                <a:cs typeface="Consolas" panose="020B0609020204030204" pitchFamily="49" charset="0"/>
              </a:rPr>
              <a:t> =	() -&gt; “</a:t>
            </a:r>
            <a:r>
              <a:rPr lang="en-US" sz="3200" dirty="0">
                <a:solidFill>
                  <a:schemeClr val="accent3"/>
                </a:solidFill>
                <a:latin typeface="Consolas" panose="020B0609020204030204" pitchFamily="49" charset="0"/>
                <a:cs typeface="Consolas" panose="020B0609020204030204" pitchFamily="49" charset="0"/>
              </a:rPr>
              <a:t>Hello</a:t>
            </a:r>
            <a:r>
              <a:rPr lang="en-US" sz="3200" dirty="0">
                <a:solidFill>
                  <a:schemeClr val="bg1"/>
                </a:solidFill>
                <a:latin typeface="Consolas" panose="020B0609020204030204" pitchFamily="49" charset="0"/>
                <a:cs typeface="Consolas" panose="020B0609020204030204" pitchFamily="49" charset="0"/>
              </a:rPr>
              <a:t>” ;</a:t>
            </a:r>
          </a:p>
          <a:p>
            <a:endParaRPr lang="en-US" sz="3200" dirty="0">
              <a:solidFill>
                <a:schemeClr val="accent4"/>
              </a:solidFill>
              <a:latin typeface="Consolas" panose="020B0609020204030204" pitchFamily="49" charset="0"/>
              <a:cs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61A3E898-BB54-0140-B5B4-09F095074C1F}"/>
                  </a:ext>
                </a:extLst>
              </p14:cNvPr>
              <p14:cNvContentPartPr/>
              <p14:nvPr/>
            </p14:nvContentPartPr>
            <p14:xfrm>
              <a:off x="1647394" y="2484041"/>
              <a:ext cx="479160" cy="518040"/>
            </p14:xfrm>
          </p:contentPart>
        </mc:Choice>
        <mc:Fallback xmlns="">
          <p:pic>
            <p:nvPicPr>
              <p:cNvPr id="15" name="Ink 14">
                <a:extLst>
                  <a:ext uri="{FF2B5EF4-FFF2-40B4-BE49-F238E27FC236}">
                    <a16:creationId xmlns:a16="http://schemas.microsoft.com/office/drawing/2014/main" id="{61A3E898-BB54-0140-B5B4-09F095074C1F}"/>
                  </a:ext>
                </a:extLst>
              </p:cNvPr>
              <p:cNvPicPr/>
              <p:nvPr/>
            </p:nvPicPr>
            <p:blipFill>
              <a:blip r:embed="rId4"/>
              <a:stretch>
                <a:fillRect/>
              </a:stretch>
            </p:blipFill>
            <p:spPr>
              <a:xfrm>
                <a:off x="1632274" y="2468921"/>
                <a:ext cx="509760" cy="548640"/>
              </a:xfrm>
              <a:prstGeom prst="rect">
                <a:avLst/>
              </a:prstGeom>
            </p:spPr>
          </p:pic>
        </mc:Fallback>
      </mc:AlternateContent>
      <p:grpSp>
        <p:nvGrpSpPr>
          <p:cNvPr id="18" name="Group 17">
            <a:extLst>
              <a:ext uri="{FF2B5EF4-FFF2-40B4-BE49-F238E27FC236}">
                <a16:creationId xmlns:a16="http://schemas.microsoft.com/office/drawing/2014/main" id="{AB680038-0AAB-2245-8FF5-006C475DF942}"/>
              </a:ext>
            </a:extLst>
          </p:cNvPr>
          <p:cNvGrpSpPr/>
          <p:nvPr/>
        </p:nvGrpSpPr>
        <p:grpSpPr>
          <a:xfrm>
            <a:off x="2212234" y="3053561"/>
            <a:ext cx="4400280" cy="785520"/>
            <a:chOff x="2212234" y="3053561"/>
            <a:chExt cx="4400280" cy="785520"/>
          </a:xfrm>
        </p:grpSpPr>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84BC8ED9-0B75-4D4E-8BC1-BA32EAFD1B38}"/>
                    </a:ext>
                  </a:extLst>
                </p14:cNvPr>
                <p14:cNvContentPartPr/>
                <p14:nvPr/>
              </p14:nvContentPartPr>
              <p14:xfrm>
                <a:off x="2212234" y="3053561"/>
                <a:ext cx="4318200" cy="763560"/>
              </p14:xfrm>
            </p:contentPart>
          </mc:Choice>
          <mc:Fallback xmlns="">
            <p:pic>
              <p:nvPicPr>
                <p:cNvPr id="16" name="Ink 15">
                  <a:extLst>
                    <a:ext uri="{FF2B5EF4-FFF2-40B4-BE49-F238E27FC236}">
                      <a16:creationId xmlns:a16="http://schemas.microsoft.com/office/drawing/2014/main" id="{84BC8ED9-0B75-4D4E-8BC1-BA32EAFD1B38}"/>
                    </a:ext>
                  </a:extLst>
                </p:cNvPr>
                <p:cNvPicPr/>
                <p:nvPr/>
              </p:nvPicPr>
              <p:blipFill>
                <a:blip r:embed="rId6"/>
                <a:stretch>
                  <a:fillRect/>
                </a:stretch>
              </p:blipFill>
              <p:spPr>
                <a:xfrm>
                  <a:off x="2197114" y="3038441"/>
                  <a:ext cx="4348440" cy="794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9F86D7F3-57C7-5A48-8A51-1EF391BF76A5}"/>
                    </a:ext>
                  </a:extLst>
                </p14:cNvPr>
                <p14:cNvContentPartPr/>
                <p14:nvPr/>
              </p14:nvContentPartPr>
              <p14:xfrm>
                <a:off x="6379234" y="3661601"/>
                <a:ext cx="233280" cy="177480"/>
              </p14:xfrm>
            </p:contentPart>
          </mc:Choice>
          <mc:Fallback xmlns="">
            <p:pic>
              <p:nvPicPr>
                <p:cNvPr id="17" name="Ink 16">
                  <a:extLst>
                    <a:ext uri="{FF2B5EF4-FFF2-40B4-BE49-F238E27FC236}">
                      <a16:creationId xmlns:a16="http://schemas.microsoft.com/office/drawing/2014/main" id="{9F86D7F3-57C7-5A48-8A51-1EF391BF76A5}"/>
                    </a:ext>
                  </a:extLst>
                </p:cNvPr>
                <p:cNvPicPr/>
                <p:nvPr/>
              </p:nvPicPr>
              <p:blipFill>
                <a:blip r:embed="rId8"/>
                <a:stretch>
                  <a:fillRect/>
                </a:stretch>
              </p:blipFill>
              <p:spPr>
                <a:xfrm>
                  <a:off x="6363754" y="3646481"/>
                  <a:ext cx="263880" cy="208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C5417DE0-DE1A-1A49-A4AD-366010F21445}"/>
                  </a:ext>
                </a:extLst>
              </p14:cNvPr>
              <p14:cNvContentPartPr/>
              <p14:nvPr/>
            </p14:nvContentPartPr>
            <p14:xfrm>
              <a:off x="2130514" y="3060041"/>
              <a:ext cx="164160" cy="151560"/>
            </p14:xfrm>
          </p:contentPart>
        </mc:Choice>
        <mc:Fallback xmlns="">
          <p:pic>
            <p:nvPicPr>
              <p:cNvPr id="19" name="Ink 18">
                <a:extLst>
                  <a:ext uri="{FF2B5EF4-FFF2-40B4-BE49-F238E27FC236}">
                    <a16:creationId xmlns:a16="http://schemas.microsoft.com/office/drawing/2014/main" id="{C5417DE0-DE1A-1A49-A4AD-366010F21445}"/>
                  </a:ext>
                </a:extLst>
              </p:cNvPr>
              <p:cNvPicPr/>
              <p:nvPr/>
            </p:nvPicPr>
            <p:blipFill>
              <a:blip r:embed="rId10"/>
              <a:stretch>
                <a:fillRect/>
              </a:stretch>
            </p:blipFill>
            <p:spPr>
              <a:xfrm>
                <a:off x="2115034" y="3044561"/>
                <a:ext cx="194760" cy="182160"/>
              </a:xfrm>
              <a:prstGeom prst="rect">
                <a:avLst/>
              </a:prstGeom>
            </p:spPr>
          </p:pic>
        </mc:Fallback>
      </mc:AlternateContent>
      <p:grpSp>
        <p:nvGrpSpPr>
          <p:cNvPr id="26" name="Group 25">
            <a:extLst>
              <a:ext uri="{FF2B5EF4-FFF2-40B4-BE49-F238E27FC236}">
                <a16:creationId xmlns:a16="http://schemas.microsoft.com/office/drawing/2014/main" id="{C77065DB-B938-2B41-92CC-8C53E21BD630}"/>
              </a:ext>
            </a:extLst>
          </p:cNvPr>
          <p:cNvGrpSpPr/>
          <p:nvPr/>
        </p:nvGrpSpPr>
        <p:grpSpPr>
          <a:xfrm>
            <a:off x="3821074" y="2747201"/>
            <a:ext cx="811440" cy="278640"/>
            <a:chOff x="3821074" y="2747201"/>
            <a:chExt cx="811440" cy="278640"/>
          </a:xfrm>
        </p:grpSpPr>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ACBAA180-B5F4-EE48-87F8-19A661FB9E60}"/>
                    </a:ext>
                  </a:extLst>
                </p14:cNvPr>
                <p14:cNvContentPartPr/>
                <p14:nvPr/>
              </p14:nvContentPartPr>
              <p14:xfrm>
                <a:off x="3821074" y="2799041"/>
                <a:ext cx="125640" cy="203040"/>
              </p14:xfrm>
            </p:contentPart>
          </mc:Choice>
          <mc:Fallback xmlns="">
            <p:pic>
              <p:nvPicPr>
                <p:cNvPr id="20" name="Ink 19">
                  <a:extLst>
                    <a:ext uri="{FF2B5EF4-FFF2-40B4-BE49-F238E27FC236}">
                      <a16:creationId xmlns:a16="http://schemas.microsoft.com/office/drawing/2014/main" id="{ACBAA180-B5F4-EE48-87F8-19A661FB9E60}"/>
                    </a:ext>
                  </a:extLst>
                </p:cNvPr>
                <p:cNvPicPr/>
                <p:nvPr/>
              </p:nvPicPr>
              <p:blipFill>
                <a:blip r:embed="rId12"/>
                <a:stretch>
                  <a:fillRect/>
                </a:stretch>
              </p:blipFill>
              <p:spPr>
                <a:xfrm>
                  <a:off x="3805954" y="2783921"/>
                  <a:ext cx="1558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592FB402-AD01-5C45-A5DF-64550EEDC9AF}"/>
                    </a:ext>
                  </a:extLst>
                </p14:cNvPr>
                <p14:cNvContentPartPr/>
                <p14:nvPr/>
              </p14:nvContentPartPr>
              <p14:xfrm>
                <a:off x="3998194" y="2774921"/>
                <a:ext cx="47880" cy="218160"/>
              </p14:xfrm>
            </p:contentPart>
          </mc:Choice>
          <mc:Fallback xmlns="">
            <p:pic>
              <p:nvPicPr>
                <p:cNvPr id="21" name="Ink 20">
                  <a:extLst>
                    <a:ext uri="{FF2B5EF4-FFF2-40B4-BE49-F238E27FC236}">
                      <a16:creationId xmlns:a16="http://schemas.microsoft.com/office/drawing/2014/main" id="{592FB402-AD01-5C45-A5DF-64550EEDC9AF}"/>
                    </a:ext>
                  </a:extLst>
                </p:cNvPr>
                <p:cNvPicPr/>
                <p:nvPr/>
              </p:nvPicPr>
              <p:blipFill>
                <a:blip r:embed="rId14"/>
                <a:stretch>
                  <a:fillRect/>
                </a:stretch>
              </p:blipFill>
              <p:spPr>
                <a:xfrm>
                  <a:off x="3982714" y="2759801"/>
                  <a:ext cx="784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CFDA140E-32D4-6448-9455-7F3BCE798FB4}"/>
                    </a:ext>
                  </a:extLst>
                </p14:cNvPr>
                <p14:cNvContentPartPr/>
                <p14:nvPr/>
              </p14:nvContentPartPr>
              <p14:xfrm>
                <a:off x="3998194" y="2850881"/>
                <a:ext cx="108360" cy="34920"/>
              </p14:xfrm>
            </p:contentPart>
          </mc:Choice>
          <mc:Fallback xmlns="">
            <p:pic>
              <p:nvPicPr>
                <p:cNvPr id="22" name="Ink 21">
                  <a:extLst>
                    <a:ext uri="{FF2B5EF4-FFF2-40B4-BE49-F238E27FC236}">
                      <a16:creationId xmlns:a16="http://schemas.microsoft.com/office/drawing/2014/main" id="{CFDA140E-32D4-6448-9455-7F3BCE798FB4}"/>
                    </a:ext>
                  </a:extLst>
                </p:cNvPr>
                <p:cNvPicPr/>
                <p:nvPr/>
              </p:nvPicPr>
              <p:blipFill>
                <a:blip r:embed="rId16"/>
                <a:stretch>
                  <a:fillRect/>
                </a:stretch>
              </p:blipFill>
              <p:spPr>
                <a:xfrm>
                  <a:off x="3982714" y="2835401"/>
                  <a:ext cx="13860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 22">
                  <a:extLst>
                    <a:ext uri="{FF2B5EF4-FFF2-40B4-BE49-F238E27FC236}">
                      <a16:creationId xmlns:a16="http://schemas.microsoft.com/office/drawing/2014/main" id="{88FB2D50-47BF-0948-96D8-5C198F59F8CC}"/>
                    </a:ext>
                  </a:extLst>
                </p14:cNvPr>
                <p14:cNvContentPartPr/>
                <p14:nvPr/>
              </p14:nvContentPartPr>
              <p14:xfrm>
                <a:off x="4110514" y="2773121"/>
                <a:ext cx="216000" cy="252720"/>
              </p14:xfrm>
            </p:contentPart>
          </mc:Choice>
          <mc:Fallback xmlns="">
            <p:pic>
              <p:nvPicPr>
                <p:cNvPr id="23" name="Ink 22">
                  <a:extLst>
                    <a:ext uri="{FF2B5EF4-FFF2-40B4-BE49-F238E27FC236}">
                      <a16:creationId xmlns:a16="http://schemas.microsoft.com/office/drawing/2014/main" id="{88FB2D50-47BF-0948-96D8-5C198F59F8CC}"/>
                    </a:ext>
                  </a:extLst>
                </p:cNvPr>
                <p:cNvPicPr/>
                <p:nvPr/>
              </p:nvPicPr>
              <p:blipFill>
                <a:blip r:embed="rId18"/>
                <a:stretch>
                  <a:fillRect/>
                </a:stretch>
              </p:blipFill>
              <p:spPr>
                <a:xfrm>
                  <a:off x="4095034" y="2758001"/>
                  <a:ext cx="24660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4" name="Ink 23">
                  <a:extLst>
                    <a:ext uri="{FF2B5EF4-FFF2-40B4-BE49-F238E27FC236}">
                      <a16:creationId xmlns:a16="http://schemas.microsoft.com/office/drawing/2014/main" id="{99D0E48D-38A1-4C48-A1E4-AAC6E217F4A6}"/>
                    </a:ext>
                  </a:extLst>
                </p14:cNvPr>
                <p14:cNvContentPartPr/>
                <p14:nvPr/>
              </p14:nvContentPartPr>
              <p14:xfrm>
                <a:off x="4386274" y="2842241"/>
                <a:ext cx="78120" cy="9000"/>
              </p14:xfrm>
            </p:contentPart>
          </mc:Choice>
          <mc:Fallback xmlns="">
            <p:pic>
              <p:nvPicPr>
                <p:cNvPr id="24" name="Ink 23">
                  <a:extLst>
                    <a:ext uri="{FF2B5EF4-FFF2-40B4-BE49-F238E27FC236}">
                      <a16:creationId xmlns:a16="http://schemas.microsoft.com/office/drawing/2014/main" id="{99D0E48D-38A1-4C48-A1E4-AAC6E217F4A6}"/>
                    </a:ext>
                  </a:extLst>
                </p:cNvPr>
                <p:cNvPicPr/>
                <p:nvPr/>
              </p:nvPicPr>
              <p:blipFill>
                <a:blip r:embed="rId20"/>
                <a:stretch>
                  <a:fillRect/>
                </a:stretch>
              </p:blipFill>
              <p:spPr>
                <a:xfrm>
                  <a:off x="4370794" y="2827121"/>
                  <a:ext cx="1087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621DE8B9-DD2D-1E40-8255-AD16CC5F96FF}"/>
                    </a:ext>
                  </a:extLst>
                </p14:cNvPr>
                <p14:cNvContentPartPr/>
                <p14:nvPr/>
              </p14:nvContentPartPr>
              <p14:xfrm>
                <a:off x="4464034" y="2747201"/>
                <a:ext cx="168480" cy="216000"/>
              </p14:xfrm>
            </p:contentPart>
          </mc:Choice>
          <mc:Fallback xmlns="">
            <p:pic>
              <p:nvPicPr>
                <p:cNvPr id="25" name="Ink 24">
                  <a:extLst>
                    <a:ext uri="{FF2B5EF4-FFF2-40B4-BE49-F238E27FC236}">
                      <a16:creationId xmlns:a16="http://schemas.microsoft.com/office/drawing/2014/main" id="{621DE8B9-DD2D-1E40-8255-AD16CC5F96FF}"/>
                    </a:ext>
                  </a:extLst>
                </p:cNvPr>
                <p:cNvPicPr/>
                <p:nvPr/>
              </p:nvPicPr>
              <p:blipFill>
                <a:blip r:embed="rId22"/>
                <a:stretch>
                  <a:fillRect/>
                </a:stretch>
              </p:blipFill>
              <p:spPr>
                <a:xfrm>
                  <a:off x="4448914" y="2732081"/>
                  <a:ext cx="199080" cy="246600"/>
                </a:xfrm>
                <a:prstGeom prst="rect">
                  <a:avLst/>
                </a:prstGeom>
              </p:spPr>
            </p:pic>
          </mc:Fallback>
        </mc:AlternateContent>
      </p:grpSp>
      <p:grpSp>
        <p:nvGrpSpPr>
          <p:cNvPr id="50" name="Group 49">
            <a:extLst>
              <a:ext uri="{FF2B5EF4-FFF2-40B4-BE49-F238E27FC236}">
                <a16:creationId xmlns:a16="http://schemas.microsoft.com/office/drawing/2014/main" id="{53BE765C-CE01-AE43-BBDA-741AA841280B}"/>
              </a:ext>
            </a:extLst>
          </p:cNvPr>
          <p:cNvGrpSpPr/>
          <p:nvPr/>
        </p:nvGrpSpPr>
        <p:grpSpPr>
          <a:xfrm>
            <a:off x="4849594" y="2650001"/>
            <a:ext cx="2582280" cy="528840"/>
            <a:chOff x="4849594" y="2650001"/>
            <a:chExt cx="2582280" cy="528840"/>
          </a:xfrm>
        </p:grpSpPr>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C06584AB-4FE6-C24B-954A-EE70E0D218FD}"/>
                    </a:ext>
                  </a:extLst>
                </p14:cNvPr>
                <p14:cNvContentPartPr/>
                <p14:nvPr/>
              </p14:nvContentPartPr>
              <p14:xfrm>
                <a:off x="4849594" y="2781761"/>
                <a:ext cx="188280" cy="155520"/>
              </p14:xfrm>
            </p:contentPart>
          </mc:Choice>
          <mc:Fallback xmlns="">
            <p:pic>
              <p:nvPicPr>
                <p:cNvPr id="27" name="Ink 26">
                  <a:extLst>
                    <a:ext uri="{FF2B5EF4-FFF2-40B4-BE49-F238E27FC236}">
                      <a16:creationId xmlns:a16="http://schemas.microsoft.com/office/drawing/2014/main" id="{C06584AB-4FE6-C24B-954A-EE70E0D218FD}"/>
                    </a:ext>
                  </a:extLst>
                </p:cNvPr>
                <p:cNvPicPr/>
                <p:nvPr/>
              </p:nvPicPr>
              <p:blipFill>
                <a:blip r:embed="rId24"/>
                <a:stretch>
                  <a:fillRect/>
                </a:stretch>
              </p:blipFill>
              <p:spPr>
                <a:xfrm>
                  <a:off x="4834474" y="2766641"/>
                  <a:ext cx="2185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091DEE13-93ED-024D-811B-E28A3C5B2B84}"/>
                    </a:ext>
                  </a:extLst>
                </p14:cNvPr>
                <p14:cNvContentPartPr/>
                <p14:nvPr/>
              </p14:nvContentPartPr>
              <p14:xfrm>
                <a:off x="5063434" y="2807681"/>
                <a:ext cx="108360" cy="164160"/>
              </p14:xfrm>
            </p:contentPart>
          </mc:Choice>
          <mc:Fallback xmlns="">
            <p:pic>
              <p:nvPicPr>
                <p:cNvPr id="28" name="Ink 27">
                  <a:extLst>
                    <a:ext uri="{FF2B5EF4-FFF2-40B4-BE49-F238E27FC236}">
                      <a16:creationId xmlns:a16="http://schemas.microsoft.com/office/drawing/2014/main" id="{091DEE13-93ED-024D-811B-E28A3C5B2B84}"/>
                    </a:ext>
                  </a:extLst>
                </p:cNvPr>
                <p:cNvPicPr/>
                <p:nvPr/>
              </p:nvPicPr>
              <p:blipFill>
                <a:blip r:embed="rId26"/>
                <a:stretch>
                  <a:fillRect/>
                </a:stretch>
              </p:blipFill>
              <p:spPr>
                <a:xfrm>
                  <a:off x="5048314" y="2792561"/>
                  <a:ext cx="1386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10FAB9AD-2FF1-AA4D-AC3F-EBD0D956C336}"/>
                    </a:ext>
                  </a:extLst>
                </p14:cNvPr>
                <p14:cNvContentPartPr/>
                <p14:nvPr/>
              </p14:nvContentPartPr>
              <p14:xfrm>
                <a:off x="5188714" y="2799041"/>
                <a:ext cx="103680" cy="244440"/>
              </p14:xfrm>
            </p:contentPart>
          </mc:Choice>
          <mc:Fallback xmlns="">
            <p:pic>
              <p:nvPicPr>
                <p:cNvPr id="29" name="Ink 28">
                  <a:extLst>
                    <a:ext uri="{FF2B5EF4-FFF2-40B4-BE49-F238E27FC236}">
                      <a16:creationId xmlns:a16="http://schemas.microsoft.com/office/drawing/2014/main" id="{10FAB9AD-2FF1-AA4D-AC3F-EBD0D956C336}"/>
                    </a:ext>
                  </a:extLst>
                </p:cNvPr>
                <p:cNvPicPr/>
                <p:nvPr/>
              </p:nvPicPr>
              <p:blipFill>
                <a:blip r:embed="rId28"/>
                <a:stretch>
                  <a:fillRect/>
                </a:stretch>
              </p:blipFill>
              <p:spPr>
                <a:xfrm>
                  <a:off x="5173234" y="2783921"/>
                  <a:ext cx="13428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Ink 29">
                  <a:extLst>
                    <a:ext uri="{FF2B5EF4-FFF2-40B4-BE49-F238E27FC236}">
                      <a16:creationId xmlns:a16="http://schemas.microsoft.com/office/drawing/2014/main" id="{3ACE70E3-A521-E945-A861-E4004C3CC441}"/>
                    </a:ext>
                  </a:extLst>
                </p14:cNvPr>
                <p14:cNvContentPartPr/>
                <p14:nvPr/>
              </p14:nvContentPartPr>
              <p14:xfrm>
                <a:off x="5395714" y="2725601"/>
                <a:ext cx="327960" cy="276480"/>
              </p14:xfrm>
            </p:contentPart>
          </mc:Choice>
          <mc:Fallback xmlns="">
            <p:pic>
              <p:nvPicPr>
                <p:cNvPr id="30" name="Ink 29">
                  <a:extLst>
                    <a:ext uri="{FF2B5EF4-FFF2-40B4-BE49-F238E27FC236}">
                      <a16:creationId xmlns:a16="http://schemas.microsoft.com/office/drawing/2014/main" id="{3ACE70E3-A521-E945-A861-E4004C3CC441}"/>
                    </a:ext>
                  </a:extLst>
                </p:cNvPr>
                <p:cNvPicPr/>
                <p:nvPr/>
              </p:nvPicPr>
              <p:blipFill>
                <a:blip r:embed="rId30"/>
                <a:stretch>
                  <a:fillRect/>
                </a:stretch>
              </p:blipFill>
              <p:spPr>
                <a:xfrm>
                  <a:off x="5380594" y="2710481"/>
                  <a:ext cx="35856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9F255C80-0D20-1045-9524-F07E9E2034E2}"/>
                    </a:ext>
                  </a:extLst>
                </p14:cNvPr>
                <p14:cNvContentPartPr/>
                <p14:nvPr/>
              </p14:nvContentPartPr>
              <p14:xfrm>
                <a:off x="5749234" y="2773121"/>
                <a:ext cx="194760" cy="95400"/>
              </p14:xfrm>
            </p:contentPart>
          </mc:Choice>
          <mc:Fallback xmlns="">
            <p:pic>
              <p:nvPicPr>
                <p:cNvPr id="31" name="Ink 30">
                  <a:extLst>
                    <a:ext uri="{FF2B5EF4-FFF2-40B4-BE49-F238E27FC236}">
                      <a16:creationId xmlns:a16="http://schemas.microsoft.com/office/drawing/2014/main" id="{9F255C80-0D20-1045-9524-F07E9E2034E2}"/>
                    </a:ext>
                  </a:extLst>
                </p:cNvPr>
                <p:cNvPicPr/>
                <p:nvPr/>
              </p:nvPicPr>
              <p:blipFill>
                <a:blip r:embed="rId32"/>
                <a:stretch>
                  <a:fillRect/>
                </a:stretch>
              </p:blipFill>
              <p:spPr>
                <a:xfrm>
                  <a:off x="5733754" y="2758001"/>
                  <a:ext cx="225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Ink 31">
                  <a:extLst>
                    <a:ext uri="{FF2B5EF4-FFF2-40B4-BE49-F238E27FC236}">
                      <a16:creationId xmlns:a16="http://schemas.microsoft.com/office/drawing/2014/main" id="{575D39E3-5A57-D844-A1D1-916FB6B80271}"/>
                    </a:ext>
                  </a:extLst>
                </p14:cNvPr>
                <p14:cNvContentPartPr/>
                <p14:nvPr/>
              </p14:nvContentPartPr>
              <p14:xfrm>
                <a:off x="5973514" y="2650001"/>
                <a:ext cx="164160" cy="209520"/>
              </p14:xfrm>
            </p:contentPart>
          </mc:Choice>
          <mc:Fallback xmlns="">
            <p:pic>
              <p:nvPicPr>
                <p:cNvPr id="32" name="Ink 31">
                  <a:extLst>
                    <a:ext uri="{FF2B5EF4-FFF2-40B4-BE49-F238E27FC236}">
                      <a16:creationId xmlns:a16="http://schemas.microsoft.com/office/drawing/2014/main" id="{575D39E3-5A57-D844-A1D1-916FB6B80271}"/>
                    </a:ext>
                  </a:extLst>
                </p:cNvPr>
                <p:cNvPicPr/>
                <p:nvPr/>
              </p:nvPicPr>
              <p:blipFill>
                <a:blip r:embed="rId34"/>
                <a:stretch>
                  <a:fillRect/>
                </a:stretch>
              </p:blipFill>
              <p:spPr>
                <a:xfrm>
                  <a:off x="5958394" y="2634881"/>
                  <a:ext cx="1947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3" name="Ink 32">
                  <a:extLst>
                    <a:ext uri="{FF2B5EF4-FFF2-40B4-BE49-F238E27FC236}">
                      <a16:creationId xmlns:a16="http://schemas.microsoft.com/office/drawing/2014/main" id="{F5E69FB7-4C61-7645-A9E2-6E700A9F3928}"/>
                    </a:ext>
                  </a:extLst>
                </p14:cNvPr>
                <p14:cNvContentPartPr/>
                <p14:nvPr/>
              </p14:nvContentPartPr>
              <p14:xfrm>
                <a:off x="6262594" y="2758001"/>
                <a:ext cx="95400" cy="201240"/>
              </p14:xfrm>
            </p:contentPart>
          </mc:Choice>
          <mc:Fallback xmlns="">
            <p:pic>
              <p:nvPicPr>
                <p:cNvPr id="33" name="Ink 32">
                  <a:extLst>
                    <a:ext uri="{FF2B5EF4-FFF2-40B4-BE49-F238E27FC236}">
                      <a16:creationId xmlns:a16="http://schemas.microsoft.com/office/drawing/2014/main" id="{F5E69FB7-4C61-7645-A9E2-6E700A9F3928}"/>
                    </a:ext>
                  </a:extLst>
                </p:cNvPr>
                <p:cNvPicPr/>
                <p:nvPr/>
              </p:nvPicPr>
              <p:blipFill>
                <a:blip r:embed="rId36"/>
                <a:stretch>
                  <a:fillRect/>
                </a:stretch>
              </p:blipFill>
              <p:spPr>
                <a:xfrm>
                  <a:off x="6247114" y="2742521"/>
                  <a:ext cx="12564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4" name="Ink 33">
                  <a:extLst>
                    <a:ext uri="{FF2B5EF4-FFF2-40B4-BE49-F238E27FC236}">
                      <a16:creationId xmlns:a16="http://schemas.microsoft.com/office/drawing/2014/main" id="{9CBEA03C-600F-2643-8051-F47B7CC7B386}"/>
                    </a:ext>
                  </a:extLst>
                </p14:cNvPr>
                <p14:cNvContentPartPr/>
                <p14:nvPr/>
              </p14:nvContentPartPr>
              <p14:xfrm>
                <a:off x="6396154" y="2790401"/>
                <a:ext cx="99720" cy="95400"/>
              </p14:xfrm>
            </p:contentPart>
          </mc:Choice>
          <mc:Fallback xmlns="">
            <p:pic>
              <p:nvPicPr>
                <p:cNvPr id="34" name="Ink 33">
                  <a:extLst>
                    <a:ext uri="{FF2B5EF4-FFF2-40B4-BE49-F238E27FC236}">
                      <a16:creationId xmlns:a16="http://schemas.microsoft.com/office/drawing/2014/main" id="{9CBEA03C-600F-2643-8051-F47B7CC7B386}"/>
                    </a:ext>
                  </a:extLst>
                </p:cNvPr>
                <p:cNvPicPr/>
                <p:nvPr/>
              </p:nvPicPr>
              <p:blipFill>
                <a:blip r:embed="rId38"/>
                <a:stretch>
                  <a:fillRect/>
                </a:stretch>
              </p:blipFill>
              <p:spPr>
                <a:xfrm>
                  <a:off x="6381034" y="2775281"/>
                  <a:ext cx="1303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5" name="Ink 34">
                  <a:extLst>
                    <a:ext uri="{FF2B5EF4-FFF2-40B4-BE49-F238E27FC236}">
                      <a16:creationId xmlns:a16="http://schemas.microsoft.com/office/drawing/2014/main" id="{B6425D61-8FA4-6F4B-B226-77D3D5EF0B14}"/>
                    </a:ext>
                  </a:extLst>
                </p14:cNvPr>
                <p14:cNvContentPartPr/>
                <p14:nvPr/>
              </p14:nvContentPartPr>
              <p14:xfrm>
                <a:off x="6525754" y="2777441"/>
                <a:ext cx="138600" cy="106200"/>
              </p14:xfrm>
            </p:contentPart>
          </mc:Choice>
          <mc:Fallback xmlns="">
            <p:pic>
              <p:nvPicPr>
                <p:cNvPr id="35" name="Ink 34">
                  <a:extLst>
                    <a:ext uri="{FF2B5EF4-FFF2-40B4-BE49-F238E27FC236}">
                      <a16:creationId xmlns:a16="http://schemas.microsoft.com/office/drawing/2014/main" id="{B6425D61-8FA4-6F4B-B226-77D3D5EF0B14}"/>
                    </a:ext>
                  </a:extLst>
                </p:cNvPr>
                <p:cNvPicPr/>
                <p:nvPr/>
              </p:nvPicPr>
              <p:blipFill>
                <a:blip r:embed="rId40"/>
                <a:stretch>
                  <a:fillRect/>
                </a:stretch>
              </p:blipFill>
              <p:spPr>
                <a:xfrm>
                  <a:off x="6510634" y="2762321"/>
                  <a:ext cx="16884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6" name="Ink 35">
                  <a:extLst>
                    <a:ext uri="{FF2B5EF4-FFF2-40B4-BE49-F238E27FC236}">
                      <a16:creationId xmlns:a16="http://schemas.microsoft.com/office/drawing/2014/main" id="{9DDE0925-9EA0-7E48-A53D-ED9A6E0A82A0}"/>
                    </a:ext>
                  </a:extLst>
                </p14:cNvPr>
                <p14:cNvContentPartPr/>
                <p14:nvPr/>
              </p14:nvContentPartPr>
              <p14:xfrm>
                <a:off x="6659314" y="2786081"/>
                <a:ext cx="112680" cy="104040"/>
              </p14:xfrm>
            </p:contentPart>
          </mc:Choice>
          <mc:Fallback xmlns="">
            <p:pic>
              <p:nvPicPr>
                <p:cNvPr id="36" name="Ink 35">
                  <a:extLst>
                    <a:ext uri="{FF2B5EF4-FFF2-40B4-BE49-F238E27FC236}">
                      <a16:creationId xmlns:a16="http://schemas.microsoft.com/office/drawing/2014/main" id="{9DDE0925-9EA0-7E48-A53D-ED9A6E0A82A0}"/>
                    </a:ext>
                  </a:extLst>
                </p:cNvPr>
                <p:cNvPicPr/>
                <p:nvPr/>
              </p:nvPicPr>
              <p:blipFill>
                <a:blip r:embed="rId42"/>
                <a:stretch>
                  <a:fillRect/>
                </a:stretch>
              </p:blipFill>
              <p:spPr>
                <a:xfrm>
                  <a:off x="6644194" y="2770961"/>
                  <a:ext cx="1432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7" name="Ink 36">
                  <a:extLst>
                    <a:ext uri="{FF2B5EF4-FFF2-40B4-BE49-F238E27FC236}">
                      <a16:creationId xmlns:a16="http://schemas.microsoft.com/office/drawing/2014/main" id="{EF20D173-2E96-1048-AB56-556C328F11A1}"/>
                    </a:ext>
                  </a:extLst>
                </p14:cNvPr>
                <p14:cNvContentPartPr/>
                <p14:nvPr/>
              </p14:nvContentPartPr>
              <p14:xfrm>
                <a:off x="6823474" y="2790401"/>
                <a:ext cx="172800" cy="116640"/>
              </p14:xfrm>
            </p:contentPart>
          </mc:Choice>
          <mc:Fallback xmlns="">
            <p:pic>
              <p:nvPicPr>
                <p:cNvPr id="37" name="Ink 36">
                  <a:extLst>
                    <a:ext uri="{FF2B5EF4-FFF2-40B4-BE49-F238E27FC236}">
                      <a16:creationId xmlns:a16="http://schemas.microsoft.com/office/drawing/2014/main" id="{EF20D173-2E96-1048-AB56-556C328F11A1}"/>
                    </a:ext>
                  </a:extLst>
                </p:cNvPr>
                <p:cNvPicPr/>
                <p:nvPr/>
              </p:nvPicPr>
              <p:blipFill>
                <a:blip r:embed="rId44"/>
                <a:stretch>
                  <a:fillRect/>
                </a:stretch>
              </p:blipFill>
              <p:spPr>
                <a:xfrm>
                  <a:off x="6807994" y="2775281"/>
                  <a:ext cx="2034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8" name="Ink 37">
                  <a:extLst>
                    <a:ext uri="{FF2B5EF4-FFF2-40B4-BE49-F238E27FC236}">
                      <a16:creationId xmlns:a16="http://schemas.microsoft.com/office/drawing/2014/main" id="{0759638B-0071-4A45-AEDB-B7F09CBC3D96}"/>
                    </a:ext>
                  </a:extLst>
                </p14:cNvPr>
                <p14:cNvContentPartPr/>
                <p14:nvPr/>
              </p14:nvContentPartPr>
              <p14:xfrm>
                <a:off x="7043434" y="2712641"/>
                <a:ext cx="13320" cy="177480"/>
              </p14:xfrm>
            </p:contentPart>
          </mc:Choice>
          <mc:Fallback xmlns="">
            <p:pic>
              <p:nvPicPr>
                <p:cNvPr id="38" name="Ink 37">
                  <a:extLst>
                    <a:ext uri="{FF2B5EF4-FFF2-40B4-BE49-F238E27FC236}">
                      <a16:creationId xmlns:a16="http://schemas.microsoft.com/office/drawing/2014/main" id="{0759638B-0071-4A45-AEDB-B7F09CBC3D96}"/>
                    </a:ext>
                  </a:extLst>
                </p:cNvPr>
                <p:cNvPicPr/>
                <p:nvPr/>
              </p:nvPicPr>
              <p:blipFill>
                <a:blip r:embed="rId46"/>
                <a:stretch>
                  <a:fillRect/>
                </a:stretch>
              </p:blipFill>
              <p:spPr>
                <a:xfrm>
                  <a:off x="7028314" y="2697521"/>
                  <a:ext cx="439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9" name="Ink 38">
                  <a:extLst>
                    <a:ext uri="{FF2B5EF4-FFF2-40B4-BE49-F238E27FC236}">
                      <a16:creationId xmlns:a16="http://schemas.microsoft.com/office/drawing/2014/main" id="{C998978C-9267-7842-8845-0FE4C484208E}"/>
                    </a:ext>
                  </a:extLst>
                </p14:cNvPr>
                <p14:cNvContentPartPr/>
                <p14:nvPr/>
              </p14:nvContentPartPr>
              <p14:xfrm>
                <a:off x="7043434" y="2786081"/>
                <a:ext cx="112320" cy="69480"/>
              </p14:xfrm>
            </p:contentPart>
          </mc:Choice>
          <mc:Fallback xmlns="">
            <p:pic>
              <p:nvPicPr>
                <p:cNvPr id="39" name="Ink 38">
                  <a:extLst>
                    <a:ext uri="{FF2B5EF4-FFF2-40B4-BE49-F238E27FC236}">
                      <a16:creationId xmlns:a16="http://schemas.microsoft.com/office/drawing/2014/main" id="{C998978C-9267-7842-8845-0FE4C484208E}"/>
                    </a:ext>
                  </a:extLst>
                </p:cNvPr>
                <p:cNvPicPr/>
                <p:nvPr/>
              </p:nvPicPr>
              <p:blipFill>
                <a:blip r:embed="rId48"/>
                <a:stretch>
                  <a:fillRect/>
                </a:stretch>
              </p:blipFill>
              <p:spPr>
                <a:xfrm>
                  <a:off x="7028314" y="2770961"/>
                  <a:ext cx="1429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0" name="Ink 39">
                  <a:extLst>
                    <a:ext uri="{FF2B5EF4-FFF2-40B4-BE49-F238E27FC236}">
                      <a16:creationId xmlns:a16="http://schemas.microsoft.com/office/drawing/2014/main" id="{A0C06BC8-E708-784B-8200-466E95C2A100}"/>
                    </a:ext>
                  </a:extLst>
                </p14:cNvPr>
                <p14:cNvContentPartPr/>
                <p14:nvPr/>
              </p14:nvContentPartPr>
              <p14:xfrm>
                <a:off x="7172674" y="2790401"/>
                <a:ext cx="133920" cy="121320"/>
              </p14:xfrm>
            </p:contentPart>
          </mc:Choice>
          <mc:Fallback xmlns="">
            <p:pic>
              <p:nvPicPr>
                <p:cNvPr id="40" name="Ink 39">
                  <a:extLst>
                    <a:ext uri="{FF2B5EF4-FFF2-40B4-BE49-F238E27FC236}">
                      <a16:creationId xmlns:a16="http://schemas.microsoft.com/office/drawing/2014/main" id="{A0C06BC8-E708-784B-8200-466E95C2A100}"/>
                    </a:ext>
                  </a:extLst>
                </p:cNvPr>
                <p:cNvPicPr/>
                <p:nvPr/>
              </p:nvPicPr>
              <p:blipFill>
                <a:blip r:embed="rId50"/>
                <a:stretch>
                  <a:fillRect/>
                </a:stretch>
              </p:blipFill>
              <p:spPr>
                <a:xfrm>
                  <a:off x="7157554" y="2775281"/>
                  <a:ext cx="1645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1" name="Ink 40">
                  <a:extLst>
                    <a:ext uri="{FF2B5EF4-FFF2-40B4-BE49-F238E27FC236}">
                      <a16:creationId xmlns:a16="http://schemas.microsoft.com/office/drawing/2014/main" id="{38D4D6D5-1D59-E34A-AF91-2B119989BACE}"/>
                    </a:ext>
                  </a:extLst>
                </p14:cNvPr>
                <p14:cNvContentPartPr/>
                <p14:nvPr/>
              </p14:nvContentPartPr>
              <p14:xfrm>
                <a:off x="7275994" y="2730281"/>
                <a:ext cx="155880" cy="146880"/>
              </p14:xfrm>
            </p:contentPart>
          </mc:Choice>
          <mc:Fallback xmlns="">
            <p:pic>
              <p:nvPicPr>
                <p:cNvPr id="41" name="Ink 40">
                  <a:extLst>
                    <a:ext uri="{FF2B5EF4-FFF2-40B4-BE49-F238E27FC236}">
                      <a16:creationId xmlns:a16="http://schemas.microsoft.com/office/drawing/2014/main" id="{38D4D6D5-1D59-E34A-AF91-2B119989BACE}"/>
                    </a:ext>
                  </a:extLst>
                </p:cNvPr>
                <p:cNvPicPr/>
                <p:nvPr/>
              </p:nvPicPr>
              <p:blipFill>
                <a:blip r:embed="rId52"/>
                <a:stretch>
                  <a:fillRect/>
                </a:stretch>
              </p:blipFill>
              <p:spPr>
                <a:xfrm>
                  <a:off x="7260874" y="2714801"/>
                  <a:ext cx="1864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 name="Ink 42">
                  <a:extLst>
                    <a:ext uri="{FF2B5EF4-FFF2-40B4-BE49-F238E27FC236}">
                      <a16:creationId xmlns:a16="http://schemas.microsoft.com/office/drawing/2014/main" id="{31A3B722-CC2C-8841-9377-D040B6B89D3B}"/>
                    </a:ext>
                  </a:extLst>
                </p14:cNvPr>
                <p14:cNvContentPartPr/>
                <p14:nvPr/>
              </p14:nvContentPartPr>
              <p14:xfrm>
                <a:off x="6398674" y="2993081"/>
                <a:ext cx="252720" cy="138600"/>
              </p14:xfrm>
            </p:contentPart>
          </mc:Choice>
          <mc:Fallback xmlns="">
            <p:pic>
              <p:nvPicPr>
                <p:cNvPr id="43" name="Ink 42">
                  <a:extLst>
                    <a:ext uri="{FF2B5EF4-FFF2-40B4-BE49-F238E27FC236}">
                      <a16:creationId xmlns:a16="http://schemas.microsoft.com/office/drawing/2014/main" id="{31A3B722-CC2C-8841-9377-D040B6B89D3B}"/>
                    </a:ext>
                  </a:extLst>
                </p:cNvPr>
                <p:cNvPicPr/>
                <p:nvPr/>
              </p:nvPicPr>
              <p:blipFill>
                <a:blip r:embed="rId54"/>
                <a:stretch>
                  <a:fillRect/>
                </a:stretch>
              </p:blipFill>
              <p:spPr>
                <a:xfrm>
                  <a:off x="6383194" y="2977961"/>
                  <a:ext cx="2829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4" name="Ink 43">
                  <a:extLst>
                    <a:ext uri="{FF2B5EF4-FFF2-40B4-BE49-F238E27FC236}">
                      <a16:creationId xmlns:a16="http://schemas.microsoft.com/office/drawing/2014/main" id="{B21FC116-B20B-314F-A163-3A25A38A70BF}"/>
                    </a:ext>
                  </a:extLst>
                </p14:cNvPr>
                <p14:cNvContentPartPr/>
                <p14:nvPr/>
              </p14:nvContentPartPr>
              <p14:xfrm>
                <a:off x="6741394" y="3057881"/>
                <a:ext cx="17640" cy="99360"/>
              </p14:xfrm>
            </p:contentPart>
          </mc:Choice>
          <mc:Fallback xmlns="">
            <p:pic>
              <p:nvPicPr>
                <p:cNvPr id="44" name="Ink 43">
                  <a:extLst>
                    <a:ext uri="{FF2B5EF4-FFF2-40B4-BE49-F238E27FC236}">
                      <a16:creationId xmlns:a16="http://schemas.microsoft.com/office/drawing/2014/main" id="{B21FC116-B20B-314F-A163-3A25A38A70BF}"/>
                    </a:ext>
                  </a:extLst>
                </p:cNvPr>
                <p:cNvPicPr/>
                <p:nvPr/>
              </p:nvPicPr>
              <p:blipFill>
                <a:blip r:embed="rId56"/>
                <a:stretch>
                  <a:fillRect/>
                </a:stretch>
              </p:blipFill>
              <p:spPr>
                <a:xfrm>
                  <a:off x="6726274" y="3042761"/>
                  <a:ext cx="482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5" name="Ink 44">
                  <a:extLst>
                    <a:ext uri="{FF2B5EF4-FFF2-40B4-BE49-F238E27FC236}">
                      <a16:creationId xmlns:a16="http://schemas.microsoft.com/office/drawing/2014/main" id="{DC318F58-6D8A-144F-839B-12EF9901464F}"/>
                    </a:ext>
                  </a:extLst>
                </p14:cNvPr>
                <p14:cNvContentPartPr/>
                <p14:nvPr/>
              </p14:nvContentPartPr>
              <p14:xfrm>
                <a:off x="6702514" y="2988761"/>
                <a:ext cx="47520" cy="25920"/>
              </p14:xfrm>
            </p:contentPart>
          </mc:Choice>
          <mc:Fallback xmlns="">
            <p:pic>
              <p:nvPicPr>
                <p:cNvPr id="45" name="Ink 44">
                  <a:extLst>
                    <a:ext uri="{FF2B5EF4-FFF2-40B4-BE49-F238E27FC236}">
                      <a16:creationId xmlns:a16="http://schemas.microsoft.com/office/drawing/2014/main" id="{DC318F58-6D8A-144F-839B-12EF9901464F}"/>
                    </a:ext>
                  </a:extLst>
                </p:cNvPr>
                <p:cNvPicPr/>
                <p:nvPr/>
              </p:nvPicPr>
              <p:blipFill>
                <a:blip r:embed="rId58"/>
                <a:stretch>
                  <a:fillRect/>
                </a:stretch>
              </p:blipFill>
              <p:spPr>
                <a:xfrm>
                  <a:off x="6687394" y="2973641"/>
                  <a:ext cx="781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6" name="Ink 45">
                  <a:extLst>
                    <a:ext uri="{FF2B5EF4-FFF2-40B4-BE49-F238E27FC236}">
                      <a16:creationId xmlns:a16="http://schemas.microsoft.com/office/drawing/2014/main" id="{041B264D-613F-7C40-BC26-72ABEC9D5E3E}"/>
                    </a:ext>
                  </a:extLst>
                </p14:cNvPr>
                <p14:cNvContentPartPr/>
                <p14:nvPr/>
              </p14:nvContentPartPr>
              <p14:xfrm>
                <a:off x="6836434" y="3001721"/>
                <a:ext cx="30600" cy="177120"/>
              </p14:xfrm>
            </p:contentPart>
          </mc:Choice>
          <mc:Fallback xmlns="">
            <p:pic>
              <p:nvPicPr>
                <p:cNvPr id="46" name="Ink 45">
                  <a:extLst>
                    <a:ext uri="{FF2B5EF4-FFF2-40B4-BE49-F238E27FC236}">
                      <a16:creationId xmlns:a16="http://schemas.microsoft.com/office/drawing/2014/main" id="{041B264D-613F-7C40-BC26-72ABEC9D5E3E}"/>
                    </a:ext>
                  </a:extLst>
                </p:cNvPr>
                <p:cNvPicPr/>
                <p:nvPr/>
              </p:nvPicPr>
              <p:blipFill>
                <a:blip r:embed="rId60"/>
                <a:stretch>
                  <a:fillRect/>
                </a:stretch>
              </p:blipFill>
              <p:spPr>
                <a:xfrm>
                  <a:off x="6820954" y="2986601"/>
                  <a:ext cx="6120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7" name="Ink 46">
                  <a:extLst>
                    <a:ext uri="{FF2B5EF4-FFF2-40B4-BE49-F238E27FC236}">
                      <a16:creationId xmlns:a16="http://schemas.microsoft.com/office/drawing/2014/main" id="{8F558298-1018-6149-9053-CE137A1A2402}"/>
                    </a:ext>
                  </a:extLst>
                </p14:cNvPr>
                <p14:cNvContentPartPr/>
                <p14:nvPr/>
              </p14:nvContentPartPr>
              <p14:xfrm>
                <a:off x="6814474" y="3049241"/>
                <a:ext cx="104040" cy="47880"/>
              </p14:xfrm>
            </p:contentPart>
          </mc:Choice>
          <mc:Fallback xmlns="">
            <p:pic>
              <p:nvPicPr>
                <p:cNvPr id="47" name="Ink 46">
                  <a:extLst>
                    <a:ext uri="{FF2B5EF4-FFF2-40B4-BE49-F238E27FC236}">
                      <a16:creationId xmlns:a16="http://schemas.microsoft.com/office/drawing/2014/main" id="{8F558298-1018-6149-9053-CE137A1A2402}"/>
                    </a:ext>
                  </a:extLst>
                </p:cNvPr>
                <p:cNvPicPr/>
                <p:nvPr/>
              </p:nvPicPr>
              <p:blipFill>
                <a:blip r:embed="rId62"/>
                <a:stretch>
                  <a:fillRect/>
                </a:stretch>
              </p:blipFill>
              <p:spPr>
                <a:xfrm>
                  <a:off x="6799354" y="3034121"/>
                  <a:ext cx="1346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8" name="Ink 47">
                  <a:extLst>
                    <a:ext uri="{FF2B5EF4-FFF2-40B4-BE49-F238E27FC236}">
                      <a16:creationId xmlns:a16="http://schemas.microsoft.com/office/drawing/2014/main" id="{40C86250-AC69-1045-B581-030556AC866E}"/>
                    </a:ext>
                  </a:extLst>
                </p14:cNvPr>
                <p14:cNvContentPartPr/>
                <p14:nvPr/>
              </p14:nvContentPartPr>
              <p14:xfrm>
                <a:off x="7030474" y="3040601"/>
                <a:ext cx="219960" cy="116640"/>
              </p14:xfrm>
            </p:contentPart>
          </mc:Choice>
          <mc:Fallback xmlns="">
            <p:pic>
              <p:nvPicPr>
                <p:cNvPr id="48" name="Ink 47">
                  <a:extLst>
                    <a:ext uri="{FF2B5EF4-FFF2-40B4-BE49-F238E27FC236}">
                      <a16:creationId xmlns:a16="http://schemas.microsoft.com/office/drawing/2014/main" id="{40C86250-AC69-1045-B581-030556AC866E}"/>
                    </a:ext>
                  </a:extLst>
                </p:cNvPr>
                <p:cNvPicPr/>
                <p:nvPr/>
              </p:nvPicPr>
              <p:blipFill>
                <a:blip r:embed="rId64"/>
                <a:stretch>
                  <a:fillRect/>
                </a:stretch>
              </p:blipFill>
              <p:spPr>
                <a:xfrm>
                  <a:off x="7015354" y="3025481"/>
                  <a:ext cx="2505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9" name="Ink 48">
                  <a:extLst>
                    <a:ext uri="{FF2B5EF4-FFF2-40B4-BE49-F238E27FC236}">
                      <a16:creationId xmlns:a16="http://schemas.microsoft.com/office/drawing/2014/main" id="{9FFF65BD-E9C0-7B49-8EE4-DD6574E0E265}"/>
                    </a:ext>
                  </a:extLst>
                </p14:cNvPr>
                <p14:cNvContentPartPr/>
                <p14:nvPr/>
              </p14:nvContentPartPr>
              <p14:xfrm>
                <a:off x="7060354" y="2971481"/>
                <a:ext cx="34920" cy="26280"/>
              </p14:xfrm>
            </p:contentPart>
          </mc:Choice>
          <mc:Fallback xmlns="">
            <p:pic>
              <p:nvPicPr>
                <p:cNvPr id="49" name="Ink 48">
                  <a:extLst>
                    <a:ext uri="{FF2B5EF4-FFF2-40B4-BE49-F238E27FC236}">
                      <a16:creationId xmlns:a16="http://schemas.microsoft.com/office/drawing/2014/main" id="{9FFF65BD-E9C0-7B49-8EE4-DD6574E0E265}"/>
                    </a:ext>
                  </a:extLst>
                </p:cNvPr>
                <p:cNvPicPr/>
                <p:nvPr/>
              </p:nvPicPr>
              <p:blipFill>
                <a:blip r:embed="rId66"/>
                <a:stretch>
                  <a:fillRect/>
                </a:stretch>
              </p:blipFill>
              <p:spPr>
                <a:xfrm>
                  <a:off x="7045234" y="2956361"/>
                  <a:ext cx="65520" cy="56880"/>
                </a:xfrm>
                <a:prstGeom prst="rect">
                  <a:avLst/>
                </a:prstGeom>
              </p:spPr>
            </p:pic>
          </mc:Fallback>
        </mc:AlternateContent>
      </p:grpSp>
      <p:grpSp>
        <p:nvGrpSpPr>
          <p:cNvPr id="53" name="Group 52">
            <a:extLst>
              <a:ext uri="{FF2B5EF4-FFF2-40B4-BE49-F238E27FC236}">
                <a16:creationId xmlns:a16="http://schemas.microsoft.com/office/drawing/2014/main" id="{B6780905-1920-4B4A-9ED6-10962C25BF96}"/>
              </a:ext>
            </a:extLst>
          </p:cNvPr>
          <p:cNvGrpSpPr/>
          <p:nvPr/>
        </p:nvGrpSpPr>
        <p:grpSpPr>
          <a:xfrm>
            <a:off x="6419207" y="3929971"/>
            <a:ext cx="559080" cy="655920"/>
            <a:chOff x="6419207" y="3929971"/>
            <a:chExt cx="559080" cy="655920"/>
          </a:xfrm>
        </p:grpSpPr>
        <mc:AlternateContent xmlns:mc="http://schemas.openxmlformats.org/markup-compatibility/2006" xmlns:p14="http://schemas.microsoft.com/office/powerpoint/2010/main">
          <mc:Choice Requires="p14">
            <p:contentPart p14:bwMode="auto" r:id="rId67">
              <p14:nvContentPartPr>
                <p14:cNvPr id="51" name="Ink 50">
                  <a:extLst>
                    <a:ext uri="{FF2B5EF4-FFF2-40B4-BE49-F238E27FC236}">
                      <a16:creationId xmlns:a16="http://schemas.microsoft.com/office/drawing/2014/main" id="{E0C61E51-9FEE-F74D-935F-8708E2D71738}"/>
                    </a:ext>
                  </a:extLst>
                </p14:cNvPr>
                <p14:cNvContentPartPr/>
                <p14:nvPr/>
              </p14:nvContentPartPr>
              <p14:xfrm>
                <a:off x="6419207" y="3971371"/>
                <a:ext cx="78840" cy="586800"/>
              </p14:xfrm>
            </p:contentPart>
          </mc:Choice>
          <mc:Fallback xmlns="">
            <p:pic>
              <p:nvPicPr>
                <p:cNvPr id="51" name="Ink 50">
                  <a:extLst>
                    <a:ext uri="{FF2B5EF4-FFF2-40B4-BE49-F238E27FC236}">
                      <a16:creationId xmlns:a16="http://schemas.microsoft.com/office/drawing/2014/main" id="{E0C61E51-9FEE-F74D-935F-8708E2D71738}"/>
                    </a:ext>
                  </a:extLst>
                </p:cNvPr>
                <p:cNvPicPr/>
                <p:nvPr/>
              </p:nvPicPr>
              <p:blipFill>
                <a:blip r:embed="rId68"/>
                <a:stretch>
                  <a:fillRect/>
                </a:stretch>
              </p:blipFill>
              <p:spPr>
                <a:xfrm>
                  <a:off x="6403727" y="3956251"/>
                  <a:ext cx="109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2" name="Ink 51">
                  <a:extLst>
                    <a:ext uri="{FF2B5EF4-FFF2-40B4-BE49-F238E27FC236}">
                      <a16:creationId xmlns:a16="http://schemas.microsoft.com/office/drawing/2014/main" id="{270EE092-7C2B-184D-BF54-61549A121CD0}"/>
                    </a:ext>
                  </a:extLst>
                </p14:cNvPr>
                <p14:cNvContentPartPr/>
                <p14:nvPr/>
              </p14:nvContentPartPr>
              <p14:xfrm>
                <a:off x="6423887" y="3929971"/>
                <a:ext cx="554400" cy="655920"/>
              </p14:xfrm>
            </p:contentPart>
          </mc:Choice>
          <mc:Fallback xmlns="">
            <p:pic>
              <p:nvPicPr>
                <p:cNvPr id="52" name="Ink 51">
                  <a:extLst>
                    <a:ext uri="{FF2B5EF4-FFF2-40B4-BE49-F238E27FC236}">
                      <a16:creationId xmlns:a16="http://schemas.microsoft.com/office/drawing/2014/main" id="{270EE092-7C2B-184D-BF54-61549A121CD0}"/>
                    </a:ext>
                  </a:extLst>
                </p:cNvPr>
                <p:cNvPicPr/>
                <p:nvPr/>
              </p:nvPicPr>
              <p:blipFill>
                <a:blip r:embed="rId70"/>
                <a:stretch>
                  <a:fillRect/>
                </a:stretch>
              </p:blipFill>
              <p:spPr>
                <a:xfrm>
                  <a:off x="6408407" y="3914491"/>
                  <a:ext cx="585000" cy="686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1">
            <p14:nvContentPartPr>
              <p14:cNvPr id="54" name="Ink 53">
                <a:extLst>
                  <a:ext uri="{FF2B5EF4-FFF2-40B4-BE49-F238E27FC236}">
                    <a16:creationId xmlns:a16="http://schemas.microsoft.com/office/drawing/2014/main" id="{C9A08D2B-C3C9-E24A-B749-734E77AB86DD}"/>
                  </a:ext>
                </a:extLst>
              </p14:cNvPr>
              <p14:cNvContentPartPr/>
              <p14:nvPr/>
            </p14:nvContentPartPr>
            <p14:xfrm>
              <a:off x="7712327" y="3911251"/>
              <a:ext cx="1764000" cy="665280"/>
            </p14:xfrm>
          </p:contentPart>
        </mc:Choice>
        <mc:Fallback xmlns="">
          <p:pic>
            <p:nvPicPr>
              <p:cNvPr id="54" name="Ink 53">
                <a:extLst>
                  <a:ext uri="{FF2B5EF4-FFF2-40B4-BE49-F238E27FC236}">
                    <a16:creationId xmlns:a16="http://schemas.microsoft.com/office/drawing/2014/main" id="{C9A08D2B-C3C9-E24A-B749-734E77AB86DD}"/>
                  </a:ext>
                </a:extLst>
              </p:cNvPr>
              <p:cNvPicPr/>
              <p:nvPr/>
            </p:nvPicPr>
            <p:blipFill>
              <a:blip r:embed="rId72"/>
              <a:stretch>
                <a:fillRect/>
              </a:stretch>
            </p:blipFill>
            <p:spPr>
              <a:xfrm>
                <a:off x="7697207" y="3896131"/>
                <a:ext cx="1794600" cy="695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5" name="Ink 54">
                <a:extLst>
                  <a:ext uri="{FF2B5EF4-FFF2-40B4-BE49-F238E27FC236}">
                    <a16:creationId xmlns:a16="http://schemas.microsoft.com/office/drawing/2014/main" id="{04162352-D11D-C741-90C0-EE423E7DC96B}"/>
                  </a:ext>
                </a:extLst>
              </p14:cNvPr>
              <p14:cNvContentPartPr/>
              <p14:nvPr/>
            </p14:nvContentPartPr>
            <p14:xfrm>
              <a:off x="7809167" y="3837811"/>
              <a:ext cx="1676880" cy="677160"/>
            </p14:xfrm>
          </p:contentPart>
        </mc:Choice>
        <mc:Fallback xmlns="">
          <p:pic>
            <p:nvPicPr>
              <p:cNvPr id="55" name="Ink 54">
                <a:extLst>
                  <a:ext uri="{FF2B5EF4-FFF2-40B4-BE49-F238E27FC236}">
                    <a16:creationId xmlns:a16="http://schemas.microsoft.com/office/drawing/2014/main" id="{04162352-D11D-C741-90C0-EE423E7DC96B}"/>
                  </a:ext>
                </a:extLst>
              </p:cNvPr>
              <p:cNvPicPr/>
              <p:nvPr/>
            </p:nvPicPr>
            <p:blipFill>
              <a:blip r:embed="rId74"/>
              <a:stretch>
                <a:fillRect/>
              </a:stretch>
            </p:blipFill>
            <p:spPr>
              <a:xfrm>
                <a:off x="7788647" y="3817291"/>
                <a:ext cx="1717560" cy="717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0" name="Ink 99">
                <a:extLst>
                  <a:ext uri="{FF2B5EF4-FFF2-40B4-BE49-F238E27FC236}">
                    <a16:creationId xmlns:a16="http://schemas.microsoft.com/office/drawing/2014/main" id="{34DBF0BD-1CF6-7D43-8401-1299B7EDEF03}"/>
                  </a:ext>
                </a:extLst>
              </p14:cNvPr>
              <p14:cNvContentPartPr/>
              <p14:nvPr/>
            </p14:nvContentPartPr>
            <p14:xfrm>
              <a:off x="9642287" y="5550691"/>
              <a:ext cx="361080" cy="272880"/>
            </p14:xfrm>
          </p:contentPart>
        </mc:Choice>
        <mc:Fallback xmlns="">
          <p:pic>
            <p:nvPicPr>
              <p:cNvPr id="100" name="Ink 99">
                <a:extLst>
                  <a:ext uri="{FF2B5EF4-FFF2-40B4-BE49-F238E27FC236}">
                    <a16:creationId xmlns:a16="http://schemas.microsoft.com/office/drawing/2014/main" id="{34DBF0BD-1CF6-7D43-8401-1299B7EDEF03}"/>
                  </a:ext>
                </a:extLst>
              </p:cNvPr>
              <p:cNvPicPr/>
              <p:nvPr/>
            </p:nvPicPr>
            <p:blipFill>
              <a:blip r:embed="rId76"/>
              <a:stretch>
                <a:fillRect/>
              </a:stretch>
            </p:blipFill>
            <p:spPr>
              <a:xfrm>
                <a:off x="9627167" y="5535571"/>
                <a:ext cx="3913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1" name="Ink 100">
                <a:extLst>
                  <a:ext uri="{FF2B5EF4-FFF2-40B4-BE49-F238E27FC236}">
                    <a16:creationId xmlns:a16="http://schemas.microsoft.com/office/drawing/2014/main" id="{75083ADB-CBFF-6842-93E4-290215877F43}"/>
                  </a:ext>
                </a:extLst>
              </p14:cNvPr>
              <p14:cNvContentPartPr/>
              <p14:nvPr/>
            </p14:nvContentPartPr>
            <p14:xfrm>
              <a:off x="9970607" y="5620171"/>
              <a:ext cx="32760" cy="14040"/>
            </p14:xfrm>
          </p:contentPart>
        </mc:Choice>
        <mc:Fallback xmlns="">
          <p:pic>
            <p:nvPicPr>
              <p:cNvPr id="101" name="Ink 100">
                <a:extLst>
                  <a:ext uri="{FF2B5EF4-FFF2-40B4-BE49-F238E27FC236}">
                    <a16:creationId xmlns:a16="http://schemas.microsoft.com/office/drawing/2014/main" id="{75083ADB-CBFF-6842-93E4-290215877F43}"/>
                  </a:ext>
                </a:extLst>
              </p:cNvPr>
              <p:cNvPicPr/>
              <p:nvPr/>
            </p:nvPicPr>
            <p:blipFill>
              <a:blip r:embed="rId78"/>
              <a:stretch>
                <a:fillRect/>
              </a:stretch>
            </p:blipFill>
            <p:spPr>
              <a:xfrm>
                <a:off x="9955127" y="5605051"/>
                <a:ext cx="633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2" name="Ink 101">
                <a:extLst>
                  <a:ext uri="{FF2B5EF4-FFF2-40B4-BE49-F238E27FC236}">
                    <a16:creationId xmlns:a16="http://schemas.microsoft.com/office/drawing/2014/main" id="{581CC31B-131F-734B-B2FF-DD42B2EC7926}"/>
                  </a:ext>
                </a:extLst>
              </p14:cNvPr>
              <p14:cNvContentPartPr/>
              <p14:nvPr/>
            </p14:nvContentPartPr>
            <p14:xfrm>
              <a:off x="10067447" y="5550691"/>
              <a:ext cx="240480" cy="245160"/>
            </p14:xfrm>
          </p:contentPart>
        </mc:Choice>
        <mc:Fallback xmlns="">
          <p:pic>
            <p:nvPicPr>
              <p:cNvPr id="102" name="Ink 101">
                <a:extLst>
                  <a:ext uri="{FF2B5EF4-FFF2-40B4-BE49-F238E27FC236}">
                    <a16:creationId xmlns:a16="http://schemas.microsoft.com/office/drawing/2014/main" id="{581CC31B-131F-734B-B2FF-DD42B2EC7926}"/>
                  </a:ext>
                </a:extLst>
              </p:cNvPr>
              <p:cNvPicPr/>
              <p:nvPr/>
            </p:nvPicPr>
            <p:blipFill>
              <a:blip r:embed="rId80"/>
              <a:stretch>
                <a:fillRect/>
              </a:stretch>
            </p:blipFill>
            <p:spPr>
              <a:xfrm>
                <a:off x="10051967" y="5535571"/>
                <a:ext cx="27072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3" name="Ink 102">
                <a:extLst>
                  <a:ext uri="{FF2B5EF4-FFF2-40B4-BE49-F238E27FC236}">
                    <a16:creationId xmlns:a16="http://schemas.microsoft.com/office/drawing/2014/main" id="{4760A7E0-F5F7-F54F-856B-BF6DE1C976EA}"/>
                  </a:ext>
                </a:extLst>
              </p14:cNvPr>
              <p14:cNvContentPartPr/>
              <p14:nvPr/>
            </p14:nvContentPartPr>
            <p14:xfrm>
              <a:off x="10422767" y="5624131"/>
              <a:ext cx="148320" cy="142200"/>
            </p14:xfrm>
          </p:contentPart>
        </mc:Choice>
        <mc:Fallback xmlns="">
          <p:pic>
            <p:nvPicPr>
              <p:cNvPr id="103" name="Ink 102">
                <a:extLst>
                  <a:ext uri="{FF2B5EF4-FFF2-40B4-BE49-F238E27FC236}">
                    <a16:creationId xmlns:a16="http://schemas.microsoft.com/office/drawing/2014/main" id="{4760A7E0-F5F7-F54F-856B-BF6DE1C976EA}"/>
                  </a:ext>
                </a:extLst>
              </p:cNvPr>
              <p:cNvPicPr/>
              <p:nvPr/>
            </p:nvPicPr>
            <p:blipFill>
              <a:blip r:embed="rId82"/>
              <a:stretch>
                <a:fillRect/>
              </a:stretch>
            </p:blipFill>
            <p:spPr>
              <a:xfrm>
                <a:off x="10407647" y="5609011"/>
                <a:ext cx="1785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4" name="Ink 103">
                <a:extLst>
                  <a:ext uri="{FF2B5EF4-FFF2-40B4-BE49-F238E27FC236}">
                    <a16:creationId xmlns:a16="http://schemas.microsoft.com/office/drawing/2014/main" id="{DE586E61-E18E-1948-8E4C-D0BC0937C04F}"/>
                  </a:ext>
                </a:extLst>
              </p14:cNvPr>
              <p14:cNvContentPartPr/>
              <p14:nvPr/>
            </p14:nvContentPartPr>
            <p14:xfrm>
              <a:off x="10612127" y="5634211"/>
              <a:ext cx="60480" cy="99720"/>
            </p14:xfrm>
          </p:contentPart>
        </mc:Choice>
        <mc:Fallback xmlns="">
          <p:pic>
            <p:nvPicPr>
              <p:cNvPr id="104" name="Ink 103">
                <a:extLst>
                  <a:ext uri="{FF2B5EF4-FFF2-40B4-BE49-F238E27FC236}">
                    <a16:creationId xmlns:a16="http://schemas.microsoft.com/office/drawing/2014/main" id="{DE586E61-E18E-1948-8E4C-D0BC0937C04F}"/>
                  </a:ext>
                </a:extLst>
              </p:cNvPr>
              <p:cNvPicPr/>
              <p:nvPr/>
            </p:nvPicPr>
            <p:blipFill>
              <a:blip r:embed="rId84"/>
              <a:stretch>
                <a:fillRect/>
              </a:stretch>
            </p:blipFill>
            <p:spPr>
              <a:xfrm>
                <a:off x="10597007" y="5618731"/>
                <a:ext cx="910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5" name="Ink 104">
                <a:extLst>
                  <a:ext uri="{FF2B5EF4-FFF2-40B4-BE49-F238E27FC236}">
                    <a16:creationId xmlns:a16="http://schemas.microsoft.com/office/drawing/2014/main" id="{4F21863E-FF9D-A341-8AF4-8C1009D66B89}"/>
                  </a:ext>
                </a:extLst>
              </p14:cNvPr>
              <p14:cNvContentPartPr/>
              <p14:nvPr/>
            </p14:nvContentPartPr>
            <p14:xfrm>
              <a:off x="10727687" y="5534131"/>
              <a:ext cx="153000" cy="192600"/>
            </p14:xfrm>
          </p:contentPart>
        </mc:Choice>
        <mc:Fallback xmlns="">
          <p:pic>
            <p:nvPicPr>
              <p:cNvPr id="105" name="Ink 104">
                <a:extLst>
                  <a:ext uri="{FF2B5EF4-FFF2-40B4-BE49-F238E27FC236}">
                    <a16:creationId xmlns:a16="http://schemas.microsoft.com/office/drawing/2014/main" id="{4F21863E-FF9D-A341-8AF4-8C1009D66B89}"/>
                  </a:ext>
                </a:extLst>
              </p:cNvPr>
              <p:cNvPicPr/>
              <p:nvPr/>
            </p:nvPicPr>
            <p:blipFill>
              <a:blip r:embed="rId86"/>
              <a:stretch>
                <a:fillRect/>
              </a:stretch>
            </p:blipFill>
            <p:spPr>
              <a:xfrm>
                <a:off x="10712567" y="5519011"/>
                <a:ext cx="1836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6" name="Ink 105">
                <a:extLst>
                  <a:ext uri="{FF2B5EF4-FFF2-40B4-BE49-F238E27FC236}">
                    <a16:creationId xmlns:a16="http://schemas.microsoft.com/office/drawing/2014/main" id="{5B3421A9-17C4-F14C-9DB2-154DED4C0385}"/>
                  </a:ext>
                </a:extLst>
              </p14:cNvPr>
              <p14:cNvContentPartPr/>
              <p14:nvPr/>
            </p14:nvContentPartPr>
            <p14:xfrm>
              <a:off x="10894007" y="5490931"/>
              <a:ext cx="134280" cy="240120"/>
            </p14:xfrm>
          </p:contentPart>
        </mc:Choice>
        <mc:Fallback xmlns="">
          <p:pic>
            <p:nvPicPr>
              <p:cNvPr id="106" name="Ink 105">
                <a:extLst>
                  <a:ext uri="{FF2B5EF4-FFF2-40B4-BE49-F238E27FC236}">
                    <a16:creationId xmlns:a16="http://schemas.microsoft.com/office/drawing/2014/main" id="{5B3421A9-17C4-F14C-9DB2-154DED4C0385}"/>
                  </a:ext>
                </a:extLst>
              </p:cNvPr>
              <p:cNvPicPr/>
              <p:nvPr/>
            </p:nvPicPr>
            <p:blipFill>
              <a:blip r:embed="rId88"/>
              <a:stretch>
                <a:fillRect/>
              </a:stretch>
            </p:blipFill>
            <p:spPr>
              <a:xfrm>
                <a:off x="10878887" y="5475451"/>
                <a:ext cx="164880" cy="270720"/>
              </a:xfrm>
              <a:prstGeom prst="rect">
                <a:avLst/>
              </a:prstGeom>
            </p:spPr>
          </p:pic>
        </mc:Fallback>
      </mc:AlternateContent>
      <p:grpSp>
        <p:nvGrpSpPr>
          <p:cNvPr id="114" name="Group 113">
            <a:extLst>
              <a:ext uri="{FF2B5EF4-FFF2-40B4-BE49-F238E27FC236}">
                <a16:creationId xmlns:a16="http://schemas.microsoft.com/office/drawing/2014/main" id="{FA97AC0E-AEF5-BA42-B680-D3BDC355357A}"/>
              </a:ext>
            </a:extLst>
          </p:cNvPr>
          <p:cNvGrpSpPr/>
          <p:nvPr/>
        </p:nvGrpSpPr>
        <p:grpSpPr>
          <a:xfrm>
            <a:off x="11143480" y="5338291"/>
            <a:ext cx="877680" cy="349560"/>
            <a:chOff x="11143480" y="5338291"/>
            <a:chExt cx="877680" cy="349560"/>
          </a:xfrm>
        </p:grpSpPr>
        <mc:AlternateContent xmlns:mc="http://schemas.openxmlformats.org/markup-compatibility/2006" xmlns:p14="http://schemas.microsoft.com/office/powerpoint/2010/main">
          <mc:Choice Requires="p14">
            <p:contentPart p14:bwMode="auto" r:id="rId89">
              <p14:nvContentPartPr>
                <p14:cNvPr id="108" name="Ink 107">
                  <a:extLst>
                    <a:ext uri="{FF2B5EF4-FFF2-40B4-BE49-F238E27FC236}">
                      <a16:creationId xmlns:a16="http://schemas.microsoft.com/office/drawing/2014/main" id="{78FD3364-A8E2-5F48-AEEB-4D957C41A797}"/>
                    </a:ext>
                  </a:extLst>
                </p14:cNvPr>
                <p14:cNvContentPartPr/>
                <p14:nvPr/>
              </p14:nvContentPartPr>
              <p14:xfrm>
                <a:off x="11143480" y="5537011"/>
                <a:ext cx="217440" cy="150840"/>
              </p14:xfrm>
            </p:contentPart>
          </mc:Choice>
          <mc:Fallback xmlns="">
            <p:pic>
              <p:nvPicPr>
                <p:cNvPr id="108" name="Ink 107">
                  <a:extLst>
                    <a:ext uri="{FF2B5EF4-FFF2-40B4-BE49-F238E27FC236}">
                      <a16:creationId xmlns:a16="http://schemas.microsoft.com/office/drawing/2014/main" id="{78FD3364-A8E2-5F48-AEEB-4D957C41A797}"/>
                    </a:ext>
                  </a:extLst>
                </p:cNvPr>
                <p:cNvPicPr/>
                <p:nvPr/>
              </p:nvPicPr>
              <p:blipFill>
                <a:blip r:embed="rId90"/>
                <a:stretch>
                  <a:fillRect/>
                </a:stretch>
              </p:blipFill>
              <p:spPr>
                <a:xfrm>
                  <a:off x="11128360" y="5521531"/>
                  <a:ext cx="2480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9" name="Ink 108">
                  <a:extLst>
                    <a:ext uri="{FF2B5EF4-FFF2-40B4-BE49-F238E27FC236}">
                      <a16:creationId xmlns:a16="http://schemas.microsoft.com/office/drawing/2014/main" id="{18AC4D33-939C-C540-93E6-13E717B5FE5B}"/>
                    </a:ext>
                  </a:extLst>
                </p14:cNvPr>
                <p14:cNvContentPartPr/>
                <p14:nvPr/>
              </p14:nvContentPartPr>
              <p14:xfrm>
                <a:off x="11392960" y="5421811"/>
                <a:ext cx="434520" cy="217440"/>
              </p14:xfrm>
            </p:contentPart>
          </mc:Choice>
          <mc:Fallback xmlns="">
            <p:pic>
              <p:nvPicPr>
                <p:cNvPr id="109" name="Ink 108">
                  <a:extLst>
                    <a:ext uri="{FF2B5EF4-FFF2-40B4-BE49-F238E27FC236}">
                      <a16:creationId xmlns:a16="http://schemas.microsoft.com/office/drawing/2014/main" id="{18AC4D33-939C-C540-93E6-13E717B5FE5B}"/>
                    </a:ext>
                  </a:extLst>
                </p:cNvPr>
                <p:cNvPicPr/>
                <p:nvPr/>
              </p:nvPicPr>
              <p:blipFill>
                <a:blip r:embed="rId92"/>
                <a:stretch>
                  <a:fillRect/>
                </a:stretch>
              </p:blipFill>
              <p:spPr>
                <a:xfrm>
                  <a:off x="11377840" y="5406331"/>
                  <a:ext cx="4651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10" name="Ink 109">
                  <a:extLst>
                    <a:ext uri="{FF2B5EF4-FFF2-40B4-BE49-F238E27FC236}">
                      <a16:creationId xmlns:a16="http://schemas.microsoft.com/office/drawing/2014/main" id="{B0D10B33-BFED-AE4F-B609-FEEBF5F34AAD}"/>
                    </a:ext>
                  </a:extLst>
                </p14:cNvPr>
                <p14:cNvContentPartPr/>
                <p14:nvPr/>
              </p14:nvContentPartPr>
              <p14:xfrm>
                <a:off x="11646760" y="5370691"/>
                <a:ext cx="37440" cy="42120"/>
              </p14:xfrm>
            </p:contentPart>
          </mc:Choice>
          <mc:Fallback xmlns="">
            <p:pic>
              <p:nvPicPr>
                <p:cNvPr id="110" name="Ink 109">
                  <a:extLst>
                    <a:ext uri="{FF2B5EF4-FFF2-40B4-BE49-F238E27FC236}">
                      <a16:creationId xmlns:a16="http://schemas.microsoft.com/office/drawing/2014/main" id="{B0D10B33-BFED-AE4F-B609-FEEBF5F34AAD}"/>
                    </a:ext>
                  </a:extLst>
                </p:cNvPr>
                <p:cNvPicPr/>
                <p:nvPr/>
              </p:nvPicPr>
              <p:blipFill>
                <a:blip r:embed="rId94"/>
                <a:stretch>
                  <a:fillRect/>
                </a:stretch>
              </p:blipFill>
              <p:spPr>
                <a:xfrm>
                  <a:off x="11631640" y="5355571"/>
                  <a:ext cx="6804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11" name="Ink 110">
                  <a:extLst>
                    <a:ext uri="{FF2B5EF4-FFF2-40B4-BE49-F238E27FC236}">
                      <a16:creationId xmlns:a16="http://schemas.microsoft.com/office/drawing/2014/main" id="{96FB5D83-702B-2E4F-912F-0581B90E838F}"/>
                    </a:ext>
                  </a:extLst>
                </p14:cNvPr>
                <p14:cNvContentPartPr/>
                <p14:nvPr/>
              </p14:nvContentPartPr>
              <p14:xfrm>
                <a:off x="11845120" y="5338291"/>
                <a:ext cx="37440" cy="240840"/>
              </p14:xfrm>
            </p:contentPart>
          </mc:Choice>
          <mc:Fallback xmlns="">
            <p:pic>
              <p:nvPicPr>
                <p:cNvPr id="111" name="Ink 110">
                  <a:extLst>
                    <a:ext uri="{FF2B5EF4-FFF2-40B4-BE49-F238E27FC236}">
                      <a16:creationId xmlns:a16="http://schemas.microsoft.com/office/drawing/2014/main" id="{96FB5D83-702B-2E4F-912F-0581B90E838F}"/>
                    </a:ext>
                  </a:extLst>
                </p:cNvPr>
                <p:cNvPicPr/>
                <p:nvPr/>
              </p:nvPicPr>
              <p:blipFill>
                <a:blip r:embed="rId96"/>
                <a:stretch>
                  <a:fillRect/>
                </a:stretch>
              </p:blipFill>
              <p:spPr>
                <a:xfrm>
                  <a:off x="11830000" y="5323171"/>
                  <a:ext cx="6804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2" name="Ink 111">
                  <a:extLst>
                    <a:ext uri="{FF2B5EF4-FFF2-40B4-BE49-F238E27FC236}">
                      <a16:creationId xmlns:a16="http://schemas.microsoft.com/office/drawing/2014/main" id="{1C831511-6E34-534F-A823-E6941C3870A5}"/>
                    </a:ext>
                  </a:extLst>
                </p14:cNvPr>
                <p14:cNvContentPartPr/>
                <p14:nvPr/>
              </p14:nvContentPartPr>
              <p14:xfrm>
                <a:off x="11849800" y="5432971"/>
                <a:ext cx="111240" cy="44640"/>
              </p14:xfrm>
            </p:contentPart>
          </mc:Choice>
          <mc:Fallback xmlns="">
            <p:pic>
              <p:nvPicPr>
                <p:cNvPr id="112" name="Ink 111">
                  <a:extLst>
                    <a:ext uri="{FF2B5EF4-FFF2-40B4-BE49-F238E27FC236}">
                      <a16:creationId xmlns:a16="http://schemas.microsoft.com/office/drawing/2014/main" id="{1C831511-6E34-534F-A823-E6941C3870A5}"/>
                    </a:ext>
                  </a:extLst>
                </p:cNvPr>
                <p:cNvPicPr/>
                <p:nvPr/>
              </p:nvPicPr>
              <p:blipFill>
                <a:blip r:embed="rId98"/>
                <a:stretch>
                  <a:fillRect/>
                </a:stretch>
              </p:blipFill>
              <p:spPr>
                <a:xfrm>
                  <a:off x="11834680" y="5417491"/>
                  <a:ext cx="14148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13" name="Ink 112">
                  <a:extLst>
                    <a:ext uri="{FF2B5EF4-FFF2-40B4-BE49-F238E27FC236}">
                      <a16:creationId xmlns:a16="http://schemas.microsoft.com/office/drawing/2014/main" id="{A8CD22B9-D3F5-AB45-BC52-A5F168277F4C}"/>
                    </a:ext>
                  </a:extLst>
                </p14:cNvPr>
                <p14:cNvContentPartPr/>
                <p14:nvPr/>
              </p14:nvContentPartPr>
              <p14:xfrm>
                <a:off x="11877520" y="5407771"/>
                <a:ext cx="143640" cy="157320"/>
              </p14:xfrm>
            </p:contentPart>
          </mc:Choice>
          <mc:Fallback xmlns="">
            <p:pic>
              <p:nvPicPr>
                <p:cNvPr id="113" name="Ink 112">
                  <a:extLst>
                    <a:ext uri="{FF2B5EF4-FFF2-40B4-BE49-F238E27FC236}">
                      <a16:creationId xmlns:a16="http://schemas.microsoft.com/office/drawing/2014/main" id="{A8CD22B9-D3F5-AB45-BC52-A5F168277F4C}"/>
                    </a:ext>
                  </a:extLst>
                </p:cNvPr>
                <p:cNvPicPr/>
                <p:nvPr/>
              </p:nvPicPr>
              <p:blipFill>
                <a:blip r:embed="rId100"/>
                <a:stretch>
                  <a:fillRect/>
                </a:stretch>
              </p:blipFill>
              <p:spPr>
                <a:xfrm>
                  <a:off x="11862400" y="5392651"/>
                  <a:ext cx="173880" cy="187920"/>
                </a:xfrm>
                <a:prstGeom prst="rect">
                  <a:avLst/>
                </a:prstGeom>
              </p:spPr>
            </p:pic>
          </mc:Fallback>
        </mc:AlternateContent>
      </p:grpSp>
      <p:grpSp>
        <p:nvGrpSpPr>
          <p:cNvPr id="121" name="Group 120">
            <a:extLst>
              <a:ext uri="{FF2B5EF4-FFF2-40B4-BE49-F238E27FC236}">
                <a16:creationId xmlns:a16="http://schemas.microsoft.com/office/drawing/2014/main" id="{D64C242B-99BE-8948-B452-F684B1342F70}"/>
              </a:ext>
            </a:extLst>
          </p:cNvPr>
          <p:cNvGrpSpPr/>
          <p:nvPr/>
        </p:nvGrpSpPr>
        <p:grpSpPr>
          <a:xfrm>
            <a:off x="8067647" y="4631971"/>
            <a:ext cx="1642320" cy="1658076"/>
            <a:chOff x="8067647" y="4631971"/>
            <a:chExt cx="1642320" cy="1658076"/>
          </a:xfrm>
        </p:grpSpPr>
        <mc:AlternateContent xmlns:mc="http://schemas.openxmlformats.org/markup-compatibility/2006" xmlns:p14="http://schemas.microsoft.com/office/powerpoint/2010/main">
          <mc:Choice Requires="p14">
            <p:contentPart p14:bwMode="auto" r:id="rId101">
              <p14:nvContentPartPr>
                <p14:cNvPr id="61" name="Ink 60">
                  <a:extLst>
                    <a:ext uri="{FF2B5EF4-FFF2-40B4-BE49-F238E27FC236}">
                      <a16:creationId xmlns:a16="http://schemas.microsoft.com/office/drawing/2014/main" id="{A073D8D9-688C-2D42-8255-18248F73DB7E}"/>
                    </a:ext>
                  </a:extLst>
                </p14:cNvPr>
                <p14:cNvContentPartPr/>
                <p14:nvPr/>
              </p14:nvContentPartPr>
              <p14:xfrm>
                <a:off x="8067647" y="4631971"/>
                <a:ext cx="157320" cy="236160"/>
              </p14:xfrm>
            </p:contentPart>
          </mc:Choice>
          <mc:Fallback xmlns="">
            <p:pic>
              <p:nvPicPr>
                <p:cNvPr id="61" name="Ink 60">
                  <a:extLst>
                    <a:ext uri="{FF2B5EF4-FFF2-40B4-BE49-F238E27FC236}">
                      <a16:creationId xmlns:a16="http://schemas.microsoft.com/office/drawing/2014/main" id="{A073D8D9-688C-2D42-8255-18248F73DB7E}"/>
                    </a:ext>
                  </a:extLst>
                </p:cNvPr>
                <p:cNvPicPr/>
                <p:nvPr/>
              </p:nvPicPr>
              <p:blipFill>
                <a:blip r:embed="rId102"/>
                <a:stretch>
                  <a:fillRect/>
                </a:stretch>
              </p:blipFill>
              <p:spPr>
                <a:xfrm>
                  <a:off x="8052527" y="4616491"/>
                  <a:ext cx="18792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2" name="Ink 61">
                  <a:extLst>
                    <a:ext uri="{FF2B5EF4-FFF2-40B4-BE49-F238E27FC236}">
                      <a16:creationId xmlns:a16="http://schemas.microsoft.com/office/drawing/2014/main" id="{ADFF4478-0E6B-574C-8295-EB20789E1241}"/>
                    </a:ext>
                  </a:extLst>
                </p14:cNvPr>
                <p14:cNvContentPartPr/>
                <p14:nvPr/>
              </p14:nvContentPartPr>
              <p14:xfrm>
                <a:off x="8261687" y="4650331"/>
                <a:ext cx="19080" cy="203760"/>
              </p14:xfrm>
            </p:contentPart>
          </mc:Choice>
          <mc:Fallback xmlns="">
            <p:pic>
              <p:nvPicPr>
                <p:cNvPr id="62" name="Ink 61">
                  <a:extLst>
                    <a:ext uri="{FF2B5EF4-FFF2-40B4-BE49-F238E27FC236}">
                      <a16:creationId xmlns:a16="http://schemas.microsoft.com/office/drawing/2014/main" id="{ADFF4478-0E6B-574C-8295-EB20789E1241}"/>
                    </a:ext>
                  </a:extLst>
                </p:cNvPr>
                <p:cNvPicPr/>
                <p:nvPr/>
              </p:nvPicPr>
              <p:blipFill>
                <a:blip r:embed="rId104"/>
                <a:stretch>
                  <a:fillRect/>
                </a:stretch>
              </p:blipFill>
              <p:spPr>
                <a:xfrm>
                  <a:off x="8246207" y="4634851"/>
                  <a:ext cx="493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3" name="Ink 62">
                  <a:extLst>
                    <a:ext uri="{FF2B5EF4-FFF2-40B4-BE49-F238E27FC236}">
                      <a16:creationId xmlns:a16="http://schemas.microsoft.com/office/drawing/2014/main" id="{E59CA4C2-AD2A-BB4F-B3A4-202A5775C76E}"/>
                    </a:ext>
                  </a:extLst>
                </p14:cNvPr>
                <p14:cNvContentPartPr/>
                <p14:nvPr/>
              </p14:nvContentPartPr>
              <p14:xfrm>
                <a:off x="8247647" y="4687051"/>
                <a:ext cx="323640" cy="285120"/>
              </p14:xfrm>
            </p:contentPart>
          </mc:Choice>
          <mc:Fallback xmlns="">
            <p:pic>
              <p:nvPicPr>
                <p:cNvPr id="63" name="Ink 62">
                  <a:extLst>
                    <a:ext uri="{FF2B5EF4-FFF2-40B4-BE49-F238E27FC236}">
                      <a16:creationId xmlns:a16="http://schemas.microsoft.com/office/drawing/2014/main" id="{E59CA4C2-AD2A-BB4F-B3A4-202A5775C76E}"/>
                    </a:ext>
                  </a:extLst>
                </p:cNvPr>
                <p:cNvPicPr/>
                <p:nvPr/>
              </p:nvPicPr>
              <p:blipFill>
                <a:blip r:embed="rId106"/>
                <a:stretch>
                  <a:fillRect/>
                </a:stretch>
              </p:blipFill>
              <p:spPr>
                <a:xfrm>
                  <a:off x="8232527" y="4671931"/>
                  <a:ext cx="35424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4" name="Ink 63">
                  <a:extLst>
                    <a:ext uri="{FF2B5EF4-FFF2-40B4-BE49-F238E27FC236}">
                      <a16:creationId xmlns:a16="http://schemas.microsoft.com/office/drawing/2014/main" id="{BF1FC489-3927-DD42-9259-254C20372179}"/>
                    </a:ext>
                  </a:extLst>
                </p14:cNvPr>
                <p14:cNvContentPartPr/>
                <p14:nvPr/>
              </p14:nvContentPartPr>
              <p14:xfrm>
                <a:off x="8617367" y="4752211"/>
                <a:ext cx="74160" cy="23400"/>
              </p14:xfrm>
            </p:contentPart>
          </mc:Choice>
          <mc:Fallback xmlns="">
            <p:pic>
              <p:nvPicPr>
                <p:cNvPr id="64" name="Ink 63">
                  <a:extLst>
                    <a:ext uri="{FF2B5EF4-FFF2-40B4-BE49-F238E27FC236}">
                      <a16:creationId xmlns:a16="http://schemas.microsoft.com/office/drawing/2014/main" id="{BF1FC489-3927-DD42-9259-254C20372179}"/>
                    </a:ext>
                  </a:extLst>
                </p:cNvPr>
                <p:cNvPicPr/>
                <p:nvPr/>
              </p:nvPicPr>
              <p:blipFill>
                <a:blip r:embed="rId108"/>
                <a:stretch>
                  <a:fillRect/>
                </a:stretch>
              </p:blipFill>
              <p:spPr>
                <a:xfrm>
                  <a:off x="8602247" y="4736731"/>
                  <a:ext cx="1047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5" name="Ink 64">
                  <a:extLst>
                    <a:ext uri="{FF2B5EF4-FFF2-40B4-BE49-F238E27FC236}">
                      <a16:creationId xmlns:a16="http://schemas.microsoft.com/office/drawing/2014/main" id="{F04E506E-9358-B14D-8FC3-974F72652829}"/>
                    </a:ext>
                  </a:extLst>
                </p14:cNvPr>
                <p14:cNvContentPartPr/>
                <p14:nvPr/>
              </p14:nvContentPartPr>
              <p14:xfrm>
                <a:off x="8760647" y="4640971"/>
                <a:ext cx="99720" cy="171360"/>
              </p14:xfrm>
            </p:contentPart>
          </mc:Choice>
          <mc:Fallback xmlns="">
            <p:pic>
              <p:nvPicPr>
                <p:cNvPr id="65" name="Ink 64">
                  <a:extLst>
                    <a:ext uri="{FF2B5EF4-FFF2-40B4-BE49-F238E27FC236}">
                      <a16:creationId xmlns:a16="http://schemas.microsoft.com/office/drawing/2014/main" id="{F04E506E-9358-B14D-8FC3-974F72652829}"/>
                    </a:ext>
                  </a:extLst>
                </p:cNvPr>
                <p:cNvPicPr/>
                <p:nvPr/>
              </p:nvPicPr>
              <p:blipFill>
                <a:blip r:embed="rId110"/>
                <a:stretch>
                  <a:fillRect/>
                </a:stretch>
              </p:blipFill>
              <p:spPr>
                <a:xfrm>
                  <a:off x="8745167" y="4625851"/>
                  <a:ext cx="1303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7" name="Ink 66">
                  <a:extLst>
                    <a:ext uri="{FF2B5EF4-FFF2-40B4-BE49-F238E27FC236}">
                      <a16:creationId xmlns:a16="http://schemas.microsoft.com/office/drawing/2014/main" id="{8C0EB37C-7A7C-D742-B61D-A5C85EA22F71}"/>
                    </a:ext>
                  </a:extLst>
                </p14:cNvPr>
                <p14:cNvContentPartPr/>
                <p14:nvPr/>
              </p14:nvContentPartPr>
              <p14:xfrm>
                <a:off x="8247647" y="5019691"/>
                <a:ext cx="157680" cy="157320"/>
              </p14:xfrm>
            </p:contentPart>
          </mc:Choice>
          <mc:Fallback xmlns="">
            <p:pic>
              <p:nvPicPr>
                <p:cNvPr id="67" name="Ink 66">
                  <a:extLst>
                    <a:ext uri="{FF2B5EF4-FFF2-40B4-BE49-F238E27FC236}">
                      <a16:creationId xmlns:a16="http://schemas.microsoft.com/office/drawing/2014/main" id="{8C0EB37C-7A7C-D742-B61D-A5C85EA22F71}"/>
                    </a:ext>
                  </a:extLst>
                </p:cNvPr>
                <p:cNvPicPr/>
                <p:nvPr/>
              </p:nvPicPr>
              <p:blipFill>
                <a:blip r:embed="rId112"/>
                <a:stretch>
                  <a:fillRect/>
                </a:stretch>
              </p:blipFill>
              <p:spPr>
                <a:xfrm>
                  <a:off x="8232527" y="5004571"/>
                  <a:ext cx="1882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8" name="Ink 67">
                  <a:extLst>
                    <a:ext uri="{FF2B5EF4-FFF2-40B4-BE49-F238E27FC236}">
                      <a16:creationId xmlns:a16="http://schemas.microsoft.com/office/drawing/2014/main" id="{28CE2F7A-5A9A-CD42-8A95-AFD832D778AB}"/>
                    </a:ext>
                  </a:extLst>
                </p14:cNvPr>
                <p14:cNvContentPartPr/>
                <p14:nvPr/>
              </p14:nvContentPartPr>
              <p14:xfrm>
                <a:off x="8432687" y="5005651"/>
                <a:ext cx="229320" cy="178200"/>
              </p14:xfrm>
            </p:contentPart>
          </mc:Choice>
          <mc:Fallback xmlns="">
            <p:pic>
              <p:nvPicPr>
                <p:cNvPr id="68" name="Ink 67">
                  <a:extLst>
                    <a:ext uri="{FF2B5EF4-FFF2-40B4-BE49-F238E27FC236}">
                      <a16:creationId xmlns:a16="http://schemas.microsoft.com/office/drawing/2014/main" id="{28CE2F7A-5A9A-CD42-8A95-AFD832D778AB}"/>
                    </a:ext>
                  </a:extLst>
                </p:cNvPr>
                <p:cNvPicPr/>
                <p:nvPr/>
              </p:nvPicPr>
              <p:blipFill>
                <a:blip r:embed="rId114"/>
                <a:stretch>
                  <a:fillRect/>
                </a:stretch>
              </p:blipFill>
              <p:spPr>
                <a:xfrm>
                  <a:off x="8417567" y="4990531"/>
                  <a:ext cx="25956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9" name="Ink 68">
                  <a:extLst>
                    <a:ext uri="{FF2B5EF4-FFF2-40B4-BE49-F238E27FC236}">
                      <a16:creationId xmlns:a16="http://schemas.microsoft.com/office/drawing/2014/main" id="{5BD8A2B3-E6AC-984B-93D4-5B6666A55C8B}"/>
                    </a:ext>
                  </a:extLst>
                </p14:cNvPr>
                <p14:cNvContentPartPr/>
                <p14:nvPr/>
              </p14:nvContentPartPr>
              <p14:xfrm>
                <a:off x="8631047" y="4978291"/>
                <a:ext cx="23400" cy="46800"/>
              </p14:xfrm>
            </p:contentPart>
          </mc:Choice>
          <mc:Fallback xmlns="">
            <p:pic>
              <p:nvPicPr>
                <p:cNvPr id="69" name="Ink 68">
                  <a:extLst>
                    <a:ext uri="{FF2B5EF4-FFF2-40B4-BE49-F238E27FC236}">
                      <a16:creationId xmlns:a16="http://schemas.microsoft.com/office/drawing/2014/main" id="{5BD8A2B3-E6AC-984B-93D4-5B6666A55C8B}"/>
                    </a:ext>
                  </a:extLst>
                </p:cNvPr>
                <p:cNvPicPr/>
                <p:nvPr/>
              </p:nvPicPr>
              <p:blipFill>
                <a:blip r:embed="rId116"/>
                <a:stretch>
                  <a:fillRect/>
                </a:stretch>
              </p:blipFill>
              <p:spPr>
                <a:xfrm>
                  <a:off x="8615927" y="4962811"/>
                  <a:ext cx="536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0" name="Ink 69">
                  <a:extLst>
                    <a:ext uri="{FF2B5EF4-FFF2-40B4-BE49-F238E27FC236}">
                      <a16:creationId xmlns:a16="http://schemas.microsoft.com/office/drawing/2014/main" id="{42018EDE-42F3-C14D-A2E9-9DE4AF6F7523}"/>
                    </a:ext>
                  </a:extLst>
                </p14:cNvPr>
                <p14:cNvContentPartPr/>
                <p14:nvPr/>
              </p14:nvContentPartPr>
              <p14:xfrm>
                <a:off x="8718887" y="4918171"/>
                <a:ext cx="69480" cy="277920"/>
              </p14:xfrm>
            </p:contentPart>
          </mc:Choice>
          <mc:Fallback xmlns="">
            <p:pic>
              <p:nvPicPr>
                <p:cNvPr id="70" name="Ink 69">
                  <a:extLst>
                    <a:ext uri="{FF2B5EF4-FFF2-40B4-BE49-F238E27FC236}">
                      <a16:creationId xmlns:a16="http://schemas.microsoft.com/office/drawing/2014/main" id="{42018EDE-42F3-C14D-A2E9-9DE4AF6F7523}"/>
                    </a:ext>
                  </a:extLst>
                </p:cNvPr>
                <p:cNvPicPr/>
                <p:nvPr/>
              </p:nvPicPr>
              <p:blipFill>
                <a:blip r:embed="rId118"/>
                <a:stretch>
                  <a:fillRect/>
                </a:stretch>
              </p:blipFill>
              <p:spPr>
                <a:xfrm>
                  <a:off x="8703767" y="4903051"/>
                  <a:ext cx="1000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1" name="Ink 70">
                  <a:extLst>
                    <a:ext uri="{FF2B5EF4-FFF2-40B4-BE49-F238E27FC236}">
                      <a16:creationId xmlns:a16="http://schemas.microsoft.com/office/drawing/2014/main" id="{27D8345A-8E75-4441-8948-E85A166B0CE2}"/>
                    </a:ext>
                  </a:extLst>
                </p14:cNvPr>
                <p14:cNvContentPartPr/>
                <p14:nvPr/>
              </p14:nvContentPartPr>
              <p14:xfrm>
                <a:off x="8732927" y="5028691"/>
                <a:ext cx="143640" cy="42120"/>
              </p14:xfrm>
            </p:contentPart>
          </mc:Choice>
          <mc:Fallback xmlns="">
            <p:pic>
              <p:nvPicPr>
                <p:cNvPr id="71" name="Ink 70">
                  <a:extLst>
                    <a:ext uri="{FF2B5EF4-FFF2-40B4-BE49-F238E27FC236}">
                      <a16:creationId xmlns:a16="http://schemas.microsoft.com/office/drawing/2014/main" id="{27D8345A-8E75-4441-8948-E85A166B0CE2}"/>
                    </a:ext>
                  </a:extLst>
                </p:cNvPr>
                <p:cNvPicPr/>
                <p:nvPr/>
              </p:nvPicPr>
              <p:blipFill>
                <a:blip r:embed="rId120"/>
                <a:stretch>
                  <a:fillRect/>
                </a:stretch>
              </p:blipFill>
              <p:spPr>
                <a:xfrm>
                  <a:off x="8717447" y="5013571"/>
                  <a:ext cx="17388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3" name="Ink 72">
                  <a:extLst>
                    <a:ext uri="{FF2B5EF4-FFF2-40B4-BE49-F238E27FC236}">
                      <a16:creationId xmlns:a16="http://schemas.microsoft.com/office/drawing/2014/main" id="{2A4F896C-3C42-DA4C-BB80-9F4ACC25A16A}"/>
                    </a:ext>
                  </a:extLst>
                </p14:cNvPr>
                <p14:cNvContentPartPr/>
                <p14:nvPr/>
              </p14:nvContentPartPr>
              <p14:xfrm>
                <a:off x="8834447" y="5061451"/>
                <a:ext cx="132120" cy="124920"/>
              </p14:xfrm>
            </p:contentPart>
          </mc:Choice>
          <mc:Fallback xmlns="">
            <p:pic>
              <p:nvPicPr>
                <p:cNvPr id="73" name="Ink 72">
                  <a:extLst>
                    <a:ext uri="{FF2B5EF4-FFF2-40B4-BE49-F238E27FC236}">
                      <a16:creationId xmlns:a16="http://schemas.microsoft.com/office/drawing/2014/main" id="{2A4F896C-3C42-DA4C-BB80-9F4ACC25A16A}"/>
                    </a:ext>
                  </a:extLst>
                </p:cNvPr>
                <p:cNvPicPr/>
                <p:nvPr/>
              </p:nvPicPr>
              <p:blipFill>
                <a:blip r:embed="rId122"/>
                <a:stretch>
                  <a:fillRect/>
                </a:stretch>
              </p:blipFill>
              <p:spPr>
                <a:xfrm>
                  <a:off x="8819327" y="5046331"/>
                  <a:ext cx="16272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5" name="Ink 74">
                  <a:extLst>
                    <a:ext uri="{FF2B5EF4-FFF2-40B4-BE49-F238E27FC236}">
                      <a16:creationId xmlns:a16="http://schemas.microsoft.com/office/drawing/2014/main" id="{5D57A366-625D-004A-B54B-523FEF78F9CE}"/>
                    </a:ext>
                  </a:extLst>
                </p14:cNvPr>
                <p14:cNvContentPartPr/>
                <p14:nvPr/>
              </p14:nvContentPartPr>
              <p14:xfrm>
                <a:off x="9139367" y="4885771"/>
                <a:ext cx="106200" cy="233640"/>
              </p14:xfrm>
            </p:contentPart>
          </mc:Choice>
          <mc:Fallback xmlns="">
            <p:pic>
              <p:nvPicPr>
                <p:cNvPr id="75" name="Ink 74">
                  <a:extLst>
                    <a:ext uri="{FF2B5EF4-FFF2-40B4-BE49-F238E27FC236}">
                      <a16:creationId xmlns:a16="http://schemas.microsoft.com/office/drawing/2014/main" id="{5D57A366-625D-004A-B54B-523FEF78F9CE}"/>
                    </a:ext>
                  </a:extLst>
                </p:cNvPr>
                <p:cNvPicPr/>
                <p:nvPr/>
              </p:nvPicPr>
              <p:blipFill>
                <a:blip r:embed="rId124"/>
                <a:stretch>
                  <a:fillRect/>
                </a:stretch>
              </p:blipFill>
              <p:spPr>
                <a:xfrm>
                  <a:off x="9123887" y="4870651"/>
                  <a:ext cx="1368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6" name="Ink 75">
                  <a:extLst>
                    <a:ext uri="{FF2B5EF4-FFF2-40B4-BE49-F238E27FC236}">
                      <a16:creationId xmlns:a16="http://schemas.microsoft.com/office/drawing/2014/main" id="{329D854C-1819-A145-9FE8-9FC24923D0AE}"/>
                    </a:ext>
                  </a:extLst>
                </p14:cNvPr>
                <p14:cNvContentPartPr/>
                <p14:nvPr/>
              </p14:nvContentPartPr>
              <p14:xfrm>
                <a:off x="9275087" y="4987291"/>
                <a:ext cx="76680" cy="97560"/>
              </p14:xfrm>
            </p:contentPart>
          </mc:Choice>
          <mc:Fallback xmlns="">
            <p:pic>
              <p:nvPicPr>
                <p:cNvPr id="76" name="Ink 75">
                  <a:extLst>
                    <a:ext uri="{FF2B5EF4-FFF2-40B4-BE49-F238E27FC236}">
                      <a16:creationId xmlns:a16="http://schemas.microsoft.com/office/drawing/2014/main" id="{329D854C-1819-A145-9FE8-9FC24923D0AE}"/>
                    </a:ext>
                  </a:extLst>
                </p:cNvPr>
                <p:cNvPicPr/>
                <p:nvPr/>
              </p:nvPicPr>
              <p:blipFill>
                <a:blip r:embed="rId126"/>
                <a:stretch>
                  <a:fillRect/>
                </a:stretch>
              </p:blipFill>
              <p:spPr>
                <a:xfrm>
                  <a:off x="9259967" y="4972171"/>
                  <a:ext cx="10728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7" name="Ink 76">
                  <a:extLst>
                    <a:ext uri="{FF2B5EF4-FFF2-40B4-BE49-F238E27FC236}">
                      <a16:creationId xmlns:a16="http://schemas.microsoft.com/office/drawing/2014/main" id="{3FDA6C6A-C0FC-F64B-94D0-B127B40EB595}"/>
                    </a:ext>
                  </a:extLst>
                </p14:cNvPr>
                <p14:cNvContentPartPr/>
                <p14:nvPr/>
              </p14:nvContentPartPr>
              <p14:xfrm>
                <a:off x="9413687" y="4846531"/>
                <a:ext cx="296280" cy="452520"/>
              </p14:xfrm>
            </p:contentPart>
          </mc:Choice>
          <mc:Fallback xmlns="">
            <p:pic>
              <p:nvPicPr>
                <p:cNvPr id="77" name="Ink 76">
                  <a:extLst>
                    <a:ext uri="{FF2B5EF4-FFF2-40B4-BE49-F238E27FC236}">
                      <a16:creationId xmlns:a16="http://schemas.microsoft.com/office/drawing/2014/main" id="{3FDA6C6A-C0FC-F64B-94D0-B127B40EB595}"/>
                    </a:ext>
                  </a:extLst>
                </p:cNvPr>
                <p:cNvPicPr/>
                <p:nvPr/>
              </p:nvPicPr>
              <p:blipFill>
                <a:blip r:embed="rId128"/>
                <a:stretch>
                  <a:fillRect/>
                </a:stretch>
              </p:blipFill>
              <p:spPr>
                <a:xfrm>
                  <a:off x="9398567" y="4831411"/>
                  <a:ext cx="32688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79" name="Ink 78">
                  <a:extLst>
                    <a:ext uri="{FF2B5EF4-FFF2-40B4-BE49-F238E27FC236}">
                      <a16:creationId xmlns:a16="http://schemas.microsoft.com/office/drawing/2014/main" id="{D77E9C20-449E-E740-9CA8-28982844A96D}"/>
                    </a:ext>
                  </a:extLst>
                </p14:cNvPr>
                <p14:cNvContentPartPr/>
                <p14:nvPr/>
              </p14:nvContentPartPr>
              <p14:xfrm>
                <a:off x="8208407" y="5273131"/>
                <a:ext cx="247680" cy="409680"/>
              </p14:xfrm>
            </p:contentPart>
          </mc:Choice>
          <mc:Fallback xmlns="">
            <p:pic>
              <p:nvPicPr>
                <p:cNvPr id="79" name="Ink 78">
                  <a:extLst>
                    <a:ext uri="{FF2B5EF4-FFF2-40B4-BE49-F238E27FC236}">
                      <a16:creationId xmlns:a16="http://schemas.microsoft.com/office/drawing/2014/main" id="{D77E9C20-449E-E740-9CA8-28982844A96D}"/>
                    </a:ext>
                  </a:extLst>
                </p:cNvPr>
                <p:cNvPicPr/>
                <p:nvPr/>
              </p:nvPicPr>
              <p:blipFill>
                <a:blip r:embed="rId130"/>
                <a:stretch>
                  <a:fillRect/>
                </a:stretch>
              </p:blipFill>
              <p:spPr>
                <a:xfrm>
                  <a:off x="8192927" y="5258011"/>
                  <a:ext cx="27828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0" name="Ink 79">
                  <a:extLst>
                    <a:ext uri="{FF2B5EF4-FFF2-40B4-BE49-F238E27FC236}">
                      <a16:creationId xmlns:a16="http://schemas.microsoft.com/office/drawing/2014/main" id="{8CC57B63-042E-2B49-8303-1794279D9272}"/>
                    </a:ext>
                  </a:extLst>
                </p14:cNvPr>
                <p14:cNvContentPartPr/>
                <p14:nvPr/>
              </p14:nvContentPartPr>
              <p14:xfrm>
                <a:off x="8501807" y="5294371"/>
                <a:ext cx="180360" cy="254520"/>
              </p14:xfrm>
            </p:contentPart>
          </mc:Choice>
          <mc:Fallback xmlns="">
            <p:pic>
              <p:nvPicPr>
                <p:cNvPr id="80" name="Ink 79">
                  <a:extLst>
                    <a:ext uri="{FF2B5EF4-FFF2-40B4-BE49-F238E27FC236}">
                      <a16:creationId xmlns:a16="http://schemas.microsoft.com/office/drawing/2014/main" id="{8CC57B63-042E-2B49-8303-1794279D9272}"/>
                    </a:ext>
                  </a:extLst>
                </p:cNvPr>
                <p:cNvPicPr/>
                <p:nvPr/>
              </p:nvPicPr>
              <p:blipFill>
                <a:blip r:embed="rId132"/>
                <a:stretch>
                  <a:fillRect/>
                </a:stretch>
              </p:blipFill>
              <p:spPr>
                <a:xfrm>
                  <a:off x="8486687" y="5279251"/>
                  <a:ext cx="2109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1" name="Ink 80">
                  <a:extLst>
                    <a:ext uri="{FF2B5EF4-FFF2-40B4-BE49-F238E27FC236}">
                      <a16:creationId xmlns:a16="http://schemas.microsoft.com/office/drawing/2014/main" id="{DED5A3F6-9E77-D14D-B588-C375D1D5B1E7}"/>
                    </a:ext>
                  </a:extLst>
                </p14:cNvPr>
                <p14:cNvContentPartPr/>
                <p14:nvPr/>
              </p14:nvContentPartPr>
              <p14:xfrm>
                <a:off x="8697647" y="5384371"/>
                <a:ext cx="132120" cy="134280"/>
              </p14:xfrm>
            </p:contentPart>
          </mc:Choice>
          <mc:Fallback xmlns="">
            <p:pic>
              <p:nvPicPr>
                <p:cNvPr id="81" name="Ink 80">
                  <a:extLst>
                    <a:ext uri="{FF2B5EF4-FFF2-40B4-BE49-F238E27FC236}">
                      <a16:creationId xmlns:a16="http://schemas.microsoft.com/office/drawing/2014/main" id="{DED5A3F6-9E77-D14D-B588-C375D1D5B1E7}"/>
                    </a:ext>
                  </a:extLst>
                </p:cNvPr>
                <p:cNvPicPr/>
                <p:nvPr/>
              </p:nvPicPr>
              <p:blipFill>
                <a:blip r:embed="rId134"/>
                <a:stretch>
                  <a:fillRect/>
                </a:stretch>
              </p:blipFill>
              <p:spPr>
                <a:xfrm>
                  <a:off x="8682527" y="5369251"/>
                  <a:ext cx="1627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2" name="Ink 81">
                  <a:extLst>
                    <a:ext uri="{FF2B5EF4-FFF2-40B4-BE49-F238E27FC236}">
                      <a16:creationId xmlns:a16="http://schemas.microsoft.com/office/drawing/2014/main" id="{53690CC3-09EE-6740-A41A-44BC03CEC64F}"/>
                    </a:ext>
                  </a:extLst>
                </p14:cNvPr>
                <p14:cNvContentPartPr/>
                <p14:nvPr/>
              </p14:nvContentPartPr>
              <p14:xfrm>
                <a:off x="8875847" y="5377531"/>
                <a:ext cx="235800" cy="120960"/>
              </p14:xfrm>
            </p:contentPart>
          </mc:Choice>
          <mc:Fallback xmlns="">
            <p:pic>
              <p:nvPicPr>
                <p:cNvPr id="82" name="Ink 81">
                  <a:extLst>
                    <a:ext uri="{FF2B5EF4-FFF2-40B4-BE49-F238E27FC236}">
                      <a16:creationId xmlns:a16="http://schemas.microsoft.com/office/drawing/2014/main" id="{53690CC3-09EE-6740-A41A-44BC03CEC64F}"/>
                    </a:ext>
                  </a:extLst>
                </p:cNvPr>
                <p:cNvPicPr/>
                <p:nvPr/>
              </p:nvPicPr>
              <p:blipFill>
                <a:blip r:embed="rId136"/>
                <a:stretch>
                  <a:fillRect/>
                </a:stretch>
              </p:blipFill>
              <p:spPr>
                <a:xfrm>
                  <a:off x="8860727" y="5362051"/>
                  <a:ext cx="2664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3" name="Ink 82">
                  <a:extLst>
                    <a:ext uri="{FF2B5EF4-FFF2-40B4-BE49-F238E27FC236}">
                      <a16:creationId xmlns:a16="http://schemas.microsoft.com/office/drawing/2014/main" id="{E6BDB6CB-225A-904C-8AFF-2FB1E91C188A}"/>
                    </a:ext>
                  </a:extLst>
                </p14:cNvPr>
                <p14:cNvContentPartPr/>
                <p14:nvPr/>
              </p14:nvContentPartPr>
              <p14:xfrm>
                <a:off x="9157727" y="5283211"/>
                <a:ext cx="124920" cy="203400"/>
              </p14:xfrm>
            </p:contentPart>
          </mc:Choice>
          <mc:Fallback xmlns="">
            <p:pic>
              <p:nvPicPr>
                <p:cNvPr id="83" name="Ink 82">
                  <a:extLst>
                    <a:ext uri="{FF2B5EF4-FFF2-40B4-BE49-F238E27FC236}">
                      <a16:creationId xmlns:a16="http://schemas.microsoft.com/office/drawing/2014/main" id="{E6BDB6CB-225A-904C-8AFF-2FB1E91C188A}"/>
                    </a:ext>
                  </a:extLst>
                </p:cNvPr>
                <p:cNvPicPr/>
                <p:nvPr/>
              </p:nvPicPr>
              <p:blipFill>
                <a:blip r:embed="rId138"/>
                <a:stretch>
                  <a:fillRect/>
                </a:stretch>
              </p:blipFill>
              <p:spPr>
                <a:xfrm>
                  <a:off x="9142607" y="5267731"/>
                  <a:ext cx="1555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4" name="Ink 83">
                  <a:extLst>
                    <a:ext uri="{FF2B5EF4-FFF2-40B4-BE49-F238E27FC236}">
                      <a16:creationId xmlns:a16="http://schemas.microsoft.com/office/drawing/2014/main" id="{CEC629B5-C13B-874D-B4C1-5B03295060DD}"/>
                    </a:ext>
                  </a:extLst>
                </p14:cNvPr>
                <p14:cNvContentPartPr/>
                <p14:nvPr/>
              </p14:nvContentPartPr>
              <p14:xfrm>
                <a:off x="9265727" y="5220571"/>
                <a:ext cx="155160" cy="257040"/>
              </p14:xfrm>
            </p:contentPart>
          </mc:Choice>
          <mc:Fallback xmlns="">
            <p:pic>
              <p:nvPicPr>
                <p:cNvPr id="84" name="Ink 83">
                  <a:extLst>
                    <a:ext uri="{FF2B5EF4-FFF2-40B4-BE49-F238E27FC236}">
                      <a16:creationId xmlns:a16="http://schemas.microsoft.com/office/drawing/2014/main" id="{CEC629B5-C13B-874D-B4C1-5B03295060DD}"/>
                    </a:ext>
                  </a:extLst>
                </p:cNvPr>
                <p:cNvPicPr/>
                <p:nvPr/>
              </p:nvPicPr>
              <p:blipFill>
                <a:blip r:embed="rId140"/>
                <a:stretch>
                  <a:fillRect/>
                </a:stretch>
              </p:blipFill>
              <p:spPr>
                <a:xfrm>
                  <a:off x="9250607" y="5205091"/>
                  <a:ext cx="18576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5" name="Ink 84">
                  <a:extLst>
                    <a:ext uri="{FF2B5EF4-FFF2-40B4-BE49-F238E27FC236}">
                      <a16:creationId xmlns:a16="http://schemas.microsoft.com/office/drawing/2014/main" id="{6A6E1C16-BE9C-BD46-998B-13B19630BCB6}"/>
                    </a:ext>
                  </a:extLst>
                </p14:cNvPr>
                <p14:cNvContentPartPr/>
                <p14:nvPr/>
              </p14:nvContentPartPr>
              <p14:xfrm>
                <a:off x="9453287" y="5356651"/>
                <a:ext cx="115920" cy="129600"/>
              </p14:xfrm>
            </p:contentPart>
          </mc:Choice>
          <mc:Fallback xmlns="">
            <p:pic>
              <p:nvPicPr>
                <p:cNvPr id="85" name="Ink 84">
                  <a:extLst>
                    <a:ext uri="{FF2B5EF4-FFF2-40B4-BE49-F238E27FC236}">
                      <a16:creationId xmlns:a16="http://schemas.microsoft.com/office/drawing/2014/main" id="{6A6E1C16-BE9C-BD46-998B-13B19630BCB6}"/>
                    </a:ext>
                  </a:extLst>
                </p:cNvPr>
                <p:cNvPicPr/>
                <p:nvPr/>
              </p:nvPicPr>
              <p:blipFill>
                <a:blip r:embed="rId142"/>
                <a:stretch>
                  <a:fillRect/>
                </a:stretch>
              </p:blipFill>
              <p:spPr>
                <a:xfrm>
                  <a:off x="9437807" y="5341531"/>
                  <a:ext cx="1461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2" name="Ink 91">
                  <a:extLst>
                    <a:ext uri="{FF2B5EF4-FFF2-40B4-BE49-F238E27FC236}">
                      <a16:creationId xmlns:a16="http://schemas.microsoft.com/office/drawing/2014/main" id="{816E8F80-FFFE-7846-B24E-2249ACAE0C02}"/>
                    </a:ext>
                  </a:extLst>
                </p14:cNvPr>
                <p14:cNvContentPartPr/>
                <p14:nvPr/>
              </p14:nvContentPartPr>
              <p14:xfrm>
                <a:off x="8636087" y="5700451"/>
                <a:ext cx="515520" cy="150840"/>
              </p14:xfrm>
            </p:contentPart>
          </mc:Choice>
          <mc:Fallback xmlns="">
            <p:pic>
              <p:nvPicPr>
                <p:cNvPr id="92" name="Ink 91">
                  <a:extLst>
                    <a:ext uri="{FF2B5EF4-FFF2-40B4-BE49-F238E27FC236}">
                      <a16:creationId xmlns:a16="http://schemas.microsoft.com/office/drawing/2014/main" id="{816E8F80-FFFE-7846-B24E-2249ACAE0C02}"/>
                    </a:ext>
                  </a:extLst>
                </p:cNvPr>
                <p:cNvPicPr/>
                <p:nvPr/>
              </p:nvPicPr>
              <p:blipFill>
                <a:blip r:embed="rId144"/>
                <a:stretch>
                  <a:fillRect/>
                </a:stretch>
              </p:blipFill>
              <p:spPr>
                <a:xfrm>
                  <a:off x="8620607" y="5685331"/>
                  <a:ext cx="545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3" name="Ink 92">
                  <a:extLst>
                    <a:ext uri="{FF2B5EF4-FFF2-40B4-BE49-F238E27FC236}">
                      <a16:creationId xmlns:a16="http://schemas.microsoft.com/office/drawing/2014/main" id="{F6FAD639-0B57-4045-B3F1-F2F274B43A08}"/>
                    </a:ext>
                  </a:extLst>
                </p14:cNvPr>
                <p14:cNvContentPartPr/>
                <p14:nvPr/>
              </p14:nvContentPartPr>
              <p14:xfrm>
                <a:off x="9189767" y="5767771"/>
                <a:ext cx="360" cy="60480"/>
              </p14:xfrm>
            </p:contentPart>
          </mc:Choice>
          <mc:Fallback xmlns="">
            <p:pic>
              <p:nvPicPr>
                <p:cNvPr id="93" name="Ink 92">
                  <a:extLst>
                    <a:ext uri="{FF2B5EF4-FFF2-40B4-BE49-F238E27FC236}">
                      <a16:creationId xmlns:a16="http://schemas.microsoft.com/office/drawing/2014/main" id="{F6FAD639-0B57-4045-B3F1-F2F274B43A08}"/>
                    </a:ext>
                  </a:extLst>
                </p:cNvPr>
                <p:cNvPicPr/>
                <p:nvPr/>
              </p:nvPicPr>
              <p:blipFill>
                <a:blip r:embed="rId146"/>
                <a:stretch>
                  <a:fillRect/>
                </a:stretch>
              </p:blipFill>
              <p:spPr>
                <a:xfrm>
                  <a:off x="9174647" y="5752651"/>
                  <a:ext cx="3096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4" name="Ink 93">
                  <a:extLst>
                    <a:ext uri="{FF2B5EF4-FFF2-40B4-BE49-F238E27FC236}">
                      <a16:creationId xmlns:a16="http://schemas.microsoft.com/office/drawing/2014/main" id="{94426B1A-B102-CD47-B418-98591C3DCEC5}"/>
                    </a:ext>
                  </a:extLst>
                </p14:cNvPr>
                <p14:cNvContentPartPr/>
                <p14:nvPr/>
              </p14:nvContentPartPr>
              <p14:xfrm>
                <a:off x="9203807" y="5615491"/>
                <a:ext cx="5040" cy="55800"/>
              </p14:xfrm>
            </p:contentPart>
          </mc:Choice>
          <mc:Fallback xmlns="">
            <p:pic>
              <p:nvPicPr>
                <p:cNvPr id="94" name="Ink 93">
                  <a:extLst>
                    <a:ext uri="{FF2B5EF4-FFF2-40B4-BE49-F238E27FC236}">
                      <a16:creationId xmlns:a16="http://schemas.microsoft.com/office/drawing/2014/main" id="{94426B1A-B102-CD47-B418-98591C3DCEC5}"/>
                    </a:ext>
                  </a:extLst>
                </p:cNvPr>
                <p:cNvPicPr/>
                <p:nvPr/>
              </p:nvPicPr>
              <p:blipFill>
                <a:blip r:embed="rId148"/>
                <a:stretch>
                  <a:fillRect/>
                </a:stretch>
              </p:blipFill>
              <p:spPr>
                <a:xfrm>
                  <a:off x="9188327" y="5600371"/>
                  <a:ext cx="356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5" name="Ink 94">
                  <a:extLst>
                    <a:ext uri="{FF2B5EF4-FFF2-40B4-BE49-F238E27FC236}">
                      <a16:creationId xmlns:a16="http://schemas.microsoft.com/office/drawing/2014/main" id="{64D93D3B-2420-BA40-A7B5-543341BCB3F6}"/>
                    </a:ext>
                  </a:extLst>
                </p14:cNvPr>
                <p14:cNvContentPartPr/>
                <p14:nvPr/>
              </p14:nvContentPartPr>
              <p14:xfrm>
                <a:off x="9249887" y="5709811"/>
                <a:ext cx="92880" cy="114480"/>
              </p14:xfrm>
            </p:contentPart>
          </mc:Choice>
          <mc:Fallback xmlns="">
            <p:pic>
              <p:nvPicPr>
                <p:cNvPr id="95" name="Ink 94">
                  <a:extLst>
                    <a:ext uri="{FF2B5EF4-FFF2-40B4-BE49-F238E27FC236}">
                      <a16:creationId xmlns:a16="http://schemas.microsoft.com/office/drawing/2014/main" id="{64D93D3B-2420-BA40-A7B5-543341BCB3F6}"/>
                    </a:ext>
                  </a:extLst>
                </p:cNvPr>
                <p:cNvPicPr/>
                <p:nvPr/>
              </p:nvPicPr>
              <p:blipFill>
                <a:blip r:embed="rId150"/>
                <a:stretch>
                  <a:fillRect/>
                </a:stretch>
              </p:blipFill>
              <p:spPr>
                <a:xfrm>
                  <a:off x="9234767" y="5694691"/>
                  <a:ext cx="1234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6" name="Ink 95">
                  <a:extLst>
                    <a:ext uri="{FF2B5EF4-FFF2-40B4-BE49-F238E27FC236}">
                      <a16:creationId xmlns:a16="http://schemas.microsoft.com/office/drawing/2014/main" id="{1FDF213D-0152-6B41-BC30-68E07F023215}"/>
                    </a:ext>
                  </a:extLst>
                </p14:cNvPr>
                <p14:cNvContentPartPr/>
                <p14:nvPr/>
              </p14:nvContentPartPr>
              <p14:xfrm>
                <a:off x="9388847" y="5659051"/>
                <a:ext cx="120240" cy="178560"/>
              </p14:xfrm>
            </p:contentPart>
          </mc:Choice>
          <mc:Fallback xmlns="">
            <p:pic>
              <p:nvPicPr>
                <p:cNvPr id="96" name="Ink 95">
                  <a:extLst>
                    <a:ext uri="{FF2B5EF4-FFF2-40B4-BE49-F238E27FC236}">
                      <a16:creationId xmlns:a16="http://schemas.microsoft.com/office/drawing/2014/main" id="{1FDF213D-0152-6B41-BC30-68E07F023215}"/>
                    </a:ext>
                  </a:extLst>
                </p:cNvPr>
                <p:cNvPicPr/>
                <p:nvPr/>
              </p:nvPicPr>
              <p:blipFill>
                <a:blip r:embed="rId152"/>
                <a:stretch>
                  <a:fillRect/>
                </a:stretch>
              </p:blipFill>
              <p:spPr>
                <a:xfrm>
                  <a:off x="9373367" y="5643931"/>
                  <a:ext cx="1508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87" name="Ink 86">
                  <a:extLst>
                    <a:ext uri="{FF2B5EF4-FFF2-40B4-BE49-F238E27FC236}">
                      <a16:creationId xmlns:a16="http://schemas.microsoft.com/office/drawing/2014/main" id="{EB659E83-212D-9F49-A3BF-E2A2A253B9E3}"/>
                    </a:ext>
                  </a:extLst>
                </p14:cNvPr>
                <p14:cNvContentPartPr/>
                <p14:nvPr/>
              </p14:nvContentPartPr>
              <p14:xfrm>
                <a:off x="8213087" y="5754091"/>
                <a:ext cx="136800" cy="143280"/>
              </p14:xfrm>
            </p:contentPart>
          </mc:Choice>
          <mc:Fallback xmlns="">
            <p:pic>
              <p:nvPicPr>
                <p:cNvPr id="87" name="Ink 86">
                  <a:extLst>
                    <a:ext uri="{FF2B5EF4-FFF2-40B4-BE49-F238E27FC236}">
                      <a16:creationId xmlns:a16="http://schemas.microsoft.com/office/drawing/2014/main" id="{EB659E83-212D-9F49-A3BF-E2A2A253B9E3}"/>
                    </a:ext>
                  </a:extLst>
                </p:cNvPr>
                <p:cNvPicPr/>
                <p:nvPr/>
              </p:nvPicPr>
              <p:blipFill>
                <a:blip r:embed="rId154"/>
                <a:stretch>
                  <a:fillRect/>
                </a:stretch>
              </p:blipFill>
              <p:spPr>
                <a:xfrm>
                  <a:off x="8197607" y="5738971"/>
                  <a:ext cx="1670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88" name="Ink 87">
                  <a:extLst>
                    <a:ext uri="{FF2B5EF4-FFF2-40B4-BE49-F238E27FC236}">
                      <a16:creationId xmlns:a16="http://schemas.microsoft.com/office/drawing/2014/main" id="{557E2D81-4734-A043-8066-B494958FF25E}"/>
                    </a:ext>
                  </a:extLst>
                </p14:cNvPr>
                <p14:cNvContentPartPr/>
                <p14:nvPr/>
              </p14:nvContentPartPr>
              <p14:xfrm>
                <a:off x="8330807" y="5730691"/>
                <a:ext cx="147960" cy="166680"/>
              </p14:xfrm>
            </p:contentPart>
          </mc:Choice>
          <mc:Fallback xmlns="">
            <p:pic>
              <p:nvPicPr>
                <p:cNvPr id="88" name="Ink 87">
                  <a:extLst>
                    <a:ext uri="{FF2B5EF4-FFF2-40B4-BE49-F238E27FC236}">
                      <a16:creationId xmlns:a16="http://schemas.microsoft.com/office/drawing/2014/main" id="{557E2D81-4734-A043-8066-B494958FF25E}"/>
                    </a:ext>
                  </a:extLst>
                </p:cNvPr>
                <p:cNvPicPr/>
                <p:nvPr/>
              </p:nvPicPr>
              <p:blipFill>
                <a:blip r:embed="rId156"/>
                <a:stretch>
                  <a:fillRect/>
                </a:stretch>
              </p:blipFill>
              <p:spPr>
                <a:xfrm>
                  <a:off x="8315687" y="5715571"/>
                  <a:ext cx="1785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89" name="Ink 88">
                  <a:extLst>
                    <a:ext uri="{FF2B5EF4-FFF2-40B4-BE49-F238E27FC236}">
                      <a16:creationId xmlns:a16="http://schemas.microsoft.com/office/drawing/2014/main" id="{AAFC3988-EE66-3A43-B8DE-BE7CEA1A9F75}"/>
                    </a:ext>
                  </a:extLst>
                </p14:cNvPr>
                <p14:cNvContentPartPr/>
                <p14:nvPr/>
              </p14:nvContentPartPr>
              <p14:xfrm>
                <a:off x="8536367" y="5730691"/>
                <a:ext cx="100080" cy="219960"/>
              </p14:xfrm>
            </p:contentPart>
          </mc:Choice>
          <mc:Fallback xmlns="">
            <p:pic>
              <p:nvPicPr>
                <p:cNvPr id="89" name="Ink 88">
                  <a:extLst>
                    <a:ext uri="{FF2B5EF4-FFF2-40B4-BE49-F238E27FC236}">
                      <a16:creationId xmlns:a16="http://schemas.microsoft.com/office/drawing/2014/main" id="{AAFC3988-EE66-3A43-B8DE-BE7CEA1A9F75}"/>
                    </a:ext>
                  </a:extLst>
                </p:cNvPr>
                <p:cNvPicPr/>
                <p:nvPr/>
              </p:nvPicPr>
              <p:blipFill>
                <a:blip r:embed="rId158"/>
                <a:stretch>
                  <a:fillRect/>
                </a:stretch>
              </p:blipFill>
              <p:spPr>
                <a:xfrm>
                  <a:off x="8520887" y="5715571"/>
                  <a:ext cx="1306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5" name="Ink 114">
                  <a:extLst>
                    <a:ext uri="{FF2B5EF4-FFF2-40B4-BE49-F238E27FC236}">
                      <a16:creationId xmlns:a16="http://schemas.microsoft.com/office/drawing/2014/main" id="{B19A8122-9927-1145-8159-A2F129E7866C}"/>
                    </a:ext>
                  </a:extLst>
                </p14:cNvPr>
                <p14:cNvContentPartPr/>
                <p14:nvPr/>
              </p14:nvContentPartPr>
              <p14:xfrm>
                <a:off x="8233847" y="5968567"/>
                <a:ext cx="614880" cy="289440"/>
              </p14:xfrm>
            </p:contentPart>
          </mc:Choice>
          <mc:Fallback xmlns="">
            <p:pic>
              <p:nvPicPr>
                <p:cNvPr id="115" name="Ink 114">
                  <a:extLst>
                    <a:ext uri="{FF2B5EF4-FFF2-40B4-BE49-F238E27FC236}">
                      <a16:creationId xmlns:a16="http://schemas.microsoft.com/office/drawing/2014/main" id="{B19A8122-9927-1145-8159-A2F129E7866C}"/>
                    </a:ext>
                  </a:extLst>
                </p:cNvPr>
                <p:cNvPicPr/>
                <p:nvPr/>
              </p:nvPicPr>
              <p:blipFill>
                <a:blip r:embed="rId160"/>
                <a:stretch>
                  <a:fillRect/>
                </a:stretch>
              </p:blipFill>
              <p:spPr>
                <a:xfrm>
                  <a:off x="8218727" y="5953447"/>
                  <a:ext cx="64512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7" name="Ink 116">
                  <a:extLst>
                    <a:ext uri="{FF2B5EF4-FFF2-40B4-BE49-F238E27FC236}">
                      <a16:creationId xmlns:a16="http://schemas.microsoft.com/office/drawing/2014/main" id="{AB38405F-6EA7-084D-BF55-A3CECBAD5E9C}"/>
                    </a:ext>
                  </a:extLst>
                </p14:cNvPr>
                <p14:cNvContentPartPr/>
                <p14:nvPr/>
              </p14:nvContentPartPr>
              <p14:xfrm>
                <a:off x="8970407" y="6074767"/>
                <a:ext cx="127800" cy="215280"/>
              </p14:xfrm>
            </p:contentPart>
          </mc:Choice>
          <mc:Fallback xmlns="">
            <p:pic>
              <p:nvPicPr>
                <p:cNvPr id="117" name="Ink 116">
                  <a:extLst>
                    <a:ext uri="{FF2B5EF4-FFF2-40B4-BE49-F238E27FC236}">
                      <a16:creationId xmlns:a16="http://schemas.microsoft.com/office/drawing/2014/main" id="{AB38405F-6EA7-084D-BF55-A3CECBAD5E9C}"/>
                    </a:ext>
                  </a:extLst>
                </p:cNvPr>
                <p:cNvPicPr/>
                <p:nvPr/>
              </p:nvPicPr>
              <p:blipFill>
                <a:blip r:embed="rId162"/>
                <a:stretch>
                  <a:fillRect/>
                </a:stretch>
              </p:blipFill>
              <p:spPr>
                <a:xfrm>
                  <a:off x="8955287" y="6059647"/>
                  <a:ext cx="15804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8" name="Ink 117">
                  <a:extLst>
                    <a:ext uri="{FF2B5EF4-FFF2-40B4-BE49-F238E27FC236}">
                      <a16:creationId xmlns:a16="http://schemas.microsoft.com/office/drawing/2014/main" id="{F34B0CE8-E371-FB4F-A040-9097E0C4FD3C}"/>
                    </a:ext>
                  </a:extLst>
                </p14:cNvPr>
                <p14:cNvContentPartPr/>
                <p14:nvPr/>
              </p14:nvContentPartPr>
              <p14:xfrm>
                <a:off x="9180647" y="6077647"/>
                <a:ext cx="60480" cy="106200"/>
              </p14:xfrm>
            </p:contentPart>
          </mc:Choice>
          <mc:Fallback xmlns="">
            <p:pic>
              <p:nvPicPr>
                <p:cNvPr id="118" name="Ink 117">
                  <a:extLst>
                    <a:ext uri="{FF2B5EF4-FFF2-40B4-BE49-F238E27FC236}">
                      <a16:creationId xmlns:a16="http://schemas.microsoft.com/office/drawing/2014/main" id="{F34B0CE8-E371-FB4F-A040-9097E0C4FD3C}"/>
                    </a:ext>
                  </a:extLst>
                </p:cNvPr>
                <p:cNvPicPr/>
                <p:nvPr/>
              </p:nvPicPr>
              <p:blipFill>
                <a:blip r:embed="rId164"/>
                <a:stretch>
                  <a:fillRect/>
                </a:stretch>
              </p:blipFill>
              <p:spPr>
                <a:xfrm>
                  <a:off x="9165527" y="6062167"/>
                  <a:ext cx="910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19" name="Ink 118">
                  <a:extLst>
                    <a:ext uri="{FF2B5EF4-FFF2-40B4-BE49-F238E27FC236}">
                      <a16:creationId xmlns:a16="http://schemas.microsoft.com/office/drawing/2014/main" id="{382713C5-5687-FA4D-A383-04CBBCA1AF5A}"/>
                    </a:ext>
                  </a:extLst>
                </p14:cNvPr>
                <p14:cNvContentPartPr/>
                <p14:nvPr/>
              </p14:nvContentPartPr>
              <p14:xfrm>
                <a:off x="9291527" y="6063247"/>
                <a:ext cx="111240" cy="107280"/>
              </p14:xfrm>
            </p:contentPart>
          </mc:Choice>
          <mc:Fallback xmlns="">
            <p:pic>
              <p:nvPicPr>
                <p:cNvPr id="119" name="Ink 118">
                  <a:extLst>
                    <a:ext uri="{FF2B5EF4-FFF2-40B4-BE49-F238E27FC236}">
                      <a16:creationId xmlns:a16="http://schemas.microsoft.com/office/drawing/2014/main" id="{382713C5-5687-FA4D-A383-04CBBCA1AF5A}"/>
                    </a:ext>
                  </a:extLst>
                </p:cNvPr>
                <p:cNvPicPr/>
                <p:nvPr/>
              </p:nvPicPr>
              <p:blipFill>
                <a:blip r:embed="rId166"/>
                <a:stretch>
                  <a:fillRect/>
                </a:stretch>
              </p:blipFill>
              <p:spPr>
                <a:xfrm>
                  <a:off x="9276407" y="6048127"/>
                  <a:ext cx="1414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20" name="Ink 119">
                  <a:extLst>
                    <a:ext uri="{FF2B5EF4-FFF2-40B4-BE49-F238E27FC236}">
                      <a16:creationId xmlns:a16="http://schemas.microsoft.com/office/drawing/2014/main" id="{738B3888-19AA-9348-88C0-84E559F1F343}"/>
                    </a:ext>
                  </a:extLst>
                </p14:cNvPr>
                <p14:cNvContentPartPr/>
                <p14:nvPr/>
              </p14:nvContentPartPr>
              <p14:xfrm>
                <a:off x="9444167" y="6040207"/>
                <a:ext cx="111240" cy="129960"/>
              </p14:xfrm>
            </p:contentPart>
          </mc:Choice>
          <mc:Fallback xmlns="">
            <p:pic>
              <p:nvPicPr>
                <p:cNvPr id="120" name="Ink 119">
                  <a:extLst>
                    <a:ext uri="{FF2B5EF4-FFF2-40B4-BE49-F238E27FC236}">
                      <a16:creationId xmlns:a16="http://schemas.microsoft.com/office/drawing/2014/main" id="{738B3888-19AA-9348-88C0-84E559F1F343}"/>
                    </a:ext>
                  </a:extLst>
                </p:cNvPr>
                <p:cNvPicPr/>
                <p:nvPr/>
              </p:nvPicPr>
              <p:blipFill>
                <a:blip r:embed="rId168"/>
                <a:stretch>
                  <a:fillRect/>
                </a:stretch>
              </p:blipFill>
              <p:spPr>
                <a:xfrm>
                  <a:off x="9428687" y="6025087"/>
                  <a:ext cx="141480" cy="16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9">
            <p14:nvContentPartPr>
              <p14:cNvPr id="122" name="Ink 121">
                <a:extLst>
                  <a:ext uri="{FF2B5EF4-FFF2-40B4-BE49-F238E27FC236}">
                    <a16:creationId xmlns:a16="http://schemas.microsoft.com/office/drawing/2014/main" id="{E29CBEBA-6EC8-8140-957E-70541BB99636}"/>
                  </a:ext>
                </a:extLst>
              </p14:cNvPr>
              <p14:cNvContentPartPr/>
              <p14:nvPr/>
            </p14:nvContentPartPr>
            <p14:xfrm>
              <a:off x="9732167" y="5998807"/>
              <a:ext cx="109080" cy="166680"/>
            </p14:xfrm>
          </p:contentPart>
        </mc:Choice>
        <mc:Fallback xmlns="">
          <p:pic>
            <p:nvPicPr>
              <p:cNvPr id="122" name="Ink 121">
                <a:extLst>
                  <a:ext uri="{FF2B5EF4-FFF2-40B4-BE49-F238E27FC236}">
                    <a16:creationId xmlns:a16="http://schemas.microsoft.com/office/drawing/2014/main" id="{E29CBEBA-6EC8-8140-957E-70541BB99636}"/>
                  </a:ext>
                </a:extLst>
              </p:cNvPr>
              <p:cNvPicPr/>
              <p:nvPr/>
            </p:nvPicPr>
            <p:blipFill>
              <a:blip r:embed="rId170"/>
              <a:stretch>
                <a:fillRect/>
              </a:stretch>
            </p:blipFill>
            <p:spPr>
              <a:xfrm>
                <a:off x="9717047" y="5983687"/>
                <a:ext cx="139680" cy="196920"/>
              </a:xfrm>
              <a:prstGeom prst="rect">
                <a:avLst/>
              </a:prstGeom>
            </p:spPr>
          </p:pic>
        </mc:Fallback>
      </mc:AlternateContent>
      <p:grpSp>
        <p:nvGrpSpPr>
          <p:cNvPr id="134" name="Group 133">
            <a:extLst>
              <a:ext uri="{FF2B5EF4-FFF2-40B4-BE49-F238E27FC236}">
                <a16:creationId xmlns:a16="http://schemas.microsoft.com/office/drawing/2014/main" id="{4D66CEF4-60B2-B84E-82B0-DDB0AFCA2C16}"/>
              </a:ext>
            </a:extLst>
          </p:cNvPr>
          <p:cNvGrpSpPr/>
          <p:nvPr/>
        </p:nvGrpSpPr>
        <p:grpSpPr>
          <a:xfrm>
            <a:off x="9857087" y="5938687"/>
            <a:ext cx="736920" cy="423000"/>
            <a:chOff x="9857087" y="5938687"/>
            <a:chExt cx="736920" cy="423000"/>
          </a:xfrm>
        </p:grpSpPr>
        <mc:AlternateContent xmlns:mc="http://schemas.openxmlformats.org/markup-compatibility/2006" xmlns:p14="http://schemas.microsoft.com/office/powerpoint/2010/main">
          <mc:Choice Requires="p14">
            <p:contentPart p14:bwMode="auto" r:id="rId171">
              <p14:nvContentPartPr>
                <p14:cNvPr id="129" name="Ink 128">
                  <a:extLst>
                    <a:ext uri="{FF2B5EF4-FFF2-40B4-BE49-F238E27FC236}">
                      <a16:creationId xmlns:a16="http://schemas.microsoft.com/office/drawing/2014/main" id="{0920ED1B-E3C5-2C41-B617-08B08850BDBC}"/>
                    </a:ext>
                  </a:extLst>
                </p14:cNvPr>
                <p14:cNvContentPartPr/>
                <p14:nvPr/>
              </p14:nvContentPartPr>
              <p14:xfrm>
                <a:off x="9857087" y="6058567"/>
                <a:ext cx="127440" cy="303120"/>
              </p14:xfrm>
            </p:contentPart>
          </mc:Choice>
          <mc:Fallback xmlns="">
            <p:pic>
              <p:nvPicPr>
                <p:cNvPr id="129" name="Ink 128">
                  <a:extLst>
                    <a:ext uri="{FF2B5EF4-FFF2-40B4-BE49-F238E27FC236}">
                      <a16:creationId xmlns:a16="http://schemas.microsoft.com/office/drawing/2014/main" id="{0920ED1B-E3C5-2C41-B617-08B08850BDBC}"/>
                    </a:ext>
                  </a:extLst>
                </p:cNvPr>
                <p:cNvPicPr/>
                <p:nvPr/>
              </p:nvPicPr>
              <p:blipFill>
                <a:blip r:embed="rId172"/>
                <a:stretch>
                  <a:fillRect/>
                </a:stretch>
              </p:blipFill>
              <p:spPr>
                <a:xfrm>
                  <a:off x="9841607" y="6043447"/>
                  <a:ext cx="15804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30" name="Ink 129">
                  <a:extLst>
                    <a:ext uri="{FF2B5EF4-FFF2-40B4-BE49-F238E27FC236}">
                      <a16:creationId xmlns:a16="http://schemas.microsoft.com/office/drawing/2014/main" id="{EA164EC3-ECEF-C94F-807B-C90CDF40BD4A}"/>
                    </a:ext>
                  </a:extLst>
                </p14:cNvPr>
                <p14:cNvContentPartPr/>
                <p14:nvPr/>
              </p14:nvContentPartPr>
              <p14:xfrm>
                <a:off x="10021247" y="5938687"/>
                <a:ext cx="180360" cy="240480"/>
              </p14:xfrm>
            </p:contentPart>
          </mc:Choice>
          <mc:Fallback xmlns="">
            <p:pic>
              <p:nvPicPr>
                <p:cNvPr id="130" name="Ink 129">
                  <a:extLst>
                    <a:ext uri="{FF2B5EF4-FFF2-40B4-BE49-F238E27FC236}">
                      <a16:creationId xmlns:a16="http://schemas.microsoft.com/office/drawing/2014/main" id="{EA164EC3-ECEF-C94F-807B-C90CDF40BD4A}"/>
                    </a:ext>
                  </a:extLst>
                </p:cNvPr>
                <p:cNvPicPr/>
                <p:nvPr/>
              </p:nvPicPr>
              <p:blipFill>
                <a:blip r:embed="rId174"/>
                <a:stretch>
                  <a:fillRect/>
                </a:stretch>
              </p:blipFill>
              <p:spPr>
                <a:xfrm>
                  <a:off x="10006127" y="5923567"/>
                  <a:ext cx="21096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31" name="Ink 130">
                  <a:extLst>
                    <a:ext uri="{FF2B5EF4-FFF2-40B4-BE49-F238E27FC236}">
                      <a16:creationId xmlns:a16="http://schemas.microsoft.com/office/drawing/2014/main" id="{0228A65B-3D8D-6E49-8982-4F622C3A9095}"/>
                    </a:ext>
                  </a:extLst>
                </p14:cNvPr>
                <p14:cNvContentPartPr/>
                <p14:nvPr/>
              </p14:nvContentPartPr>
              <p14:xfrm>
                <a:off x="10178207" y="6008167"/>
                <a:ext cx="185040" cy="120600"/>
              </p14:xfrm>
            </p:contentPart>
          </mc:Choice>
          <mc:Fallback xmlns="">
            <p:pic>
              <p:nvPicPr>
                <p:cNvPr id="131" name="Ink 130">
                  <a:extLst>
                    <a:ext uri="{FF2B5EF4-FFF2-40B4-BE49-F238E27FC236}">
                      <a16:creationId xmlns:a16="http://schemas.microsoft.com/office/drawing/2014/main" id="{0228A65B-3D8D-6E49-8982-4F622C3A9095}"/>
                    </a:ext>
                  </a:extLst>
                </p:cNvPr>
                <p:cNvPicPr/>
                <p:nvPr/>
              </p:nvPicPr>
              <p:blipFill>
                <a:blip r:embed="rId176"/>
                <a:stretch>
                  <a:fillRect/>
                </a:stretch>
              </p:blipFill>
              <p:spPr>
                <a:xfrm>
                  <a:off x="10163087" y="5992687"/>
                  <a:ext cx="21564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32" name="Ink 131">
                  <a:extLst>
                    <a:ext uri="{FF2B5EF4-FFF2-40B4-BE49-F238E27FC236}">
                      <a16:creationId xmlns:a16="http://schemas.microsoft.com/office/drawing/2014/main" id="{EFC35D6E-A1A0-2040-B02A-DD5E84120FA2}"/>
                    </a:ext>
                  </a:extLst>
                </p14:cNvPr>
                <p14:cNvContentPartPr/>
                <p14:nvPr/>
              </p14:nvContentPartPr>
              <p14:xfrm>
                <a:off x="10399607" y="5980447"/>
                <a:ext cx="143640" cy="157320"/>
              </p14:xfrm>
            </p:contentPart>
          </mc:Choice>
          <mc:Fallback xmlns="">
            <p:pic>
              <p:nvPicPr>
                <p:cNvPr id="132" name="Ink 131">
                  <a:extLst>
                    <a:ext uri="{FF2B5EF4-FFF2-40B4-BE49-F238E27FC236}">
                      <a16:creationId xmlns:a16="http://schemas.microsoft.com/office/drawing/2014/main" id="{EFC35D6E-A1A0-2040-B02A-DD5E84120FA2}"/>
                    </a:ext>
                  </a:extLst>
                </p:cNvPr>
                <p:cNvPicPr/>
                <p:nvPr/>
              </p:nvPicPr>
              <p:blipFill>
                <a:blip r:embed="rId178"/>
                <a:stretch>
                  <a:fillRect/>
                </a:stretch>
              </p:blipFill>
              <p:spPr>
                <a:xfrm>
                  <a:off x="10384487" y="5964967"/>
                  <a:ext cx="1742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33" name="Ink 132">
                  <a:extLst>
                    <a:ext uri="{FF2B5EF4-FFF2-40B4-BE49-F238E27FC236}">
                      <a16:creationId xmlns:a16="http://schemas.microsoft.com/office/drawing/2014/main" id="{0567D5AD-3E9E-C945-8901-90809B87ED5A}"/>
                    </a:ext>
                  </a:extLst>
                </p14:cNvPr>
                <p14:cNvContentPartPr/>
                <p14:nvPr/>
              </p14:nvContentPartPr>
              <p14:xfrm>
                <a:off x="10584647" y="6079447"/>
                <a:ext cx="9360" cy="35280"/>
              </p14:xfrm>
            </p:contentPart>
          </mc:Choice>
          <mc:Fallback xmlns="">
            <p:pic>
              <p:nvPicPr>
                <p:cNvPr id="133" name="Ink 132">
                  <a:extLst>
                    <a:ext uri="{FF2B5EF4-FFF2-40B4-BE49-F238E27FC236}">
                      <a16:creationId xmlns:a16="http://schemas.microsoft.com/office/drawing/2014/main" id="{0567D5AD-3E9E-C945-8901-90809B87ED5A}"/>
                    </a:ext>
                  </a:extLst>
                </p:cNvPr>
                <p:cNvPicPr/>
                <p:nvPr/>
              </p:nvPicPr>
              <p:blipFill>
                <a:blip r:embed="rId180"/>
                <a:stretch>
                  <a:fillRect/>
                </a:stretch>
              </p:blipFill>
              <p:spPr>
                <a:xfrm>
                  <a:off x="10569527" y="6063967"/>
                  <a:ext cx="39960" cy="65880"/>
                </a:xfrm>
                <a:prstGeom prst="rect">
                  <a:avLst/>
                </a:prstGeom>
              </p:spPr>
            </p:pic>
          </mc:Fallback>
        </mc:AlternateContent>
      </p:grpSp>
      <p:grpSp>
        <p:nvGrpSpPr>
          <p:cNvPr id="137" name="Group 136">
            <a:extLst>
              <a:ext uri="{FF2B5EF4-FFF2-40B4-BE49-F238E27FC236}">
                <a16:creationId xmlns:a16="http://schemas.microsoft.com/office/drawing/2014/main" id="{09188214-E803-D444-B677-9D5C7042D9F1}"/>
              </a:ext>
            </a:extLst>
          </p:cNvPr>
          <p:cNvGrpSpPr/>
          <p:nvPr/>
        </p:nvGrpSpPr>
        <p:grpSpPr>
          <a:xfrm>
            <a:off x="7081695" y="4014510"/>
            <a:ext cx="576720" cy="546120"/>
            <a:chOff x="7081695" y="4014510"/>
            <a:chExt cx="576720" cy="546120"/>
          </a:xfrm>
        </p:grpSpPr>
        <mc:AlternateContent xmlns:mc="http://schemas.openxmlformats.org/markup-compatibility/2006" xmlns:p14="http://schemas.microsoft.com/office/powerpoint/2010/main">
          <mc:Choice Requires="p14">
            <p:contentPart p14:bwMode="auto" r:id="rId181">
              <p14:nvContentPartPr>
                <p14:cNvPr id="135" name="Ink 134">
                  <a:extLst>
                    <a:ext uri="{FF2B5EF4-FFF2-40B4-BE49-F238E27FC236}">
                      <a16:creationId xmlns:a16="http://schemas.microsoft.com/office/drawing/2014/main" id="{4DA024F7-90CE-E447-B542-5682B7F48962}"/>
                    </a:ext>
                  </a:extLst>
                </p14:cNvPr>
                <p14:cNvContentPartPr/>
                <p14:nvPr/>
              </p14:nvContentPartPr>
              <p14:xfrm>
                <a:off x="7119855" y="4043310"/>
                <a:ext cx="43200" cy="517320"/>
              </p14:xfrm>
            </p:contentPart>
          </mc:Choice>
          <mc:Fallback xmlns="">
            <p:pic>
              <p:nvPicPr>
                <p:cNvPr id="135" name="Ink 134">
                  <a:extLst>
                    <a:ext uri="{FF2B5EF4-FFF2-40B4-BE49-F238E27FC236}">
                      <a16:creationId xmlns:a16="http://schemas.microsoft.com/office/drawing/2014/main" id="{4DA024F7-90CE-E447-B542-5682B7F48962}"/>
                    </a:ext>
                  </a:extLst>
                </p:cNvPr>
                <p:cNvPicPr/>
                <p:nvPr/>
              </p:nvPicPr>
              <p:blipFill>
                <a:blip r:embed="rId182"/>
                <a:stretch>
                  <a:fillRect/>
                </a:stretch>
              </p:blipFill>
              <p:spPr>
                <a:xfrm>
                  <a:off x="7099335" y="4022790"/>
                  <a:ext cx="8388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36" name="Ink 135">
                  <a:extLst>
                    <a:ext uri="{FF2B5EF4-FFF2-40B4-BE49-F238E27FC236}">
                      <a16:creationId xmlns:a16="http://schemas.microsoft.com/office/drawing/2014/main" id="{0A13A486-1B9D-0E44-8C69-F5C62BAF1EC7}"/>
                    </a:ext>
                  </a:extLst>
                </p14:cNvPr>
                <p14:cNvContentPartPr/>
                <p14:nvPr/>
              </p14:nvContentPartPr>
              <p14:xfrm>
                <a:off x="7081695" y="4014510"/>
                <a:ext cx="576720" cy="533880"/>
              </p14:xfrm>
            </p:contentPart>
          </mc:Choice>
          <mc:Fallback xmlns="">
            <p:pic>
              <p:nvPicPr>
                <p:cNvPr id="136" name="Ink 135">
                  <a:extLst>
                    <a:ext uri="{FF2B5EF4-FFF2-40B4-BE49-F238E27FC236}">
                      <a16:creationId xmlns:a16="http://schemas.microsoft.com/office/drawing/2014/main" id="{0A13A486-1B9D-0E44-8C69-F5C62BAF1EC7}"/>
                    </a:ext>
                  </a:extLst>
                </p:cNvPr>
                <p:cNvPicPr/>
                <p:nvPr/>
              </p:nvPicPr>
              <p:blipFill>
                <a:blip r:embed="rId184"/>
                <a:stretch>
                  <a:fillRect/>
                </a:stretch>
              </p:blipFill>
              <p:spPr>
                <a:xfrm>
                  <a:off x="7066215" y="3999390"/>
                  <a:ext cx="607320" cy="564120"/>
                </a:xfrm>
                <a:prstGeom prst="rect">
                  <a:avLst/>
                </a:prstGeom>
              </p:spPr>
            </p:pic>
          </mc:Fallback>
        </mc:AlternateContent>
      </p:grpSp>
      <p:grpSp>
        <p:nvGrpSpPr>
          <p:cNvPr id="150" name="Group 149">
            <a:extLst>
              <a:ext uri="{FF2B5EF4-FFF2-40B4-BE49-F238E27FC236}">
                <a16:creationId xmlns:a16="http://schemas.microsoft.com/office/drawing/2014/main" id="{601EF608-E170-EB42-9E35-0C15875EC954}"/>
              </a:ext>
            </a:extLst>
          </p:cNvPr>
          <p:cNvGrpSpPr/>
          <p:nvPr/>
        </p:nvGrpSpPr>
        <p:grpSpPr>
          <a:xfrm>
            <a:off x="4577349" y="4878823"/>
            <a:ext cx="1219320" cy="284040"/>
            <a:chOff x="4577349" y="4878823"/>
            <a:chExt cx="1219320" cy="284040"/>
          </a:xfrm>
        </p:grpSpPr>
        <mc:AlternateContent xmlns:mc="http://schemas.openxmlformats.org/markup-compatibility/2006" xmlns:p14="http://schemas.microsoft.com/office/powerpoint/2010/main">
          <mc:Choice Requires="p14">
            <p:contentPart p14:bwMode="auto" r:id="rId185">
              <p14:nvContentPartPr>
                <p14:cNvPr id="145" name="Ink 144">
                  <a:extLst>
                    <a:ext uri="{FF2B5EF4-FFF2-40B4-BE49-F238E27FC236}">
                      <a16:creationId xmlns:a16="http://schemas.microsoft.com/office/drawing/2014/main" id="{58EF1BB0-CED7-CB48-B54C-0B4AC92B057B}"/>
                    </a:ext>
                  </a:extLst>
                </p14:cNvPr>
                <p14:cNvContentPartPr/>
                <p14:nvPr/>
              </p14:nvContentPartPr>
              <p14:xfrm>
                <a:off x="4577349" y="4985383"/>
                <a:ext cx="201600" cy="177480"/>
              </p14:xfrm>
            </p:contentPart>
          </mc:Choice>
          <mc:Fallback xmlns="">
            <p:pic>
              <p:nvPicPr>
                <p:cNvPr id="145" name="Ink 144">
                  <a:extLst>
                    <a:ext uri="{FF2B5EF4-FFF2-40B4-BE49-F238E27FC236}">
                      <a16:creationId xmlns:a16="http://schemas.microsoft.com/office/drawing/2014/main" id="{58EF1BB0-CED7-CB48-B54C-0B4AC92B057B}"/>
                    </a:ext>
                  </a:extLst>
                </p:cNvPr>
                <p:cNvPicPr/>
                <p:nvPr/>
              </p:nvPicPr>
              <p:blipFill>
                <a:blip r:embed="rId186"/>
                <a:stretch>
                  <a:fillRect/>
                </a:stretch>
              </p:blipFill>
              <p:spPr>
                <a:xfrm>
                  <a:off x="4562229" y="4970263"/>
                  <a:ext cx="2322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46" name="Ink 145">
                  <a:extLst>
                    <a:ext uri="{FF2B5EF4-FFF2-40B4-BE49-F238E27FC236}">
                      <a16:creationId xmlns:a16="http://schemas.microsoft.com/office/drawing/2014/main" id="{0AE03437-C351-7847-A289-38CE7513738B}"/>
                    </a:ext>
                  </a:extLst>
                </p14:cNvPr>
                <p14:cNvContentPartPr/>
                <p14:nvPr/>
              </p14:nvContentPartPr>
              <p14:xfrm>
                <a:off x="4843749" y="4878823"/>
                <a:ext cx="533880" cy="253440"/>
              </p14:xfrm>
            </p:contentPart>
          </mc:Choice>
          <mc:Fallback xmlns="">
            <p:pic>
              <p:nvPicPr>
                <p:cNvPr id="146" name="Ink 145">
                  <a:extLst>
                    <a:ext uri="{FF2B5EF4-FFF2-40B4-BE49-F238E27FC236}">
                      <a16:creationId xmlns:a16="http://schemas.microsoft.com/office/drawing/2014/main" id="{0AE03437-C351-7847-A289-38CE7513738B}"/>
                    </a:ext>
                  </a:extLst>
                </p:cNvPr>
                <p:cNvPicPr/>
                <p:nvPr/>
              </p:nvPicPr>
              <p:blipFill>
                <a:blip r:embed="rId188"/>
                <a:stretch>
                  <a:fillRect/>
                </a:stretch>
              </p:blipFill>
              <p:spPr>
                <a:xfrm>
                  <a:off x="4828629" y="4863703"/>
                  <a:ext cx="56448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47" name="Ink 146">
                  <a:extLst>
                    <a:ext uri="{FF2B5EF4-FFF2-40B4-BE49-F238E27FC236}">
                      <a16:creationId xmlns:a16="http://schemas.microsoft.com/office/drawing/2014/main" id="{8459C004-0EE2-834A-8052-0FC792EC9249}"/>
                    </a:ext>
                  </a:extLst>
                </p14:cNvPr>
                <p14:cNvContentPartPr/>
                <p14:nvPr/>
              </p14:nvContentPartPr>
              <p14:xfrm>
                <a:off x="5137869" y="4969183"/>
                <a:ext cx="87480" cy="16560"/>
              </p14:xfrm>
            </p:contentPart>
          </mc:Choice>
          <mc:Fallback xmlns="">
            <p:pic>
              <p:nvPicPr>
                <p:cNvPr id="147" name="Ink 146">
                  <a:extLst>
                    <a:ext uri="{FF2B5EF4-FFF2-40B4-BE49-F238E27FC236}">
                      <a16:creationId xmlns:a16="http://schemas.microsoft.com/office/drawing/2014/main" id="{8459C004-0EE2-834A-8052-0FC792EC9249}"/>
                    </a:ext>
                  </a:extLst>
                </p:cNvPr>
                <p:cNvPicPr/>
                <p:nvPr/>
              </p:nvPicPr>
              <p:blipFill>
                <a:blip r:embed="rId190"/>
                <a:stretch>
                  <a:fillRect/>
                </a:stretch>
              </p:blipFill>
              <p:spPr>
                <a:xfrm>
                  <a:off x="5122749" y="4954063"/>
                  <a:ext cx="1180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48" name="Ink 147">
                  <a:extLst>
                    <a:ext uri="{FF2B5EF4-FFF2-40B4-BE49-F238E27FC236}">
                      <a16:creationId xmlns:a16="http://schemas.microsoft.com/office/drawing/2014/main" id="{7404ECE6-B6F8-5845-BF83-F909E6184D0D}"/>
                    </a:ext>
                  </a:extLst>
                </p14:cNvPr>
                <p14:cNvContentPartPr/>
                <p14:nvPr/>
              </p14:nvContentPartPr>
              <p14:xfrm>
                <a:off x="5001789" y="4914463"/>
                <a:ext cx="87480" cy="44280"/>
              </p14:xfrm>
            </p:contentPart>
          </mc:Choice>
          <mc:Fallback xmlns="">
            <p:pic>
              <p:nvPicPr>
                <p:cNvPr id="148" name="Ink 147">
                  <a:extLst>
                    <a:ext uri="{FF2B5EF4-FFF2-40B4-BE49-F238E27FC236}">
                      <a16:creationId xmlns:a16="http://schemas.microsoft.com/office/drawing/2014/main" id="{7404ECE6-B6F8-5845-BF83-F909E6184D0D}"/>
                    </a:ext>
                  </a:extLst>
                </p:cNvPr>
                <p:cNvPicPr/>
                <p:nvPr/>
              </p:nvPicPr>
              <p:blipFill>
                <a:blip r:embed="rId192"/>
                <a:stretch>
                  <a:fillRect/>
                </a:stretch>
              </p:blipFill>
              <p:spPr>
                <a:xfrm>
                  <a:off x="4986669" y="4899343"/>
                  <a:ext cx="11808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49" name="Ink 148">
                  <a:extLst>
                    <a:ext uri="{FF2B5EF4-FFF2-40B4-BE49-F238E27FC236}">
                      <a16:creationId xmlns:a16="http://schemas.microsoft.com/office/drawing/2014/main" id="{2B1F221F-CFBE-1A45-9F07-F44E65260AAF}"/>
                    </a:ext>
                  </a:extLst>
                </p14:cNvPr>
                <p14:cNvContentPartPr/>
                <p14:nvPr/>
              </p14:nvContentPartPr>
              <p14:xfrm>
                <a:off x="5480949" y="4974583"/>
                <a:ext cx="315720" cy="141480"/>
              </p14:xfrm>
            </p:contentPart>
          </mc:Choice>
          <mc:Fallback xmlns="">
            <p:pic>
              <p:nvPicPr>
                <p:cNvPr id="149" name="Ink 148">
                  <a:extLst>
                    <a:ext uri="{FF2B5EF4-FFF2-40B4-BE49-F238E27FC236}">
                      <a16:creationId xmlns:a16="http://schemas.microsoft.com/office/drawing/2014/main" id="{2B1F221F-CFBE-1A45-9F07-F44E65260AAF}"/>
                    </a:ext>
                  </a:extLst>
                </p:cNvPr>
                <p:cNvPicPr/>
                <p:nvPr/>
              </p:nvPicPr>
              <p:blipFill>
                <a:blip r:embed="rId194"/>
                <a:stretch>
                  <a:fillRect/>
                </a:stretch>
              </p:blipFill>
              <p:spPr>
                <a:xfrm>
                  <a:off x="5465469" y="4959463"/>
                  <a:ext cx="346320" cy="172080"/>
                </a:xfrm>
                <a:prstGeom prst="rect">
                  <a:avLst/>
                </a:prstGeom>
              </p:spPr>
            </p:pic>
          </mc:Fallback>
        </mc:AlternateContent>
      </p:grpSp>
      <p:grpSp>
        <p:nvGrpSpPr>
          <p:cNvPr id="160" name="Group 159">
            <a:extLst>
              <a:ext uri="{FF2B5EF4-FFF2-40B4-BE49-F238E27FC236}">
                <a16:creationId xmlns:a16="http://schemas.microsoft.com/office/drawing/2014/main" id="{4C94A3B3-FE76-E74F-9856-7A05C624A657}"/>
              </a:ext>
            </a:extLst>
          </p:cNvPr>
          <p:cNvGrpSpPr/>
          <p:nvPr/>
        </p:nvGrpSpPr>
        <p:grpSpPr>
          <a:xfrm>
            <a:off x="5943549" y="4671870"/>
            <a:ext cx="1818000" cy="705553"/>
            <a:chOff x="5943549" y="4671870"/>
            <a:chExt cx="1818000" cy="705553"/>
          </a:xfrm>
        </p:grpSpPr>
        <mc:AlternateContent xmlns:mc="http://schemas.openxmlformats.org/markup-compatibility/2006" xmlns:p14="http://schemas.microsoft.com/office/powerpoint/2010/main">
          <mc:Choice Requires="p14">
            <p:contentPart p14:bwMode="auto" r:id="rId195">
              <p14:nvContentPartPr>
                <p14:cNvPr id="138" name="Ink 137">
                  <a:extLst>
                    <a:ext uri="{FF2B5EF4-FFF2-40B4-BE49-F238E27FC236}">
                      <a16:creationId xmlns:a16="http://schemas.microsoft.com/office/drawing/2014/main" id="{D8791BA4-31F5-B44A-97D6-26C5FE66DCCB}"/>
                    </a:ext>
                  </a:extLst>
                </p14:cNvPr>
                <p14:cNvContentPartPr/>
                <p14:nvPr/>
              </p14:nvContentPartPr>
              <p14:xfrm>
                <a:off x="6553215" y="4719390"/>
                <a:ext cx="142920" cy="186480"/>
              </p14:xfrm>
            </p:contentPart>
          </mc:Choice>
          <mc:Fallback xmlns="">
            <p:pic>
              <p:nvPicPr>
                <p:cNvPr id="138" name="Ink 137">
                  <a:extLst>
                    <a:ext uri="{FF2B5EF4-FFF2-40B4-BE49-F238E27FC236}">
                      <a16:creationId xmlns:a16="http://schemas.microsoft.com/office/drawing/2014/main" id="{D8791BA4-31F5-B44A-97D6-26C5FE66DCCB}"/>
                    </a:ext>
                  </a:extLst>
                </p:cNvPr>
                <p:cNvPicPr/>
                <p:nvPr/>
              </p:nvPicPr>
              <p:blipFill>
                <a:blip r:embed="rId196"/>
                <a:stretch>
                  <a:fillRect/>
                </a:stretch>
              </p:blipFill>
              <p:spPr>
                <a:xfrm>
                  <a:off x="6537735" y="4703910"/>
                  <a:ext cx="1735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9" name="Ink 138">
                  <a:extLst>
                    <a:ext uri="{FF2B5EF4-FFF2-40B4-BE49-F238E27FC236}">
                      <a16:creationId xmlns:a16="http://schemas.microsoft.com/office/drawing/2014/main" id="{462BE81E-423B-D941-8760-7084A1E499E9}"/>
                    </a:ext>
                  </a:extLst>
                </p14:cNvPr>
                <p14:cNvContentPartPr/>
                <p14:nvPr/>
              </p14:nvContentPartPr>
              <p14:xfrm>
                <a:off x="6753015" y="4705350"/>
                <a:ext cx="10080" cy="186120"/>
              </p14:xfrm>
            </p:contentPart>
          </mc:Choice>
          <mc:Fallback xmlns="">
            <p:pic>
              <p:nvPicPr>
                <p:cNvPr id="139" name="Ink 138">
                  <a:extLst>
                    <a:ext uri="{FF2B5EF4-FFF2-40B4-BE49-F238E27FC236}">
                      <a16:creationId xmlns:a16="http://schemas.microsoft.com/office/drawing/2014/main" id="{462BE81E-423B-D941-8760-7084A1E499E9}"/>
                    </a:ext>
                  </a:extLst>
                </p:cNvPr>
                <p:cNvPicPr/>
                <p:nvPr/>
              </p:nvPicPr>
              <p:blipFill>
                <a:blip r:embed="rId198"/>
                <a:stretch>
                  <a:fillRect/>
                </a:stretch>
              </p:blipFill>
              <p:spPr>
                <a:xfrm>
                  <a:off x="6737535" y="4689870"/>
                  <a:ext cx="406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40" name="Ink 139">
                  <a:extLst>
                    <a:ext uri="{FF2B5EF4-FFF2-40B4-BE49-F238E27FC236}">
                      <a16:creationId xmlns:a16="http://schemas.microsoft.com/office/drawing/2014/main" id="{4E3E1271-45B9-994F-ADA0-3F07E7291F93}"/>
                    </a:ext>
                  </a:extLst>
                </p14:cNvPr>
                <p14:cNvContentPartPr/>
                <p14:nvPr/>
              </p14:nvContentPartPr>
              <p14:xfrm>
                <a:off x="6738615" y="4800390"/>
                <a:ext cx="110160" cy="28800"/>
              </p14:xfrm>
            </p:contentPart>
          </mc:Choice>
          <mc:Fallback xmlns="">
            <p:pic>
              <p:nvPicPr>
                <p:cNvPr id="140" name="Ink 139">
                  <a:extLst>
                    <a:ext uri="{FF2B5EF4-FFF2-40B4-BE49-F238E27FC236}">
                      <a16:creationId xmlns:a16="http://schemas.microsoft.com/office/drawing/2014/main" id="{4E3E1271-45B9-994F-ADA0-3F07E7291F93}"/>
                    </a:ext>
                  </a:extLst>
                </p:cNvPr>
                <p:cNvPicPr/>
                <p:nvPr/>
              </p:nvPicPr>
              <p:blipFill>
                <a:blip r:embed="rId200"/>
                <a:stretch>
                  <a:fillRect/>
                </a:stretch>
              </p:blipFill>
              <p:spPr>
                <a:xfrm>
                  <a:off x="6723495" y="4784910"/>
                  <a:ext cx="14040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41" name="Ink 140">
                  <a:extLst>
                    <a:ext uri="{FF2B5EF4-FFF2-40B4-BE49-F238E27FC236}">
                      <a16:creationId xmlns:a16="http://schemas.microsoft.com/office/drawing/2014/main" id="{267D33A1-8BC4-6447-BE46-4AD44B96CA11}"/>
                    </a:ext>
                  </a:extLst>
                </p14:cNvPr>
                <p14:cNvContentPartPr/>
                <p14:nvPr/>
              </p14:nvContentPartPr>
              <p14:xfrm>
                <a:off x="6843375" y="4671870"/>
                <a:ext cx="248040" cy="298440"/>
              </p14:xfrm>
            </p:contentPart>
          </mc:Choice>
          <mc:Fallback xmlns="">
            <p:pic>
              <p:nvPicPr>
                <p:cNvPr id="141" name="Ink 140">
                  <a:extLst>
                    <a:ext uri="{FF2B5EF4-FFF2-40B4-BE49-F238E27FC236}">
                      <a16:creationId xmlns:a16="http://schemas.microsoft.com/office/drawing/2014/main" id="{267D33A1-8BC4-6447-BE46-4AD44B96CA11}"/>
                    </a:ext>
                  </a:extLst>
                </p:cNvPr>
                <p:cNvPicPr/>
                <p:nvPr/>
              </p:nvPicPr>
              <p:blipFill>
                <a:blip r:embed="rId202"/>
                <a:stretch>
                  <a:fillRect/>
                </a:stretch>
              </p:blipFill>
              <p:spPr>
                <a:xfrm>
                  <a:off x="6828255" y="4656390"/>
                  <a:ext cx="27864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42" name="Ink 141">
                  <a:extLst>
                    <a:ext uri="{FF2B5EF4-FFF2-40B4-BE49-F238E27FC236}">
                      <a16:creationId xmlns:a16="http://schemas.microsoft.com/office/drawing/2014/main" id="{95F6DBE1-BCF9-114A-B302-F472A9F7F7AC}"/>
                    </a:ext>
                  </a:extLst>
                </p14:cNvPr>
                <p14:cNvContentPartPr/>
                <p14:nvPr/>
              </p14:nvContentPartPr>
              <p14:xfrm>
                <a:off x="7138575" y="4757550"/>
                <a:ext cx="108000" cy="24120"/>
              </p14:xfrm>
            </p:contentPart>
          </mc:Choice>
          <mc:Fallback xmlns="">
            <p:pic>
              <p:nvPicPr>
                <p:cNvPr id="142" name="Ink 141">
                  <a:extLst>
                    <a:ext uri="{FF2B5EF4-FFF2-40B4-BE49-F238E27FC236}">
                      <a16:creationId xmlns:a16="http://schemas.microsoft.com/office/drawing/2014/main" id="{95F6DBE1-BCF9-114A-B302-F472A9F7F7AC}"/>
                    </a:ext>
                  </a:extLst>
                </p:cNvPr>
                <p:cNvPicPr/>
                <p:nvPr/>
              </p:nvPicPr>
              <p:blipFill>
                <a:blip r:embed="rId204"/>
                <a:stretch>
                  <a:fillRect/>
                </a:stretch>
              </p:blipFill>
              <p:spPr>
                <a:xfrm>
                  <a:off x="7123455" y="4742430"/>
                  <a:ext cx="1382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43" name="Ink 142">
                  <a:extLst>
                    <a:ext uri="{FF2B5EF4-FFF2-40B4-BE49-F238E27FC236}">
                      <a16:creationId xmlns:a16="http://schemas.microsoft.com/office/drawing/2014/main" id="{822E2756-7E72-7240-8A46-C7D4C41AE9EC}"/>
                    </a:ext>
                  </a:extLst>
                </p14:cNvPr>
                <p14:cNvContentPartPr/>
                <p14:nvPr/>
              </p14:nvContentPartPr>
              <p14:xfrm>
                <a:off x="7267455" y="4671870"/>
                <a:ext cx="179280" cy="186120"/>
              </p14:xfrm>
            </p:contentPart>
          </mc:Choice>
          <mc:Fallback xmlns="">
            <p:pic>
              <p:nvPicPr>
                <p:cNvPr id="143" name="Ink 142">
                  <a:extLst>
                    <a:ext uri="{FF2B5EF4-FFF2-40B4-BE49-F238E27FC236}">
                      <a16:creationId xmlns:a16="http://schemas.microsoft.com/office/drawing/2014/main" id="{822E2756-7E72-7240-8A46-C7D4C41AE9EC}"/>
                    </a:ext>
                  </a:extLst>
                </p:cNvPr>
                <p:cNvPicPr/>
                <p:nvPr/>
              </p:nvPicPr>
              <p:blipFill>
                <a:blip r:embed="rId206"/>
                <a:stretch>
                  <a:fillRect/>
                </a:stretch>
              </p:blipFill>
              <p:spPr>
                <a:xfrm>
                  <a:off x="7252335" y="4656390"/>
                  <a:ext cx="2098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51" name="Ink 150">
                  <a:extLst>
                    <a:ext uri="{FF2B5EF4-FFF2-40B4-BE49-F238E27FC236}">
                      <a16:creationId xmlns:a16="http://schemas.microsoft.com/office/drawing/2014/main" id="{76295B44-DDDA-F247-9DD9-484FC4438366}"/>
                    </a:ext>
                  </a:extLst>
                </p14:cNvPr>
                <p14:cNvContentPartPr/>
                <p14:nvPr/>
              </p14:nvContentPartPr>
              <p14:xfrm>
                <a:off x="5943549" y="4985383"/>
                <a:ext cx="767880" cy="392040"/>
              </p14:xfrm>
            </p:contentPart>
          </mc:Choice>
          <mc:Fallback xmlns="">
            <p:pic>
              <p:nvPicPr>
                <p:cNvPr id="151" name="Ink 150">
                  <a:extLst>
                    <a:ext uri="{FF2B5EF4-FFF2-40B4-BE49-F238E27FC236}">
                      <a16:creationId xmlns:a16="http://schemas.microsoft.com/office/drawing/2014/main" id="{76295B44-DDDA-F247-9DD9-484FC4438366}"/>
                    </a:ext>
                  </a:extLst>
                </p:cNvPr>
                <p:cNvPicPr/>
                <p:nvPr/>
              </p:nvPicPr>
              <p:blipFill>
                <a:blip r:embed="rId208"/>
                <a:stretch>
                  <a:fillRect/>
                </a:stretch>
              </p:blipFill>
              <p:spPr>
                <a:xfrm>
                  <a:off x="5928429" y="4970263"/>
                  <a:ext cx="79848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53" name="Ink 152">
                  <a:extLst>
                    <a:ext uri="{FF2B5EF4-FFF2-40B4-BE49-F238E27FC236}">
                      <a16:creationId xmlns:a16="http://schemas.microsoft.com/office/drawing/2014/main" id="{75064E79-3542-184C-9F96-8EC651A48B24}"/>
                    </a:ext>
                  </a:extLst>
                </p14:cNvPr>
                <p14:cNvContentPartPr/>
                <p14:nvPr/>
              </p14:nvContentPartPr>
              <p14:xfrm>
                <a:off x="6879549" y="5006983"/>
                <a:ext cx="544680" cy="152640"/>
              </p14:xfrm>
            </p:contentPart>
          </mc:Choice>
          <mc:Fallback xmlns="">
            <p:pic>
              <p:nvPicPr>
                <p:cNvPr id="153" name="Ink 152">
                  <a:extLst>
                    <a:ext uri="{FF2B5EF4-FFF2-40B4-BE49-F238E27FC236}">
                      <a16:creationId xmlns:a16="http://schemas.microsoft.com/office/drawing/2014/main" id="{75064E79-3542-184C-9F96-8EC651A48B24}"/>
                    </a:ext>
                  </a:extLst>
                </p:cNvPr>
                <p:cNvPicPr/>
                <p:nvPr/>
              </p:nvPicPr>
              <p:blipFill>
                <a:blip r:embed="rId210"/>
                <a:stretch>
                  <a:fillRect/>
                </a:stretch>
              </p:blipFill>
              <p:spPr>
                <a:xfrm>
                  <a:off x="6864429" y="4991863"/>
                  <a:ext cx="5752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54" name="Ink 153">
                  <a:extLst>
                    <a:ext uri="{FF2B5EF4-FFF2-40B4-BE49-F238E27FC236}">
                      <a16:creationId xmlns:a16="http://schemas.microsoft.com/office/drawing/2014/main" id="{A94B94A1-48F6-034F-94F5-CCF84137482D}"/>
                    </a:ext>
                  </a:extLst>
                </p14:cNvPr>
                <p14:cNvContentPartPr/>
                <p14:nvPr/>
              </p14:nvContentPartPr>
              <p14:xfrm>
                <a:off x="7445469" y="5012743"/>
                <a:ext cx="33480" cy="114840"/>
              </p14:xfrm>
            </p:contentPart>
          </mc:Choice>
          <mc:Fallback xmlns="">
            <p:pic>
              <p:nvPicPr>
                <p:cNvPr id="154" name="Ink 153">
                  <a:extLst>
                    <a:ext uri="{FF2B5EF4-FFF2-40B4-BE49-F238E27FC236}">
                      <a16:creationId xmlns:a16="http://schemas.microsoft.com/office/drawing/2014/main" id="{A94B94A1-48F6-034F-94F5-CCF84137482D}"/>
                    </a:ext>
                  </a:extLst>
                </p:cNvPr>
                <p:cNvPicPr/>
                <p:nvPr/>
              </p:nvPicPr>
              <p:blipFill>
                <a:blip r:embed="rId212"/>
                <a:stretch>
                  <a:fillRect/>
                </a:stretch>
              </p:blipFill>
              <p:spPr>
                <a:xfrm>
                  <a:off x="7430349" y="4997263"/>
                  <a:ext cx="637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55" name="Ink 154">
                  <a:extLst>
                    <a:ext uri="{FF2B5EF4-FFF2-40B4-BE49-F238E27FC236}">
                      <a16:creationId xmlns:a16="http://schemas.microsoft.com/office/drawing/2014/main" id="{638E313B-A14C-8748-AE51-166D4FD89DFF}"/>
                    </a:ext>
                  </a:extLst>
                </p14:cNvPr>
                <p14:cNvContentPartPr/>
                <p14:nvPr/>
              </p14:nvContentPartPr>
              <p14:xfrm>
                <a:off x="7581549" y="5023543"/>
                <a:ext cx="27720" cy="43920"/>
              </p14:xfrm>
            </p:contentPart>
          </mc:Choice>
          <mc:Fallback xmlns="">
            <p:pic>
              <p:nvPicPr>
                <p:cNvPr id="155" name="Ink 154">
                  <a:extLst>
                    <a:ext uri="{FF2B5EF4-FFF2-40B4-BE49-F238E27FC236}">
                      <a16:creationId xmlns:a16="http://schemas.microsoft.com/office/drawing/2014/main" id="{638E313B-A14C-8748-AE51-166D4FD89DFF}"/>
                    </a:ext>
                  </a:extLst>
                </p:cNvPr>
                <p:cNvPicPr/>
                <p:nvPr/>
              </p:nvPicPr>
              <p:blipFill>
                <a:blip r:embed="rId214"/>
                <a:stretch>
                  <a:fillRect/>
                </a:stretch>
              </p:blipFill>
              <p:spPr>
                <a:xfrm>
                  <a:off x="7566429" y="5008063"/>
                  <a:ext cx="5832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56" name="Ink 155">
                  <a:extLst>
                    <a:ext uri="{FF2B5EF4-FFF2-40B4-BE49-F238E27FC236}">
                      <a16:creationId xmlns:a16="http://schemas.microsoft.com/office/drawing/2014/main" id="{D2F5A82C-3D67-8C44-A5DE-D295FA83BEE7}"/>
                    </a:ext>
                  </a:extLst>
                </p14:cNvPr>
                <p14:cNvContentPartPr/>
                <p14:nvPr/>
              </p14:nvContentPartPr>
              <p14:xfrm>
                <a:off x="7440429" y="4960903"/>
                <a:ext cx="103680" cy="177480"/>
              </p14:xfrm>
            </p:contentPart>
          </mc:Choice>
          <mc:Fallback xmlns="">
            <p:pic>
              <p:nvPicPr>
                <p:cNvPr id="156" name="Ink 155">
                  <a:extLst>
                    <a:ext uri="{FF2B5EF4-FFF2-40B4-BE49-F238E27FC236}">
                      <a16:creationId xmlns:a16="http://schemas.microsoft.com/office/drawing/2014/main" id="{D2F5A82C-3D67-8C44-A5DE-D295FA83BEE7}"/>
                    </a:ext>
                  </a:extLst>
                </p:cNvPr>
                <p:cNvPicPr/>
                <p:nvPr/>
              </p:nvPicPr>
              <p:blipFill>
                <a:blip r:embed="rId216"/>
                <a:stretch>
                  <a:fillRect/>
                </a:stretch>
              </p:blipFill>
              <p:spPr>
                <a:xfrm>
                  <a:off x="7424949" y="4945423"/>
                  <a:ext cx="13428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57" name="Ink 156">
                  <a:extLst>
                    <a:ext uri="{FF2B5EF4-FFF2-40B4-BE49-F238E27FC236}">
                      <a16:creationId xmlns:a16="http://schemas.microsoft.com/office/drawing/2014/main" id="{EB1A17DB-E16B-EF44-936B-9A835E560021}"/>
                    </a:ext>
                  </a:extLst>
                </p14:cNvPr>
                <p14:cNvContentPartPr/>
                <p14:nvPr/>
              </p14:nvContentPartPr>
              <p14:xfrm>
                <a:off x="7559949" y="4979983"/>
                <a:ext cx="201600" cy="147600"/>
              </p14:xfrm>
            </p:contentPart>
          </mc:Choice>
          <mc:Fallback xmlns="">
            <p:pic>
              <p:nvPicPr>
                <p:cNvPr id="157" name="Ink 156">
                  <a:extLst>
                    <a:ext uri="{FF2B5EF4-FFF2-40B4-BE49-F238E27FC236}">
                      <a16:creationId xmlns:a16="http://schemas.microsoft.com/office/drawing/2014/main" id="{EB1A17DB-E16B-EF44-936B-9A835E560021}"/>
                    </a:ext>
                  </a:extLst>
                </p:cNvPr>
                <p:cNvPicPr/>
                <p:nvPr/>
              </p:nvPicPr>
              <p:blipFill>
                <a:blip r:embed="rId218"/>
                <a:stretch>
                  <a:fillRect/>
                </a:stretch>
              </p:blipFill>
              <p:spPr>
                <a:xfrm>
                  <a:off x="7544829" y="4964863"/>
                  <a:ext cx="2322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59" name="Ink 158">
                  <a:extLst>
                    <a:ext uri="{FF2B5EF4-FFF2-40B4-BE49-F238E27FC236}">
                      <a16:creationId xmlns:a16="http://schemas.microsoft.com/office/drawing/2014/main" id="{F2C1CB33-660A-5447-8F65-AD2D3D8ED50A}"/>
                    </a:ext>
                  </a:extLst>
                </p14:cNvPr>
                <p14:cNvContentPartPr/>
                <p14:nvPr/>
              </p14:nvContentPartPr>
              <p14:xfrm>
                <a:off x="6367989" y="4898263"/>
                <a:ext cx="1159560" cy="27720"/>
              </p14:xfrm>
            </p:contentPart>
          </mc:Choice>
          <mc:Fallback xmlns="">
            <p:pic>
              <p:nvPicPr>
                <p:cNvPr id="159" name="Ink 158">
                  <a:extLst>
                    <a:ext uri="{FF2B5EF4-FFF2-40B4-BE49-F238E27FC236}">
                      <a16:creationId xmlns:a16="http://schemas.microsoft.com/office/drawing/2014/main" id="{F2C1CB33-660A-5447-8F65-AD2D3D8ED50A}"/>
                    </a:ext>
                  </a:extLst>
                </p:cNvPr>
                <p:cNvPicPr/>
                <p:nvPr/>
              </p:nvPicPr>
              <p:blipFill>
                <a:blip r:embed="rId220"/>
                <a:stretch>
                  <a:fillRect/>
                </a:stretch>
              </p:blipFill>
              <p:spPr>
                <a:xfrm>
                  <a:off x="6352869" y="4883143"/>
                  <a:ext cx="1190160" cy="58320"/>
                </a:xfrm>
                <a:prstGeom prst="rect">
                  <a:avLst/>
                </a:prstGeom>
              </p:spPr>
            </p:pic>
          </mc:Fallback>
        </mc:AlternateContent>
      </p:grpSp>
      <p:grpSp>
        <p:nvGrpSpPr>
          <p:cNvPr id="164" name="Group 163">
            <a:extLst>
              <a:ext uri="{FF2B5EF4-FFF2-40B4-BE49-F238E27FC236}">
                <a16:creationId xmlns:a16="http://schemas.microsoft.com/office/drawing/2014/main" id="{EDFA9CF1-91A4-C640-8BA4-60CB1F4EE921}"/>
              </a:ext>
            </a:extLst>
          </p:cNvPr>
          <p:cNvGrpSpPr/>
          <p:nvPr/>
        </p:nvGrpSpPr>
        <p:grpSpPr>
          <a:xfrm>
            <a:off x="3951669" y="5257543"/>
            <a:ext cx="465480" cy="264600"/>
            <a:chOff x="3951669" y="5257543"/>
            <a:chExt cx="465480" cy="264600"/>
          </a:xfrm>
        </p:grpSpPr>
        <mc:AlternateContent xmlns:mc="http://schemas.openxmlformats.org/markup-compatibility/2006" xmlns:p14="http://schemas.microsoft.com/office/powerpoint/2010/main">
          <mc:Choice Requires="p14">
            <p:contentPart p14:bwMode="auto" r:id="rId221">
              <p14:nvContentPartPr>
                <p14:cNvPr id="161" name="Ink 160">
                  <a:extLst>
                    <a:ext uri="{FF2B5EF4-FFF2-40B4-BE49-F238E27FC236}">
                      <a16:creationId xmlns:a16="http://schemas.microsoft.com/office/drawing/2014/main" id="{024EEFFF-3546-5D46-B532-D96313EE635B}"/>
                    </a:ext>
                  </a:extLst>
                </p14:cNvPr>
                <p14:cNvContentPartPr/>
                <p14:nvPr/>
              </p14:nvContentPartPr>
              <p14:xfrm>
                <a:off x="3951669" y="5265463"/>
                <a:ext cx="114480" cy="256680"/>
              </p14:xfrm>
            </p:contentPart>
          </mc:Choice>
          <mc:Fallback xmlns="">
            <p:pic>
              <p:nvPicPr>
                <p:cNvPr id="161" name="Ink 160">
                  <a:extLst>
                    <a:ext uri="{FF2B5EF4-FFF2-40B4-BE49-F238E27FC236}">
                      <a16:creationId xmlns:a16="http://schemas.microsoft.com/office/drawing/2014/main" id="{024EEFFF-3546-5D46-B532-D96313EE635B}"/>
                    </a:ext>
                  </a:extLst>
                </p:cNvPr>
                <p:cNvPicPr/>
                <p:nvPr/>
              </p:nvPicPr>
              <p:blipFill>
                <a:blip r:embed="rId222"/>
                <a:stretch>
                  <a:fillRect/>
                </a:stretch>
              </p:blipFill>
              <p:spPr>
                <a:xfrm>
                  <a:off x="3936189" y="5249983"/>
                  <a:ext cx="14508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62" name="Ink 161">
                  <a:extLst>
                    <a:ext uri="{FF2B5EF4-FFF2-40B4-BE49-F238E27FC236}">
                      <a16:creationId xmlns:a16="http://schemas.microsoft.com/office/drawing/2014/main" id="{16B46AF9-93A1-1545-BDC1-D66B130DE213}"/>
                    </a:ext>
                  </a:extLst>
                </p14:cNvPr>
                <p14:cNvContentPartPr/>
                <p14:nvPr/>
              </p14:nvContentPartPr>
              <p14:xfrm>
                <a:off x="3951669" y="5399023"/>
                <a:ext cx="125280" cy="27360"/>
              </p14:xfrm>
            </p:contentPart>
          </mc:Choice>
          <mc:Fallback xmlns="">
            <p:pic>
              <p:nvPicPr>
                <p:cNvPr id="162" name="Ink 161">
                  <a:extLst>
                    <a:ext uri="{FF2B5EF4-FFF2-40B4-BE49-F238E27FC236}">
                      <a16:creationId xmlns:a16="http://schemas.microsoft.com/office/drawing/2014/main" id="{16B46AF9-93A1-1545-BDC1-D66B130DE213}"/>
                    </a:ext>
                  </a:extLst>
                </p:cNvPr>
                <p:cNvPicPr/>
                <p:nvPr/>
              </p:nvPicPr>
              <p:blipFill>
                <a:blip r:embed="rId224"/>
                <a:stretch>
                  <a:fillRect/>
                </a:stretch>
              </p:blipFill>
              <p:spPr>
                <a:xfrm>
                  <a:off x="3936189" y="5383903"/>
                  <a:ext cx="15588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63" name="Ink 162">
                  <a:extLst>
                    <a:ext uri="{FF2B5EF4-FFF2-40B4-BE49-F238E27FC236}">
                      <a16:creationId xmlns:a16="http://schemas.microsoft.com/office/drawing/2014/main" id="{82F3057D-69D7-3A4B-9DB6-9D551EA07555}"/>
                    </a:ext>
                  </a:extLst>
                </p14:cNvPr>
                <p14:cNvContentPartPr/>
                <p14:nvPr/>
              </p14:nvContentPartPr>
              <p14:xfrm>
                <a:off x="4098189" y="5257543"/>
                <a:ext cx="318960" cy="248400"/>
              </p14:xfrm>
            </p:contentPart>
          </mc:Choice>
          <mc:Fallback xmlns="">
            <p:pic>
              <p:nvPicPr>
                <p:cNvPr id="163" name="Ink 162">
                  <a:extLst>
                    <a:ext uri="{FF2B5EF4-FFF2-40B4-BE49-F238E27FC236}">
                      <a16:creationId xmlns:a16="http://schemas.microsoft.com/office/drawing/2014/main" id="{82F3057D-69D7-3A4B-9DB6-9D551EA07555}"/>
                    </a:ext>
                  </a:extLst>
                </p:cNvPr>
                <p:cNvPicPr/>
                <p:nvPr/>
              </p:nvPicPr>
              <p:blipFill>
                <a:blip r:embed="rId226"/>
                <a:stretch>
                  <a:fillRect/>
                </a:stretch>
              </p:blipFill>
              <p:spPr>
                <a:xfrm>
                  <a:off x="4083069" y="5242423"/>
                  <a:ext cx="349560" cy="279000"/>
                </a:xfrm>
                <a:prstGeom prst="rect">
                  <a:avLst/>
                </a:prstGeom>
              </p:spPr>
            </p:pic>
          </mc:Fallback>
        </mc:AlternateContent>
      </p:grpSp>
      <p:grpSp>
        <p:nvGrpSpPr>
          <p:cNvPr id="177" name="Group 176">
            <a:extLst>
              <a:ext uri="{FF2B5EF4-FFF2-40B4-BE49-F238E27FC236}">
                <a16:creationId xmlns:a16="http://schemas.microsoft.com/office/drawing/2014/main" id="{6AD290AD-90C2-C142-84F5-52D42D9F53A2}"/>
              </a:ext>
            </a:extLst>
          </p:cNvPr>
          <p:cNvGrpSpPr/>
          <p:nvPr/>
        </p:nvGrpSpPr>
        <p:grpSpPr>
          <a:xfrm>
            <a:off x="4457469" y="5276263"/>
            <a:ext cx="3165480" cy="447120"/>
            <a:chOff x="4457469" y="5276263"/>
            <a:chExt cx="3165480" cy="447120"/>
          </a:xfrm>
        </p:grpSpPr>
        <mc:AlternateContent xmlns:mc="http://schemas.openxmlformats.org/markup-compatibility/2006" xmlns:p14="http://schemas.microsoft.com/office/powerpoint/2010/main">
          <mc:Choice Requires="p14">
            <p:contentPart p14:bwMode="auto" r:id="rId227">
              <p14:nvContentPartPr>
                <p14:cNvPr id="165" name="Ink 164">
                  <a:extLst>
                    <a:ext uri="{FF2B5EF4-FFF2-40B4-BE49-F238E27FC236}">
                      <a16:creationId xmlns:a16="http://schemas.microsoft.com/office/drawing/2014/main" id="{1F479B60-BDCB-AE4E-9607-8D94896F44EE}"/>
                    </a:ext>
                  </a:extLst>
                </p14:cNvPr>
                <p14:cNvContentPartPr/>
                <p14:nvPr/>
              </p14:nvContentPartPr>
              <p14:xfrm>
                <a:off x="4457469" y="5480743"/>
                <a:ext cx="71280" cy="98280"/>
              </p14:xfrm>
            </p:contentPart>
          </mc:Choice>
          <mc:Fallback xmlns="">
            <p:pic>
              <p:nvPicPr>
                <p:cNvPr id="165" name="Ink 164">
                  <a:extLst>
                    <a:ext uri="{FF2B5EF4-FFF2-40B4-BE49-F238E27FC236}">
                      <a16:creationId xmlns:a16="http://schemas.microsoft.com/office/drawing/2014/main" id="{1F479B60-BDCB-AE4E-9607-8D94896F44EE}"/>
                    </a:ext>
                  </a:extLst>
                </p:cNvPr>
                <p:cNvPicPr/>
                <p:nvPr/>
              </p:nvPicPr>
              <p:blipFill>
                <a:blip r:embed="rId228"/>
                <a:stretch>
                  <a:fillRect/>
                </a:stretch>
              </p:blipFill>
              <p:spPr>
                <a:xfrm>
                  <a:off x="4442349" y="5465623"/>
                  <a:ext cx="1015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66" name="Ink 165">
                  <a:extLst>
                    <a:ext uri="{FF2B5EF4-FFF2-40B4-BE49-F238E27FC236}">
                      <a16:creationId xmlns:a16="http://schemas.microsoft.com/office/drawing/2014/main" id="{15927870-7E7E-6346-8FBD-2831426F020B}"/>
                    </a:ext>
                  </a:extLst>
                </p14:cNvPr>
                <p14:cNvContentPartPr/>
                <p14:nvPr/>
              </p14:nvContentPartPr>
              <p14:xfrm>
                <a:off x="4642509" y="5372023"/>
                <a:ext cx="566640" cy="144720"/>
              </p14:xfrm>
            </p:contentPart>
          </mc:Choice>
          <mc:Fallback xmlns="">
            <p:pic>
              <p:nvPicPr>
                <p:cNvPr id="166" name="Ink 165">
                  <a:extLst>
                    <a:ext uri="{FF2B5EF4-FFF2-40B4-BE49-F238E27FC236}">
                      <a16:creationId xmlns:a16="http://schemas.microsoft.com/office/drawing/2014/main" id="{15927870-7E7E-6346-8FBD-2831426F020B}"/>
                    </a:ext>
                  </a:extLst>
                </p:cNvPr>
                <p:cNvPicPr/>
                <p:nvPr/>
              </p:nvPicPr>
              <p:blipFill>
                <a:blip r:embed="rId230"/>
                <a:stretch>
                  <a:fillRect/>
                </a:stretch>
              </p:blipFill>
              <p:spPr>
                <a:xfrm>
                  <a:off x="4627389" y="5356903"/>
                  <a:ext cx="5968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67" name="Ink 166">
                  <a:extLst>
                    <a:ext uri="{FF2B5EF4-FFF2-40B4-BE49-F238E27FC236}">
                      <a16:creationId xmlns:a16="http://schemas.microsoft.com/office/drawing/2014/main" id="{9A64B6D7-8130-B245-BEDB-950C82B2A2CC}"/>
                    </a:ext>
                  </a:extLst>
                </p14:cNvPr>
                <p14:cNvContentPartPr/>
                <p14:nvPr/>
              </p14:nvContentPartPr>
              <p14:xfrm>
                <a:off x="5270709" y="5276263"/>
                <a:ext cx="487440" cy="253440"/>
              </p14:xfrm>
            </p:contentPart>
          </mc:Choice>
          <mc:Fallback xmlns="">
            <p:pic>
              <p:nvPicPr>
                <p:cNvPr id="167" name="Ink 166">
                  <a:extLst>
                    <a:ext uri="{FF2B5EF4-FFF2-40B4-BE49-F238E27FC236}">
                      <a16:creationId xmlns:a16="http://schemas.microsoft.com/office/drawing/2014/main" id="{9A64B6D7-8130-B245-BEDB-950C82B2A2CC}"/>
                    </a:ext>
                  </a:extLst>
                </p:cNvPr>
                <p:cNvPicPr/>
                <p:nvPr/>
              </p:nvPicPr>
              <p:blipFill>
                <a:blip r:embed="rId232"/>
                <a:stretch>
                  <a:fillRect/>
                </a:stretch>
              </p:blipFill>
              <p:spPr>
                <a:xfrm>
                  <a:off x="5255589" y="5261143"/>
                  <a:ext cx="51804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69" name="Ink 168">
                  <a:extLst>
                    <a:ext uri="{FF2B5EF4-FFF2-40B4-BE49-F238E27FC236}">
                      <a16:creationId xmlns:a16="http://schemas.microsoft.com/office/drawing/2014/main" id="{8770C784-24E4-4F4D-8CFD-7BCDA633F7DB}"/>
                    </a:ext>
                  </a:extLst>
                </p14:cNvPr>
                <p14:cNvContentPartPr/>
                <p14:nvPr/>
              </p14:nvContentPartPr>
              <p14:xfrm>
                <a:off x="5965149" y="5426383"/>
                <a:ext cx="150480" cy="191160"/>
              </p14:xfrm>
            </p:contentPart>
          </mc:Choice>
          <mc:Fallback xmlns="">
            <p:pic>
              <p:nvPicPr>
                <p:cNvPr id="169" name="Ink 168">
                  <a:extLst>
                    <a:ext uri="{FF2B5EF4-FFF2-40B4-BE49-F238E27FC236}">
                      <a16:creationId xmlns:a16="http://schemas.microsoft.com/office/drawing/2014/main" id="{8770C784-24E4-4F4D-8CFD-7BCDA633F7DB}"/>
                    </a:ext>
                  </a:extLst>
                </p:cNvPr>
                <p:cNvPicPr/>
                <p:nvPr/>
              </p:nvPicPr>
              <p:blipFill>
                <a:blip r:embed="rId234"/>
                <a:stretch>
                  <a:fillRect/>
                </a:stretch>
              </p:blipFill>
              <p:spPr>
                <a:xfrm>
                  <a:off x="5949669" y="5410903"/>
                  <a:ext cx="1810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70" name="Ink 169">
                  <a:extLst>
                    <a:ext uri="{FF2B5EF4-FFF2-40B4-BE49-F238E27FC236}">
                      <a16:creationId xmlns:a16="http://schemas.microsoft.com/office/drawing/2014/main" id="{43B21E94-27CB-0340-BBBE-CE8E4B9C5E24}"/>
                    </a:ext>
                  </a:extLst>
                </p14:cNvPr>
                <p14:cNvContentPartPr/>
                <p14:nvPr/>
              </p14:nvContentPartPr>
              <p14:xfrm>
                <a:off x="6166749" y="5480743"/>
                <a:ext cx="76320" cy="114480"/>
              </p14:xfrm>
            </p:contentPart>
          </mc:Choice>
          <mc:Fallback xmlns="">
            <p:pic>
              <p:nvPicPr>
                <p:cNvPr id="170" name="Ink 169">
                  <a:extLst>
                    <a:ext uri="{FF2B5EF4-FFF2-40B4-BE49-F238E27FC236}">
                      <a16:creationId xmlns:a16="http://schemas.microsoft.com/office/drawing/2014/main" id="{43B21E94-27CB-0340-BBBE-CE8E4B9C5E24}"/>
                    </a:ext>
                  </a:extLst>
                </p:cNvPr>
                <p:cNvPicPr/>
                <p:nvPr/>
              </p:nvPicPr>
              <p:blipFill>
                <a:blip r:embed="rId236"/>
                <a:stretch>
                  <a:fillRect/>
                </a:stretch>
              </p:blipFill>
              <p:spPr>
                <a:xfrm>
                  <a:off x="6151629" y="5465623"/>
                  <a:ext cx="1069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71" name="Ink 170">
                  <a:extLst>
                    <a:ext uri="{FF2B5EF4-FFF2-40B4-BE49-F238E27FC236}">
                      <a16:creationId xmlns:a16="http://schemas.microsoft.com/office/drawing/2014/main" id="{CF9B6A28-E9FC-1F48-8EBF-E332ED3FD20A}"/>
                    </a:ext>
                  </a:extLst>
                </p14:cNvPr>
                <p14:cNvContentPartPr/>
                <p14:nvPr/>
              </p14:nvContentPartPr>
              <p14:xfrm>
                <a:off x="6275469" y="5420623"/>
                <a:ext cx="76680" cy="207360"/>
              </p14:xfrm>
            </p:contentPart>
          </mc:Choice>
          <mc:Fallback xmlns="">
            <p:pic>
              <p:nvPicPr>
                <p:cNvPr id="171" name="Ink 170">
                  <a:extLst>
                    <a:ext uri="{FF2B5EF4-FFF2-40B4-BE49-F238E27FC236}">
                      <a16:creationId xmlns:a16="http://schemas.microsoft.com/office/drawing/2014/main" id="{CF9B6A28-E9FC-1F48-8EBF-E332ED3FD20A}"/>
                    </a:ext>
                  </a:extLst>
                </p:cNvPr>
                <p:cNvPicPr/>
                <p:nvPr/>
              </p:nvPicPr>
              <p:blipFill>
                <a:blip r:embed="rId238"/>
                <a:stretch>
                  <a:fillRect/>
                </a:stretch>
              </p:blipFill>
              <p:spPr>
                <a:xfrm>
                  <a:off x="6259989" y="5405503"/>
                  <a:ext cx="10728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72" name="Ink 171">
                  <a:extLst>
                    <a:ext uri="{FF2B5EF4-FFF2-40B4-BE49-F238E27FC236}">
                      <a16:creationId xmlns:a16="http://schemas.microsoft.com/office/drawing/2014/main" id="{379D20ED-9C60-804F-85A2-427F86FF42A9}"/>
                    </a:ext>
                  </a:extLst>
                </p14:cNvPr>
                <p14:cNvContentPartPr/>
                <p14:nvPr/>
              </p14:nvContentPartPr>
              <p14:xfrm>
                <a:off x="6286269" y="5480743"/>
                <a:ext cx="163800" cy="32760"/>
              </p14:xfrm>
            </p:contentPart>
          </mc:Choice>
          <mc:Fallback xmlns="">
            <p:pic>
              <p:nvPicPr>
                <p:cNvPr id="172" name="Ink 171">
                  <a:extLst>
                    <a:ext uri="{FF2B5EF4-FFF2-40B4-BE49-F238E27FC236}">
                      <a16:creationId xmlns:a16="http://schemas.microsoft.com/office/drawing/2014/main" id="{379D20ED-9C60-804F-85A2-427F86FF42A9}"/>
                    </a:ext>
                  </a:extLst>
                </p:cNvPr>
                <p:cNvPicPr/>
                <p:nvPr/>
              </p:nvPicPr>
              <p:blipFill>
                <a:blip r:embed="rId240"/>
                <a:stretch>
                  <a:fillRect/>
                </a:stretch>
              </p:blipFill>
              <p:spPr>
                <a:xfrm>
                  <a:off x="6270789" y="5465623"/>
                  <a:ext cx="1944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74" name="Ink 173">
                  <a:extLst>
                    <a:ext uri="{FF2B5EF4-FFF2-40B4-BE49-F238E27FC236}">
                      <a16:creationId xmlns:a16="http://schemas.microsoft.com/office/drawing/2014/main" id="{5CED16CC-D87D-A84B-BCD0-11343205D9C3}"/>
                    </a:ext>
                  </a:extLst>
                </p14:cNvPr>
                <p14:cNvContentPartPr/>
                <p14:nvPr/>
              </p14:nvContentPartPr>
              <p14:xfrm>
                <a:off x="6623949" y="5426383"/>
                <a:ext cx="212400" cy="174600"/>
              </p14:xfrm>
            </p:contentPart>
          </mc:Choice>
          <mc:Fallback xmlns="">
            <p:pic>
              <p:nvPicPr>
                <p:cNvPr id="174" name="Ink 173">
                  <a:extLst>
                    <a:ext uri="{FF2B5EF4-FFF2-40B4-BE49-F238E27FC236}">
                      <a16:creationId xmlns:a16="http://schemas.microsoft.com/office/drawing/2014/main" id="{5CED16CC-D87D-A84B-BCD0-11343205D9C3}"/>
                    </a:ext>
                  </a:extLst>
                </p:cNvPr>
                <p:cNvPicPr/>
                <p:nvPr/>
              </p:nvPicPr>
              <p:blipFill>
                <a:blip r:embed="rId242"/>
                <a:stretch>
                  <a:fillRect/>
                </a:stretch>
              </p:blipFill>
              <p:spPr>
                <a:xfrm>
                  <a:off x="6608469" y="5410903"/>
                  <a:ext cx="2430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75" name="Ink 174">
                  <a:extLst>
                    <a:ext uri="{FF2B5EF4-FFF2-40B4-BE49-F238E27FC236}">
                      <a16:creationId xmlns:a16="http://schemas.microsoft.com/office/drawing/2014/main" id="{BE5223DA-A5A9-5A44-B969-F6BCE2C7027D}"/>
                    </a:ext>
                  </a:extLst>
                </p14:cNvPr>
                <p14:cNvContentPartPr/>
                <p14:nvPr/>
              </p14:nvContentPartPr>
              <p14:xfrm>
                <a:off x="6874149" y="5442583"/>
                <a:ext cx="147240" cy="122760"/>
              </p14:xfrm>
            </p:contentPart>
          </mc:Choice>
          <mc:Fallback xmlns="">
            <p:pic>
              <p:nvPicPr>
                <p:cNvPr id="175" name="Ink 174">
                  <a:extLst>
                    <a:ext uri="{FF2B5EF4-FFF2-40B4-BE49-F238E27FC236}">
                      <a16:creationId xmlns:a16="http://schemas.microsoft.com/office/drawing/2014/main" id="{BE5223DA-A5A9-5A44-B969-F6BCE2C7027D}"/>
                    </a:ext>
                  </a:extLst>
                </p:cNvPr>
                <p:cNvPicPr/>
                <p:nvPr/>
              </p:nvPicPr>
              <p:blipFill>
                <a:blip r:embed="rId244"/>
                <a:stretch>
                  <a:fillRect/>
                </a:stretch>
              </p:blipFill>
              <p:spPr>
                <a:xfrm>
                  <a:off x="6859029" y="5427463"/>
                  <a:ext cx="1774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76" name="Ink 175">
                  <a:extLst>
                    <a:ext uri="{FF2B5EF4-FFF2-40B4-BE49-F238E27FC236}">
                      <a16:creationId xmlns:a16="http://schemas.microsoft.com/office/drawing/2014/main" id="{7D153FDF-A2D3-BF43-BDA5-D83179E65AFF}"/>
                    </a:ext>
                  </a:extLst>
                </p14:cNvPr>
                <p14:cNvContentPartPr/>
                <p14:nvPr/>
              </p14:nvContentPartPr>
              <p14:xfrm>
                <a:off x="7055949" y="5344663"/>
                <a:ext cx="567000" cy="378720"/>
              </p14:xfrm>
            </p:contentPart>
          </mc:Choice>
          <mc:Fallback xmlns="">
            <p:pic>
              <p:nvPicPr>
                <p:cNvPr id="176" name="Ink 175">
                  <a:extLst>
                    <a:ext uri="{FF2B5EF4-FFF2-40B4-BE49-F238E27FC236}">
                      <a16:creationId xmlns:a16="http://schemas.microsoft.com/office/drawing/2014/main" id="{7D153FDF-A2D3-BF43-BDA5-D83179E65AFF}"/>
                    </a:ext>
                  </a:extLst>
                </p:cNvPr>
                <p:cNvPicPr/>
                <p:nvPr/>
              </p:nvPicPr>
              <p:blipFill>
                <a:blip r:embed="rId246"/>
                <a:stretch>
                  <a:fillRect/>
                </a:stretch>
              </p:blipFill>
              <p:spPr>
                <a:xfrm>
                  <a:off x="7040829" y="5329543"/>
                  <a:ext cx="597600" cy="409320"/>
                </a:xfrm>
                <a:prstGeom prst="rect">
                  <a:avLst/>
                </a:prstGeom>
              </p:spPr>
            </p:pic>
          </mc:Fallback>
        </mc:AlternateContent>
      </p:grpSp>
      <p:grpSp>
        <p:nvGrpSpPr>
          <p:cNvPr id="181" name="Group 180">
            <a:extLst>
              <a:ext uri="{FF2B5EF4-FFF2-40B4-BE49-F238E27FC236}">
                <a16:creationId xmlns:a16="http://schemas.microsoft.com/office/drawing/2014/main" id="{B0B092D7-FFFA-154C-81C2-4D35DEF03AAF}"/>
              </a:ext>
            </a:extLst>
          </p:cNvPr>
          <p:cNvGrpSpPr/>
          <p:nvPr/>
        </p:nvGrpSpPr>
        <p:grpSpPr>
          <a:xfrm>
            <a:off x="3711909" y="5638423"/>
            <a:ext cx="767880" cy="313920"/>
            <a:chOff x="3711909" y="5638423"/>
            <a:chExt cx="767880" cy="313920"/>
          </a:xfrm>
        </p:grpSpPr>
        <mc:AlternateContent xmlns:mc="http://schemas.openxmlformats.org/markup-compatibility/2006" xmlns:p14="http://schemas.microsoft.com/office/powerpoint/2010/main">
          <mc:Choice Requires="p14">
            <p:contentPart p14:bwMode="auto" r:id="rId247">
              <p14:nvContentPartPr>
                <p14:cNvPr id="178" name="Ink 177">
                  <a:extLst>
                    <a:ext uri="{FF2B5EF4-FFF2-40B4-BE49-F238E27FC236}">
                      <a16:creationId xmlns:a16="http://schemas.microsoft.com/office/drawing/2014/main" id="{AD58FE32-CD62-7643-A87E-0607A0D5F3EC}"/>
                    </a:ext>
                  </a:extLst>
                </p14:cNvPr>
                <p14:cNvContentPartPr/>
                <p14:nvPr/>
              </p14:nvContentPartPr>
              <p14:xfrm>
                <a:off x="3711909" y="5752903"/>
                <a:ext cx="408600" cy="199440"/>
              </p14:xfrm>
            </p:contentPart>
          </mc:Choice>
          <mc:Fallback xmlns="">
            <p:pic>
              <p:nvPicPr>
                <p:cNvPr id="178" name="Ink 177">
                  <a:extLst>
                    <a:ext uri="{FF2B5EF4-FFF2-40B4-BE49-F238E27FC236}">
                      <a16:creationId xmlns:a16="http://schemas.microsoft.com/office/drawing/2014/main" id="{AD58FE32-CD62-7643-A87E-0607A0D5F3EC}"/>
                    </a:ext>
                  </a:extLst>
                </p:cNvPr>
                <p:cNvPicPr/>
                <p:nvPr/>
              </p:nvPicPr>
              <p:blipFill>
                <a:blip r:embed="rId248"/>
                <a:stretch>
                  <a:fillRect/>
                </a:stretch>
              </p:blipFill>
              <p:spPr>
                <a:xfrm>
                  <a:off x="3696789" y="5737783"/>
                  <a:ext cx="4392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79" name="Ink 178">
                  <a:extLst>
                    <a:ext uri="{FF2B5EF4-FFF2-40B4-BE49-F238E27FC236}">
                      <a16:creationId xmlns:a16="http://schemas.microsoft.com/office/drawing/2014/main" id="{513008A3-3034-784F-B1E6-8F4E88CD6330}"/>
                    </a:ext>
                  </a:extLst>
                </p14:cNvPr>
                <p14:cNvContentPartPr/>
                <p14:nvPr/>
              </p14:nvContentPartPr>
              <p14:xfrm>
                <a:off x="4038069" y="5638423"/>
                <a:ext cx="54720" cy="87480"/>
              </p14:xfrm>
            </p:contentPart>
          </mc:Choice>
          <mc:Fallback xmlns="">
            <p:pic>
              <p:nvPicPr>
                <p:cNvPr id="179" name="Ink 178">
                  <a:extLst>
                    <a:ext uri="{FF2B5EF4-FFF2-40B4-BE49-F238E27FC236}">
                      <a16:creationId xmlns:a16="http://schemas.microsoft.com/office/drawing/2014/main" id="{513008A3-3034-784F-B1E6-8F4E88CD6330}"/>
                    </a:ext>
                  </a:extLst>
                </p:cNvPr>
                <p:cNvPicPr/>
                <p:nvPr/>
              </p:nvPicPr>
              <p:blipFill>
                <a:blip r:embed="rId250"/>
                <a:stretch>
                  <a:fillRect/>
                </a:stretch>
              </p:blipFill>
              <p:spPr>
                <a:xfrm>
                  <a:off x="4022949" y="5623303"/>
                  <a:ext cx="8532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80" name="Ink 179">
                  <a:extLst>
                    <a:ext uri="{FF2B5EF4-FFF2-40B4-BE49-F238E27FC236}">
                      <a16:creationId xmlns:a16="http://schemas.microsoft.com/office/drawing/2014/main" id="{58D7AFC3-E207-744B-AFD7-D6D55EB8CB73}"/>
                    </a:ext>
                  </a:extLst>
                </p14:cNvPr>
                <p14:cNvContentPartPr/>
                <p14:nvPr/>
              </p14:nvContentPartPr>
              <p14:xfrm>
                <a:off x="4190709" y="5654983"/>
                <a:ext cx="289080" cy="270720"/>
              </p14:xfrm>
            </p:contentPart>
          </mc:Choice>
          <mc:Fallback xmlns="">
            <p:pic>
              <p:nvPicPr>
                <p:cNvPr id="180" name="Ink 179">
                  <a:extLst>
                    <a:ext uri="{FF2B5EF4-FFF2-40B4-BE49-F238E27FC236}">
                      <a16:creationId xmlns:a16="http://schemas.microsoft.com/office/drawing/2014/main" id="{58D7AFC3-E207-744B-AFD7-D6D55EB8CB73}"/>
                    </a:ext>
                  </a:extLst>
                </p:cNvPr>
                <p:cNvPicPr/>
                <p:nvPr/>
              </p:nvPicPr>
              <p:blipFill>
                <a:blip r:embed="rId252"/>
                <a:stretch>
                  <a:fillRect/>
                </a:stretch>
              </p:blipFill>
              <p:spPr>
                <a:xfrm>
                  <a:off x="4175229" y="5639503"/>
                  <a:ext cx="319680" cy="300960"/>
                </a:xfrm>
                <a:prstGeom prst="rect">
                  <a:avLst/>
                </a:prstGeom>
              </p:spPr>
            </p:pic>
          </mc:Fallback>
        </mc:AlternateContent>
      </p:grpSp>
      <p:grpSp>
        <p:nvGrpSpPr>
          <p:cNvPr id="188" name="Group 187">
            <a:extLst>
              <a:ext uri="{FF2B5EF4-FFF2-40B4-BE49-F238E27FC236}">
                <a16:creationId xmlns:a16="http://schemas.microsoft.com/office/drawing/2014/main" id="{85961E7F-67E1-6543-BF38-A02D4BA36B90}"/>
              </a:ext>
            </a:extLst>
          </p:cNvPr>
          <p:cNvGrpSpPr/>
          <p:nvPr/>
        </p:nvGrpSpPr>
        <p:grpSpPr>
          <a:xfrm>
            <a:off x="4637109" y="5711503"/>
            <a:ext cx="1513080" cy="450360"/>
            <a:chOff x="4637109" y="5711503"/>
            <a:chExt cx="1513080" cy="450360"/>
          </a:xfrm>
        </p:grpSpPr>
        <mc:AlternateContent xmlns:mc="http://schemas.openxmlformats.org/markup-compatibility/2006" xmlns:p14="http://schemas.microsoft.com/office/powerpoint/2010/main">
          <mc:Choice Requires="p14">
            <p:contentPart p14:bwMode="auto" r:id="rId253">
              <p14:nvContentPartPr>
                <p14:cNvPr id="182" name="Ink 181">
                  <a:extLst>
                    <a:ext uri="{FF2B5EF4-FFF2-40B4-BE49-F238E27FC236}">
                      <a16:creationId xmlns:a16="http://schemas.microsoft.com/office/drawing/2014/main" id="{F1644851-967F-2D44-AE7E-A52B931861D6}"/>
                    </a:ext>
                  </a:extLst>
                </p14:cNvPr>
                <p14:cNvContentPartPr/>
                <p14:nvPr/>
              </p14:nvContentPartPr>
              <p14:xfrm>
                <a:off x="4637109" y="5711503"/>
                <a:ext cx="424800" cy="450360"/>
              </p14:xfrm>
            </p:contentPart>
          </mc:Choice>
          <mc:Fallback xmlns="">
            <p:pic>
              <p:nvPicPr>
                <p:cNvPr id="182" name="Ink 181">
                  <a:extLst>
                    <a:ext uri="{FF2B5EF4-FFF2-40B4-BE49-F238E27FC236}">
                      <a16:creationId xmlns:a16="http://schemas.microsoft.com/office/drawing/2014/main" id="{F1644851-967F-2D44-AE7E-A52B931861D6}"/>
                    </a:ext>
                  </a:extLst>
                </p:cNvPr>
                <p:cNvPicPr/>
                <p:nvPr/>
              </p:nvPicPr>
              <p:blipFill>
                <a:blip r:embed="rId254"/>
                <a:stretch>
                  <a:fillRect/>
                </a:stretch>
              </p:blipFill>
              <p:spPr>
                <a:xfrm>
                  <a:off x="4621629" y="5696383"/>
                  <a:ext cx="45540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83" name="Ink 182">
                  <a:extLst>
                    <a:ext uri="{FF2B5EF4-FFF2-40B4-BE49-F238E27FC236}">
                      <a16:creationId xmlns:a16="http://schemas.microsoft.com/office/drawing/2014/main" id="{93F7499B-6088-754D-9CF1-754034840500}"/>
                    </a:ext>
                  </a:extLst>
                </p14:cNvPr>
                <p14:cNvContentPartPr/>
                <p14:nvPr/>
              </p14:nvContentPartPr>
              <p14:xfrm>
                <a:off x="5007549" y="5780263"/>
                <a:ext cx="166680" cy="38160"/>
              </p14:xfrm>
            </p:contentPart>
          </mc:Choice>
          <mc:Fallback xmlns="">
            <p:pic>
              <p:nvPicPr>
                <p:cNvPr id="183" name="Ink 182">
                  <a:extLst>
                    <a:ext uri="{FF2B5EF4-FFF2-40B4-BE49-F238E27FC236}">
                      <a16:creationId xmlns:a16="http://schemas.microsoft.com/office/drawing/2014/main" id="{93F7499B-6088-754D-9CF1-754034840500}"/>
                    </a:ext>
                  </a:extLst>
                </p:cNvPr>
                <p:cNvPicPr/>
                <p:nvPr/>
              </p:nvPicPr>
              <p:blipFill>
                <a:blip r:embed="rId256"/>
                <a:stretch>
                  <a:fillRect/>
                </a:stretch>
              </p:blipFill>
              <p:spPr>
                <a:xfrm>
                  <a:off x="4992069" y="5765143"/>
                  <a:ext cx="19692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84" name="Ink 183">
                  <a:extLst>
                    <a:ext uri="{FF2B5EF4-FFF2-40B4-BE49-F238E27FC236}">
                      <a16:creationId xmlns:a16="http://schemas.microsoft.com/office/drawing/2014/main" id="{0543C828-9DE9-2C4E-8690-A0651A91E3D3}"/>
                    </a:ext>
                  </a:extLst>
                </p14:cNvPr>
                <p14:cNvContentPartPr/>
                <p14:nvPr/>
              </p14:nvContentPartPr>
              <p14:xfrm>
                <a:off x="5230029" y="5727343"/>
                <a:ext cx="169560" cy="241200"/>
              </p14:xfrm>
            </p:contentPart>
          </mc:Choice>
          <mc:Fallback xmlns="">
            <p:pic>
              <p:nvPicPr>
                <p:cNvPr id="184" name="Ink 183">
                  <a:extLst>
                    <a:ext uri="{FF2B5EF4-FFF2-40B4-BE49-F238E27FC236}">
                      <a16:creationId xmlns:a16="http://schemas.microsoft.com/office/drawing/2014/main" id="{0543C828-9DE9-2C4E-8690-A0651A91E3D3}"/>
                    </a:ext>
                  </a:extLst>
                </p:cNvPr>
                <p:cNvPicPr/>
                <p:nvPr/>
              </p:nvPicPr>
              <p:blipFill>
                <a:blip r:embed="rId258"/>
                <a:stretch>
                  <a:fillRect/>
                </a:stretch>
              </p:blipFill>
              <p:spPr>
                <a:xfrm>
                  <a:off x="5214909" y="5712223"/>
                  <a:ext cx="1998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85" name="Ink 184">
                  <a:extLst>
                    <a:ext uri="{FF2B5EF4-FFF2-40B4-BE49-F238E27FC236}">
                      <a16:creationId xmlns:a16="http://schemas.microsoft.com/office/drawing/2014/main" id="{47B7FB5F-A428-3A4B-8E82-24BE832BB2D3}"/>
                    </a:ext>
                  </a:extLst>
                </p14:cNvPr>
                <p14:cNvContentPartPr/>
                <p14:nvPr/>
              </p14:nvContentPartPr>
              <p14:xfrm>
                <a:off x="5263149" y="5780263"/>
                <a:ext cx="479160" cy="196200"/>
              </p14:xfrm>
            </p:contentPart>
          </mc:Choice>
          <mc:Fallback xmlns="">
            <p:pic>
              <p:nvPicPr>
                <p:cNvPr id="185" name="Ink 184">
                  <a:extLst>
                    <a:ext uri="{FF2B5EF4-FFF2-40B4-BE49-F238E27FC236}">
                      <a16:creationId xmlns:a16="http://schemas.microsoft.com/office/drawing/2014/main" id="{47B7FB5F-A428-3A4B-8E82-24BE832BB2D3}"/>
                    </a:ext>
                  </a:extLst>
                </p:cNvPr>
                <p:cNvPicPr/>
                <p:nvPr/>
              </p:nvPicPr>
              <p:blipFill>
                <a:blip r:embed="rId260"/>
                <a:stretch>
                  <a:fillRect/>
                </a:stretch>
              </p:blipFill>
              <p:spPr>
                <a:xfrm>
                  <a:off x="5248029" y="5765143"/>
                  <a:ext cx="5094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86" name="Ink 185">
                  <a:extLst>
                    <a:ext uri="{FF2B5EF4-FFF2-40B4-BE49-F238E27FC236}">
                      <a16:creationId xmlns:a16="http://schemas.microsoft.com/office/drawing/2014/main" id="{F74310D4-7EEC-F348-A58F-881BEBEF1B44}"/>
                    </a:ext>
                  </a:extLst>
                </p14:cNvPr>
                <p14:cNvContentPartPr/>
                <p14:nvPr/>
              </p14:nvContentPartPr>
              <p14:xfrm>
                <a:off x="5744469" y="5798983"/>
                <a:ext cx="101160" cy="133920"/>
              </p14:xfrm>
            </p:contentPart>
          </mc:Choice>
          <mc:Fallback xmlns="">
            <p:pic>
              <p:nvPicPr>
                <p:cNvPr id="186" name="Ink 185">
                  <a:extLst>
                    <a:ext uri="{FF2B5EF4-FFF2-40B4-BE49-F238E27FC236}">
                      <a16:creationId xmlns:a16="http://schemas.microsoft.com/office/drawing/2014/main" id="{F74310D4-7EEC-F348-A58F-881BEBEF1B44}"/>
                    </a:ext>
                  </a:extLst>
                </p:cNvPr>
                <p:cNvPicPr/>
                <p:nvPr/>
              </p:nvPicPr>
              <p:blipFill>
                <a:blip r:embed="rId262"/>
                <a:stretch>
                  <a:fillRect/>
                </a:stretch>
              </p:blipFill>
              <p:spPr>
                <a:xfrm>
                  <a:off x="5728989" y="5783863"/>
                  <a:ext cx="1317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87" name="Ink 186">
                  <a:extLst>
                    <a:ext uri="{FF2B5EF4-FFF2-40B4-BE49-F238E27FC236}">
                      <a16:creationId xmlns:a16="http://schemas.microsoft.com/office/drawing/2014/main" id="{57ED0FE8-F507-FA4C-A45A-B1E9709321F9}"/>
                    </a:ext>
                  </a:extLst>
                </p14:cNvPr>
                <p14:cNvContentPartPr/>
                <p14:nvPr/>
              </p14:nvContentPartPr>
              <p14:xfrm>
                <a:off x="5894229" y="5728063"/>
                <a:ext cx="255960" cy="178200"/>
              </p14:xfrm>
            </p:contentPart>
          </mc:Choice>
          <mc:Fallback xmlns="">
            <p:pic>
              <p:nvPicPr>
                <p:cNvPr id="187" name="Ink 186">
                  <a:extLst>
                    <a:ext uri="{FF2B5EF4-FFF2-40B4-BE49-F238E27FC236}">
                      <a16:creationId xmlns:a16="http://schemas.microsoft.com/office/drawing/2014/main" id="{57ED0FE8-F507-FA4C-A45A-B1E9709321F9}"/>
                    </a:ext>
                  </a:extLst>
                </p:cNvPr>
                <p:cNvPicPr/>
                <p:nvPr/>
              </p:nvPicPr>
              <p:blipFill>
                <a:blip r:embed="rId264"/>
                <a:stretch>
                  <a:fillRect/>
                </a:stretch>
              </p:blipFill>
              <p:spPr>
                <a:xfrm>
                  <a:off x="5879109" y="5712943"/>
                  <a:ext cx="286560" cy="208440"/>
                </a:xfrm>
                <a:prstGeom prst="rect">
                  <a:avLst/>
                </a:prstGeom>
              </p:spPr>
            </p:pic>
          </mc:Fallback>
        </mc:AlternateContent>
      </p:grpSp>
      <p:grpSp>
        <p:nvGrpSpPr>
          <p:cNvPr id="192" name="Group 191">
            <a:extLst>
              <a:ext uri="{FF2B5EF4-FFF2-40B4-BE49-F238E27FC236}">
                <a16:creationId xmlns:a16="http://schemas.microsoft.com/office/drawing/2014/main" id="{C70BE663-FFFB-EE41-B4AA-B313ADDA033F}"/>
              </a:ext>
            </a:extLst>
          </p:cNvPr>
          <p:cNvGrpSpPr/>
          <p:nvPr/>
        </p:nvGrpSpPr>
        <p:grpSpPr>
          <a:xfrm>
            <a:off x="6204549" y="5698183"/>
            <a:ext cx="484920" cy="294480"/>
            <a:chOff x="6204549" y="5698183"/>
            <a:chExt cx="484920" cy="294480"/>
          </a:xfrm>
        </p:grpSpPr>
        <mc:AlternateContent xmlns:mc="http://schemas.openxmlformats.org/markup-compatibility/2006" xmlns:p14="http://schemas.microsoft.com/office/powerpoint/2010/main">
          <mc:Choice Requires="p14">
            <p:contentPart p14:bwMode="auto" r:id="rId265">
              <p14:nvContentPartPr>
                <p14:cNvPr id="189" name="Ink 188">
                  <a:extLst>
                    <a:ext uri="{FF2B5EF4-FFF2-40B4-BE49-F238E27FC236}">
                      <a16:creationId xmlns:a16="http://schemas.microsoft.com/office/drawing/2014/main" id="{72CACC98-FCA0-224E-B309-AD5104952E35}"/>
                    </a:ext>
                  </a:extLst>
                </p14:cNvPr>
                <p14:cNvContentPartPr/>
                <p14:nvPr/>
              </p14:nvContentPartPr>
              <p14:xfrm>
                <a:off x="6220749" y="5791063"/>
                <a:ext cx="201960" cy="32760"/>
              </p14:xfrm>
            </p:contentPart>
          </mc:Choice>
          <mc:Fallback xmlns="">
            <p:pic>
              <p:nvPicPr>
                <p:cNvPr id="189" name="Ink 188">
                  <a:extLst>
                    <a:ext uri="{FF2B5EF4-FFF2-40B4-BE49-F238E27FC236}">
                      <a16:creationId xmlns:a16="http://schemas.microsoft.com/office/drawing/2014/main" id="{72CACC98-FCA0-224E-B309-AD5104952E35}"/>
                    </a:ext>
                  </a:extLst>
                </p:cNvPr>
                <p:cNvPicPr/>
                <p:nvPr/>
              </p:nvPicPr>
              <p:blipFill>
                <a:blip r:embed="rId266"/>
                <a:stretch>
                  <a:fillRect/>
                </a:stretch>
              </p:blipFill>
              <p:spPr>
                <a:xfrm>
                  <a:off x="6205629" y="5775943"/>
                  <a:ext cx="23256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90" name="Ink 189">
                  <a:extLst>
                    <a:ext uri="{FF2B5EF4-FFF2-40B4-BE49-F238E27FC236}">
                      <a16:creationId xmlns:a16="http://schemas.microsoft.com/office/drawing/2014/main" id="{0CE8E68E-E80B-EE4A-B64D-6CC9272E68F0}"/>
                    </a:ext>
                  </a:extLst>
                </p14:cNvPr>
                <p14:cNvContentPartPr/>
                <p14:nvPr/>
              </p14:nvContentPartPr>
              <p14:xfrm>
                <a:off x="6204549" y="5872783"/>
                <a:ext cx="270360" cy="27360"/>
              </p14:xfrm>
            </p:contentPart>
          </mc:Choice>
          <mc:Fallback xmlns="">
            <p:pic>
              <p:nvPicPr>
                <p:cNvPr id="190" name="Ink 189">
                  <a:extLst>
                    <a:ext uri="{FF2B5EF4-FFF2-40B4-BE49-F238E27FC236}">
                      <a16:creationId xmlns:a16="http://schemas.microsoft.com/office/drawing/2014/main" id="{0CE8E68E-E80B-EE4A-B64D-6CC9272E68F0}"/>
                    </a:ext>
                  </a:extLst>
                </p:cNvPr>
                <p:cNvPicPr/>
                <p:nvPr/>
              </p:nvPicPr>
              <p:blipFill>
                <a:blip r:embed="rId268"/>
                <a:stretch>
                  <a:fillRect/>
                </a:stretch>
              </p:blipFill>
              <p:spPr>
                <a:xfrm>
                  <a:off x="6189429" y="5857303"/>
                  <a:ext cx="3006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91" name="Ink 190">
                  <a:extLst>
                    <a:ext uri="{FF2B5EF4-FFF2-40B4-BE49-F238E27FC236}">
                      <a16:creationId xmlns:a16="http://schemas.microsoft.com/office/drawing/2014/main" id="{89DEB3B6-281B-C247-9BD3-779AF9FF282F}"/>
                    </a:ext>
                  </a:extLst>
                </p14:cNvPr>
                <p14:cNvContentPartPr/>
                <p14:nvPr/>
              </p14:nvContentPartPr>
              <p14:xfrm>
                <a:off x="6416949" y="5698183"/>
                <a:ext cx="272520" cy="294480"/>
              </p14:xfrm>
            </p:contentPart>
          </mc:Choice>
          <mc:Fallback xmlns="">
            <p:pic>
              <p:nvPicPr>
                <p:cNvPr id="191" name="Ink 190">
                  <a:extLst>
                    <a:ext uri="{FF2B5EF4-FFF2-40B4-BE49-F238E27FC236}">
                      <a16:creationId xmlns:a16="http://schemas.microsoft.com/office/drawing/2014/main" id="{89DEB3B6-281B-C247-9BD3-779AF9FF282F}"/>
                    </a:ext>
                  </a:extLst>
                </p:cNvPr>
                <p:cNvPicPr/>
                <p:nvPr/>
              </p:nvPicPr>
              <p:blipFill>
                <a:blip r:embed="rId270"/>
                <a:stretch>
                  <a:fillRect/>
                </a:stretch>
              </p:blipFill>
              <p:spPr>
                <a:xfrm>
                  <a:off x="6401829" y="5683063"/>
                  <a:ext cx="303120" cy="325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1">
            <p14:nvContentPartPr>
              <p14:cNvPr id="195" name="Ink 194">
                <a:extLst>
                  <a:ext uri="{FF2B5EF4-FFF2-40B4-BE49-F238E27FC236}">
                    <a16:creationId xmlns:a16="http://schemas.microsoft.com/office/drawing/2014/main" id="{B28FAEB6-78CB-9148-96CB-45F35240A528}"/>
                  </a:ext>
                </a:extLst>
              </p14:cNvPr>
              <p14:cNvContentPartPr/>
              <p14:nvPr/>
            </p14:nvContentPartPr>
            <p14:xfrm>
              <a:off x="5840229" y="4892863"/>
              <a:ext cx="33120" cy="87480"/>
            </p14:xfrm>
          </p:contentPart>
        </mc:Choice>
        <mc:Fallback xmlns="">
          <p:pic>
            <p:nvPicPr>
              <p:cNvPr id="195" name="Ink 194">
                <a:extLst>
                  <a:ext uri="{FF2B5EF4-FFF2-40B4-BE49-F238E27FC236}">
                    <a16:creationId xmlns:a16="http://schemas.microsoft.com/office/drawing/2014/main" id="{B28FAEB6-78CB-9148-96CB-45F35240A528}"/>
                  </a:ext>
                </a:extLst>
              </p:cNvPr>
              <p:cNvPicPr/>
              <p:nvPr/>
            </p:nvPicPr>
            <p:blipFill>
              <a:blip r:embed="rId272"/>
              <a:stretch>
                <a:fillRect/>
              </a:stretch>
            </p:blipFill>
            <p:spPr>
              <a:xfrm>
                <a:off x="5824749" y="4877743"/>
                <a:ext cx="633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96" name="Ink 195">
                <a:extLst>
                  <a:ext uri="{FF2B5EF4-FFF2-40B4-BE49-F238E27FC236}">
                    <a16:creationId xmlns:a16="http://schemas.microsoft.com/office/drawing/2014/main" id="{86007EA8-1D56-6E4B-996F-16C13AB55DEF}"/>
                  </a:ext>
                </a:extLst>
              </p14:cNvPr>
              <p14:cNvContentPartPr/>
              <p14:nvPr/>
            </p14:nvContentPartPr>
            <p14:xfrm>
              <a:off x="7771989" y="4887463"/>
              <a:ext cx="76680" cy="125640"/>
            </p14:xfrm>
          </p:contentPart>
        </mc:Choice>
        <mc:Fallback xmlns="">
          <p:pic>
            <p:nvPicPr>
              <p:cNvPr id="196" name="Ink 195">
                <a:extLst>
                  <a:ext uri="{FF2B5EF4-FFF2-40B4-BE49-F238E27FC236}">
                    <a16:creationId xmlns:a16="http://schemas.microsoft.com/office/drawing/2014/main" id="{86007EA8-1D56-6E4B-996F-16C13AB55DEF}"/>
                  </a:ext>
                </a:extLst>
              </p:cNvPr>
              <p:cNvPicPr/>
              <p:nvPr/>
            </p:nvPicPr>
            <p:blipFill>
              <a:blip r:embed="rId274"/>
              <a:stretch>
                <a:fillRect/>
              </a:stretch>
            </p:blipFill>
            <p:spPr>
              <a:xfrm>
                <a:off x="7756869" y="4871983"/>
                <a:ext cx="1072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97" name="Ink 196">
                <a:extLst>
                  <a:ext uri="{FF2B5EF4-FFF2-40B4-BE49-F238E27FC236}">
                    <a16:creationId xmlns:a16="http://schemas.microsoft.com/office/drawing/2014/main" id="{92B862FA-2CB9-F94E-94BA-46397E7F03E4}"/>
                  </a:ext>
                </a:extLst>
              </p14:cNvPr>
              <p14:cNvContentPartPr/>
              <p14:nvPr/>
            </p14:nvContentPartPr>
            <p14:xfrm>
              <a:off x="5919069" y="5012743"/>
              <a:ext cx="1815120" cy="288720"/>
            </p14:xfrm>
          </p:contentPart>
        </mc:Choice>
        <mc:Fallback xmlns="">
          <p:pic>
            <p:nvPicPr>
              <p:cNvPr id="197" name="Ink 196">
                <a:extLst>
                  <a:ext uri="{FF2B5EF4-FFF2-40B4-BE49-F238E27FC236}">
                    <a16:creationId xmlns:a16="http://schemas.microsoft.com/office/drawing/2014/main" id="{92B862FA-2CB9-F94E-94BA-46397E7F03E4}"/>
                  </a:ext>
                </a:extLst>
              </p:cNvPr>
              <p:cNvPicPr/>
              <p:nvPr/>
            </p:nvPicPr>
            <p:blipFill>
              <a:blip r:embed="rId276"/>
              <a:stretch>
                <a:fillRect/>
              </a:stretch>
            </p:blipFill>
            <p:spPr>
              <a:xfrm>
                <a:off x="5865429" y="4904743"/>
                <a:ext cx="1922760"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98" name="Ink 197">
                <a:extLst>
                  <a:ext uri="{FF2B5EF4-FFF2-40B4-BE49-F238E27FC236}">
                    <a16:creationId xmlns:a16="http://schemas.microsoft.com/office/drawing/2014/main" id="{EEECB51C-69FF-354C-83E3-5E54AFD600B6}"/>
                  </a:ext>
                </a:extLst>
              </p14:cNvPr>
              <p14:cNvContentPartPr/>
              <p14:nvPr/>
            </p14:nvContentPartPr>
            <p14:xfrm>
              <a:off x="4596069" y="5758303"/>
              <a:ext cx="1537920" cy="343080"/>
            </p14:xfrm>
          </p:contentPart>
        </mc:Choice>
        <mc:Fallback xmlns="">
          <p:pic>
            <p:nvPicPr>
              <p:cNvPr id="198" name="Ink 197">
                <a:extLst>
                  <a:ext uri="{FF2B5EF4-FFF2-40B4-BE49-F238E27FC236}">
                    <a16:creationId xmlns:a16="http://schemas.microsoft.com/office/drawing/2014/main" id="{EEECB51C-69FF-354C-83E3-5E54AFD600B6}"/>
                  </a:ext>
                </a:extLst>
              </p:cNvPr>
              <p:cNvPicPr/>
              <p:nvPr/>
            </p:nvPicPr>
            <p:blipFill>
              <a:blip r:embed="rId278"/>
              <a:stretch>
                <a:fillRect/>
              </a:stretch>
            </p:blipFill>
            <p:spPr>
              <a:xfrm>
                <a:off x="4542429" y="5650663"/>
                <a:ext cx="1645560" cy="558720"/>
              </a:xfrm>
              <a:prstGeom prst="rect">
                <a:avLst/>
              </a:prstGeom>
            </p:spPr>
          </p:pic>
        </mc:Fallback>
      </mc:AlternateContent>
      <p:grpSp>
        <p:nvGrpSpPr>
          <p:cNvPr id="242" name="Group 241">
            <a:extLst>
              <a:ext uri="{FF2B5EF4-FFF2-40B4-BE49-F238E27FC236}">
                <a16:creationId xmlns:a16="http://schemas.microsoft.com/office/drawing/2014/main" id="{8DB217B2-2EE0-4A4D-8B69-11C5EF90D434}"/>
              </a:ext>
            </a:extLst>
          </p:cNvPr>
          <p:cNvGrpSpPr/>
          <p:nvPr/>
        </p:nvGrpSpPr>
        <p:grpSpPr>
          <a:xfrm>
            <a:off x="6394590" y="5440320"/>
            <a:ext cx="195120" cy="200520"/>
            <a:chOff x="6394590" y="5440320"/>
            <a:chExt cx="195120" cy="200520"/>
          </a:xfrm>
        </p:grpSpPr>
        <mc:AlternateContent xmlns:mc="http://schemas.openxmlformats.org/markup-compatibility/2006" xmlns:p14="http://schemas.microsoft.com/office/powerpoint/2010/main">
          <mc:Choice Requires="p14">
            <p:contentPart p14:bwMode="auto" r:id="rId279">
              <p14:nvContentPartPr>
                <p14:cNvPr id="239" name="Ink 238">
                  <a:extLst>
                    <a:ext uri="{FF2B5EF4-FFF2-40B4-BE49-F238E27FC236}">
                      <a16:creationId xmlns:a16="http://schemas.microsoft.com/office/drawing/2014/main" id="{24272F3C-7EE4-C44B-A898-88848E2B1E52}"/>
                    </a:ext>
                  </a:extLst>
                </p14:cNvPr>
                <p14:cNvContentPartPr/>
                <p14:nvPr/>
              </p14:nvContentPartPr>
              <p14:xfrm>
                <a:off x="6457950" y="5440320"/>
                <a:ext cx="57600" cy="194760"/>
              </p14:xfrm>
            </p:contentPart>
          </mc:Choice>
          <mc:Fallback xmlns="">
            <p:pic>
              <p:nvPicPr>
                <p:cNvPr id="239" name="Ink 238">
                  <a:extLst>
                    <a:ext uri="{FF2B5EF4-FFF2-40B4-BE49-F238E27FC236}">
                      <a16:creationId xmlns:a16="http://schemas.microsoft.com/office/drawing/2014/main" id="{24272F3C-7EE4-C44B-A898-88848E2B1E52}"/>
                    </a:ext>
                  </a:extLst>
                </p:cNvPr>
                <p:cNvPicPr/>
                <p:nvPr/>
              </p:nvPicPr>
              <p:blipFill>
                <a:blip r:embed="rId280"/>
                <a:stretch>
                  <a:fillRect/>
                </a:stretch>
              </p:blipFill>
              <p:spPr>
                <a:xfrm>
                  <a:off x="6442470" y="5425200"/>
                  <a:ext cx="882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40" name="Ink 239">
                  <a:extLst>
                    <a:ext uri="{FF2B5EF4-FFF2-40B4-BE49-F238E27FC236}">
                      <a16:creationId xmlns:a16="http://schemas.microsoft.com/office/drawing/2014/main" id="{C483DDB2-AC94-BE43-B45B-863D7D02E4AF}"/>
                    </a:ext>
                  </a:extLst>
                </p14:cNvPr>
                <p14:cNvContentPartPr/>
                <p14:nvPr/>
              </p14:nvContentPartPr>
              <p14:xfrm>
                <a:off x="6394590" y="5572080"/>
                <a:ext cx="114840" cy="23400"/>
              </p14:xfrm>
            </p:contentPart>
          </mc:Choice>
          <mc:Fallback xmlns="">
            <p:pic>
              <p:nvPicPr>
                <p:cNvPr id="240" name="Ink 239">
                  <a:extLst>
                    <a:ext uri="{FF2B5EF4-FFF2-40B4-BE49-F238E27FC236}">
                      <a16:creationId xmlns:a16="http://schemas.microsoft.com/office/drawing/2014/main" id="{C483DDB2-AC94-BE43-B45B-863D7D02E4AF}"/>
                    </a:ext>
                  </a:extLst>
                </p:cNvPr>
                <p:cNvPicPr/>
                <p:nvPr/>
              </p:nvPicPr>
              <p:blipFill>
                <a:blip r:embed="rId282"/>
                <a:stretch>
                  <a:fillRect/>
                </a:stretch>
              </p:blipFill>
              <p:spPr>
                <a:xfrm>
                  <a:off x="6379470" y="5556600"/>
                  <a:ext cx="1454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41" name="Ink 240">
                  <a:extLst>
                    <a:ext uri="{FF2B5EF4-FFF2-40B4-BE49-F238E27FC236}">
                      <a16:creationId xmlns:a16="http://schemas.microsoft.com/office/drawing/2014/main" id="{13A28C9B-4872-164E-8A28-4494EC2FD879}"/>
                    </a:ext>
                  </a:extLst>
                </p14:cNvPr>
                <p14:cNvContentPartPr/>
                <p14:nvPr/>
              </p14:nvContentPartPr>
              <p14:xfrm>
                <a:off x="6514830" y="5537520"/>
                <a:ext cx="74880" cy="103320"/>
              </p14:xfrm>
            </p:contentPart>
          </mc:Choice>
          <mc:Fallback xmlns="">
            <p:pic>
              <p:nvPicPr>
                <p:cNvPr id="241" name="Ink 240">
                  <a:extLst>
                    <a:ext uri="{FF2B5EF4-FFF2-40B4-BE49-F238E27FC236}">
                      <a16:creationId xmlns:a16="http://schemas.microsoft.com/office/drawing/2014/main" id="{13A28C9B-4872-164E-8A28-4494EC2FD879}"/>
                    </a:ext>
                  </a:extLst>
                </p:cNvPr>
                <p:cNvPicPr/>
                <p:nvPr/>
              </p:nvPicPr>
              <p:blipFill>
                <a:blip r:embed="rId284"/>
                <a:stretch>
                  <a:fillRect/>
                </a:stretch>
              </p:blipFill>
              <p:spPr>
                <a:xfrm>
                  <a:off x="6499710" y="5522400"/>
                  <a:ext cx="105120" cy="133560"/>
                </a:xfrm>
                <a:prstGeom prst="rect">
                  <a:avLst/>
                </a:prstGeom>
              </p:spPr>
            </p:pic>
          </mc:Fallback>
        </mc:AlternateContent>
      </p:grpSp>
      <p:grpSp>
        <p:nvGrpSpPr>
          <p:cNvPr id="244" name="Group 243">
            <a:extLst>
              <a:ext uri="{FF2B5EF4-FFF2-40B4-BE49-F238E27FC236}">
                <a16:creationId xmlns:a16="http://schemas.microsoft.com/office/drawing/2014/main" id="{1C84FCF4-FD59-E74A-A90B-FBC9635AA87E}"/>
              </a:ext>
            </a:extLst>
          </p:cNvPr>
          <p:cNvGrpSpPr/>
          <p:nvPr/>
        </p:nvGrpSpPr>
        <p:grpSpPr>
          <a:xfrm>
            <a:off x="3757629" y="5937840"/>
            <a:ext cx="4210920" cy="694903"/>
            <a:chOff x="3757629" y="5937840"/>
            <a:chExt cx="4210920" cy="694903"/>
          </a:xfrm>
        </p:grpSpPr>
        <mc:AlternateContent xmlns:mc="http://schemas.openxmlformats.org/markup-compatibility/2006" xmlns:p14="http://schemas.microsoft.com/office/powerpoint/2010/main">
          <mc:Choice Requires="p14">
            <p:contentPart p14:bwMode="auto" r:id="rId285">
              <p14:nvContentPartPr>
                <p14:cNvPr id="199" name="Ink 198">
                  <a:extLst>
                    <a:ext uri="{FF2B5EF4-FFF2-40B4-BE49-F238E27FC236}">
                      <a16:creationId xmlns:a16="http://schemas.microsoft.com/office/drawing/2014/main" id="{26737307-3725-EC45-A90C-CAEDAA89A030}"/>
                    </a:ext>
                  </a:extLst>
                </p14:cNvPr>
                <p14:cNvContentPartPr/>
                <p14:nvPr/>
              </p14:nvContentPartPr>
              <p14:xfrm>
                <a:off x="3757629" y="6204703"/>
                <a:ext cx="373320" cy="428040"/>
              </p14:xfrm>
            </p:contentPart>
          </mc:Choice>
          <mc:Fallback xmlns="">
            <p:pic>
              <p:nvPicPr>
                <p:cNvPr id="199" name="Ink 198">
                  <a:extLst>
                    <a:ext uri="{FF2B5EF4-FFF2-40B4-BE49-F238E27FC236}">
                      <a16:creationId xmlns:a16="http://schemas.microsoft.com/office/drawing/2014/main" id="{26737307-3725-EC45-A90C-CAEDAA89A030}"/>
                    </a:ext>
                  </a:extLst>
                </p:cNvPr>
                <p:cNvPicPr/>
                <p:nvPr/>
              </p:nvPicPr>
              <p:blipFill>
                <a:blip r:embed="rId286"/>
                <a:stretch>
                  <a:fillRect/>
                </a:stretch>
              </p:blipFill>
              <p:spPr>
                <a:xfrm>
                  <a:off x="3742509" y="6189223"/>
                  <a:ext cx="40392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00" name="Ink 199">
                  <a:extLst>
                    <a:ext uri="{FF2B5EF4-FFF2-40B4-BE49-F238E27FC236}">
                      <a16:creationId xmlns:a16="http://schemas.microsoft.com/office/drawing/2014/main" id="{A1067496-E28F-D542-A11D-C8F2B1E6F3E2}"/>
                    </a:ext>
                  </a:extLst>
                </p14:cNvPr>
                <p14:cNvContentPartPr/>
                <p14:nvPr/>
              </p14:nvContentPartPr>
              <p14:xfrm>
                <a:off x="4071189" y="6280663"/>
                <a:ext cx="158040" cy="82080"/>
              </p14:xfrm>
            </p:contentPart>
          </mc:Choice>
          <mc:Fallback xmlns="">
            <p:pic>
              <p:nvPicPr>
                <p:cNvPr id="200" name="Ink 199">
                  <a:extLst>
                    <a:ext uri="{FF2B5EF4-FFF2-40B4-BE49-F238E27FC236}">
                      <a16:creationId xmlns:a16="http://schemas.microsoft.com/office/drawing/2014/main" id="{A1067496-E28F-D542-A11D-C8F2B1E6F3E2}"/>
                    </a:ext>
                  </a:extLst>
                </p:cNvPr>
                <p:cNvPicPr/>
                <p:nvPr/>
              </p:nvPicPr>
              <p:blipFill>
                <a:blip r:embed="rId288"/>
                <a:stretch>
                  <a:fillRect/>
                </a:stretch>
              </p:blipFill>
              <p:spPr>
                <a:xfrm>
                  <a:off x="4056069" y="6265543"/>
                  <a:ext cx="18828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01" name="Ink 200">
                  <a:extLst>
                    <a:ext uri="{FF2B5EF4-FFF2-40B4-BE49-F238E27FC236}">
                      <a16:creationId xmlns:a16="http://schemas.microsoft.com/office/drawing/2014/main" id="{0780595B-6CF4-5B42-862B-CD8ADDDF9859}"/>
                    </a:ext>
                  </a:extLst>
                </p14:cNvPr>
                <p14:cNvContentPartPr/>
                <p14:nvPr/>
              </p14:nvContentPartPr>
              <p14:xfrm>
                <a:off x="4272429" y="6340423"/>
                <a:ext cx="479520" cy="145080"/>
              </p14:xfrm>
            </p:contentPart>
          </mc:Choice>
          <mc:Fallback xmlns="">
            <p:pic>
              <p:nvPicPr>
                <p:cNvPr id="201" name="Ink 200">
                  <a:extLst>
                    <a:ext uri="{FF2B5EF4-FFF2-40B4-BE49-F238E27FC236}">
                      <a16:creationId xmlns:a16="http://schemas.microsoft.com/office/drawing/2014/main" id="{0780595B-6CF4-5B42-862B-CD8ADDDF9859}"/>
                    </a:ext>
                  </a:extLst>
                </p:cNvPr>
                <p:cNvPicPr/>
                <p:nvPr/>
              </p:nvPicPr>
              <p:blipFill>
                <a:blip r:embed="rId290"/>
                <a:stretch>
                  <a:fillRect/>
                </a:stretch>
              </p:blipFill>
              <p:spPr>
                <a:xfrm>
                  <a:off x="4257309" y="6325303"/>
                  <a:ext cx="5097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02" name="Ink 201">
                  <a:extLst>
                    <a:ext uri="{FF2B5EF4-FFF2-40B4-BE49-F238E27FC236}">
                      <a16:creationId xmlns:a16="http://schemas.microsoft.com/office/drawing/2014/main" id="{A4F6EF00-7507-F649-855B-0A6F5D319E36}"/>
                    </a:ext>
                  </a:extLst>
                </p14:cNvPr>
                <p14:cNvContentPartPr/>
                <p14:nvPr/>
              </p14:nvContentPartPr>
              <p14:xfrm>
                <a:off x="4811349" y="6318823"/>
                <a:ext cx="68760" cy="136440"/>
              </p14:xfrm>
            </p:contentPart>
          </mc:Choice>
          <mc:Fallback xmlns="">
            <p:pic>
              <p:nvPicPr>
                <p:cNvPr id="202" name="Ink 201">
                  <a:extLst>
                    <a:ext uri="{FF2B5EF4-FFF2-40B4-BE49-F238E27FC236}">
                      <a16:creationId xmlns:a16="http://schemas.microsoft.com/office/drawing/2014/main" id="{A4F6EF00-7507-F649-855B-0A6F5D319E36}"/>
                    </a:ext>
                  </a:extLst>
                </p:cNvPr>
                <p:cNvPicPr/>
                <p:nvPr/>
              </p:nvPicPr>
              <p:blipFill>
                <a:blip r:embed="rId292"/>
                <a:stretch>
                  <a:fillRect/>
                </a:stretch>
              </p:blipFill>
              <p:spPr>
                <a:xfrm>
                  <a:off x="4795869" y="6303703"/>
                  <a:ext cx="993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03" name="Ink 202">
                  <a:extLst>
                    <a:ext uri="{FF2B5EF4-FFF2-40B4-BE49-F238E27FC236}">
                      <a16:creationId xmlns:a16="http://schemas.microsoft.com/office/drawing/2014/main" id="{3912E9F9-9D28-6F4B-9A80-FD8DBBE8241F}"/>
                    </a:ext>
                  </a:extLst>
                </p14:cNvPr>
                <p14:cNvContentPartPr/>
                <p14:nvPr/>
              </p14:nvContentPartPr>
              <p14:xfrm>
                <a:off x="4928349" y="6269863"/>
                <a:ext cx="160920" cy="180000"/>
              </p14:xfrm>
            </p:contentPart>
          </mc:Choice>
          <mc:Fallback xmlns="">
            <p:pic>
              <p:nvPicPr>
                <p:cNvPr id="203" name="Ink 202">
                  <a:extLst>
                    <a:ext uri="{FF2B5EF4-FFF2-40B4-BE49-F238E27FC236}">
                      <a16:creationId xmlns:a16="http://schemas.microsoft.com/office/drawing/2014/main" id="{3912E9F9-9D28-6F4B-9A80-FD8DBBE8241F}"/>
                    </a:ext>
                  </a:extLst>
                </p:cNvPr>
                <p:cNvPicPr/>
                <p:nvPr/>
              </p:nvPicPr>
              <p:blipFill>
                <a:blip r:embed="rId294"/>
                <a:stretch>
                  <a:fillRect/>
                </a:stretch>
              </p:blipFill>
              <p:spPr>
                <a:xfrm>
                  <a:off x="4913229" y="6254743"/>
                  <a:ext cx="1911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04" name="Ink 203">
                  <a:extLst>
                    <a:ext uri="{FF2B5EF4-FFF2-40B4-BE49-F238E27FC236}">
                      <a16:creationId xmlns:a16="http://schemas.microsoft.com/office/drawing/2014/main" id="{B9D8A5F0-382A-4047-A330-C4CF58BC62B9}"/>
                    </a:ext>
                  </a:extLst>
                </p14:cNvPr>
                <p14:cNvContentPartPr/>
                <p14:nvPr/>
              </p14:nvContentPartPr>
              <p14:xfrm>
                <a:off x="5077749" y="6286063"/>
                <a:ext cx="186120" cy="163800"/>
              </p14:xfrm>
            </p:contentPart>
          </mc:Choice>
          <mc:Fallback xmlns="">
            <p:pic>
              <p:nvPicPr>
                <p:cNvPr id="204" name="Ink 203">
                  <a:extLst>
                    <a:ext uri="{FF2B5EF4-FFF2-40B4-BE49-F238E27FC236}">
                      <a16:creationId xmlns:a16="http://schemas.microsoft.com/office/drawing/2014/main" id="{B9D8A5F0-382A-4047-A330-C4CF58BC62B9}"/>
                    </a:ext>
                  </a:extLst>
                </p:cNvPr>
                <p:cNvPicPr/>
                <p:nvPr/>
              </p:nvPicPr>
              <p:blipFill>
                <a:blip r:embed="rId296"/>
                <a:stretch>
                  <a:fillRect/>
                </a:stretch>
              </p:blipFill>
              <p:spPr>
                <a:xfrm>
                  <a:off x="5062629" y="6270943"/>
                  <a:ext cx="2167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05" name="Ink 204">
                  <a:extLst>
                    <a:ext uri="{FF2B5EF4-FFF2-40B4-BE49-F238E27FC236}">
                      <a16:creationId xmlns:a16="http://schemas.microsoft.com/office/drawing/2014/main" id="{B7A3D3A7-F8BB-A546-8BEB-B52989E1DC87}"/>
                    </a:ext>
                  </a:extLst>
                </p14:cNvPr>
                <p14:cNvContentPartPr/>
                <p14:nvPr/>
              </p14:nvContentPartPr>
              <p14:xfrm>
                <a:off x="5410029" y="6250423"/>
                <a:ext cx="528480" cy="199440"/>
              </p14:xfrm>
            </p:contentPart>
          </mc:Choice>
          <mc:Fallback xmlns="">
            <p:pic>
              <p:nvPicPr>
                <p:cNvPr id="205" name="Ink 204">
                  <a:extLst>
                    <a:ext uri="{FF2B5EF4-FFF2-40B4-BE49-F238E27FC236}">
                      <a16:creationId xmlns:a16="http://schemas.microsoft.com/office/drawing/2014/main" id="{B7A3D3A7-F8BB-A546-8BEB-B52989E1DC87}"/>
                    </a:ext>
                  </a:extLst>
                </p:cNvPr>
                <p:cNvPicPr/>
                <p:nvPr/>
              </p:nvPicPr>
              <p:blipFill>
                <a:blip r:embed="rId298"/>
                <a:stretch>
                  <a:fillRect/>
                </a:stretch>
              </p:blipFill>
              <p:spPr>
                <a:xfrm>
                  <a:off x="5394909" y="6235303"/>
                  <a:ext cx="5587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07" name="Ink 206">
                  <a:extLst>
                    <a:ext uri="{FF2B5EF4-FFF2-40B4-BE49-F238E27FC236}">
                      <a16:creationId xmlns:a16="http://schemas.microsoft.com/office/drawing/2014/main" id="{3B067C4E-E668-9C40-BA28-E328D417D20C}"/>
                    </a:ext>
                  </a:extLst>
                </p14:cNvPr>
                <p14:cNvContentPartPr/>
                <p14:nvPr/>
              </p14:nvContentPartPr>
              <p14:xfrm>
                <a:off x="6133629" y="6136303"/>
                <a:ext cx="588240" cy="273960"/>
              </p14:xfrm>
            </p:contentPart>
          </mc:Choice>
          <mc:Fallback xmlns="">
            <p:pic>
              <p:nvPicPr>
                <p:cNvPr id="207" name="Ink 206">
                  <a:extLst>
                    <a:ext uri="{FF2B5EF4-FFF2-40B4-BE49-F238E27FC236}">
                      <a16:creationId xmlns:a16="http://schemas.microsoft.com/office/drawing/2014/main" id="{3B067C4E-E668-9C40-BA28-E328D417D20C}"/>
                    </a:ext>
                  </a:extLst>
                </p:cNvPr>
                <p:cNvPicPr/>
                <p:nvPr/>
              </p:nvPicPr>
              <p:blipFill>
                <a:blip r:embed="rId300"/>
                <a:stretch>
                  <a:fillRect/>
                </a:stretch>
              </p:blipFill>
              <p:spPr>
                <a:xfrm>
                  <a:off x="6118509" y="6120823"/>
                  <a:ext cx="6188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08" name="Ink 207">
                  <a:extLst>
                    <a:ext uri="{FF2B5EF4-FFF2-40B4-BE49-F238E27FC236}">
                      <a16:creationId xmlns:a16="http://schemas.microsoft.com/office/drawing/2014/main" id="{CA22477C-9EE7-9F48-AE3C-8DC599700DCC}"/>
                    </a:ext>
                  </a:extLst>
                </p14:cNvPr>
                <p14:cNvContentPartPr/>
                <p14:nvPr/>
              </p14:nvContentPartPr>
              <p14:xfrm>
                <a:off x="6868389" y="6196423"/>
                <a:ext cx="136440" cy="253440"/>
              </p14:xfrm>
            </p:contentPart>
          </mc:Choice>
          <mc:Fallback xmlns="">
            <p:pic>
              <p:nvPicPr>
                <p:cNvPr id="208" name="Ink 207">
                  <a:extLst>
                    <a:ext uri="{FF2B5EF4-FFF2-40B4-BE49-F238E27FC236}">
                      <a16:creationId xmlns:a16="http://schemas.microsoft.com/office/drawing/2014/main" id="{CA22477C-9EE7-9F48-AE3C-8DC599700DCC}"/>
                    </a:ext>
                  </a:extLst>
                </p:cNvPr>
                <p:cNvPicPr/>
                <p:nvPr/>
              </p:nvPicPr>
              <p:blipFill>
                <a:blip r:embed="rId302"/>
                <a:stretch>
                  <a:fillRect/>
                </a:stretch>
              </p:blipFill>
              <p:spPr>
                <a:xfrm>
                  <a:off x="6853269" y="6180943"/>
                  <a:ext cx="16704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09" name="Ink 208">
                  <a:extLst>
                    <a:ext uri="{FF2B5EF4-FFF2-40B4-BE49-F238E27FC236}">
                      <a16:creationId xmlns:a16="http://schemas.microsoft.com/office/drawing/2014/main" id="{D0C05B4E-B789-034E-90EF-E7D97C458199}"/>
                    </a:ext>
                  </a:extLst>
                </p14:cNvPr>
                <p14:cNvContentPartPr/>
                <p14:nvPr/>
              </p14:nvContentPartPr>
              <p14:xfrm>
                <a:off x="7004469" y="6242863"/>
                <a:ext cx="114840" cy="97920"/>
              </p14:xfrm>
            </p:contentPart>
          </mc:Choice>
          <mc:Fallback xmlns="">
            <p:pic>
              <p:nvPicPr>
                <p:cNvPr id="209" name="Ink 208">
                  <a:extLst>
                    <a:ext uri="{FF2B5EF4-FFF2-40B4-BE49-F238E27FC236}">
                      <a16:creationId xmlns:a16="http://schemas.microsoft.com/office/drawing/2014/main" id="{D0C05B4E-B789-034E-90EF-E7D97C458199}"/>
                    </a:ext>
                  </a:extLst>
                </p:cNvPr>
                <p:cNvPicPr/>
                <p:nvPr/>
              </p:nvPicPr>
              <p:blipFill>
                <a:blip r:embed="rId304"/>
                <a:stretch>
                  <a:fillRect/>
                </a:stretch>
              </p:blipFill>
              <p:spPr>
                <a:xfrm>
                  <a:off x="6989349" y="6227743"/>
                  <a:ext cx="1454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10" name="Ink 209">
                  <a:extLst>
                    <a:ext uri="{FF2B5EF4-FFF2-40B4-BE49-F238E27FC236}">
                      <a16:creationId xmlns:a16="http://schemas.microsoft.com/office/drawing/2014/main" id="{E3DA180A-F619-CF46-99CD-11F28AAE7787}"/>
                    </a:ext>
                  </a:extLst>
                </p14:cNvPr>
                <p14:cNvContentPartPr/>
                <p14:nvPr/>
              </p14:nvContentPartPr>
              <p14:xfrm>
                <a:off x="7157109" y="6218023"/>
                <a:ext cx="76680" cy="115200"/>
              </p14:xfrm>
            </p:contentPart>
          </mc:Choice>
          <mc:Fallback xmlns="">
            <p:pic>
              <p:nvPicPr>
                <p:cNvPr id="210" name="Ink 209">
                  <a:extLst>
                    <a:ext uri="{FF2B5EF4-FFF2-40B4-BE49-F238E27FC236}">
                      <a16:creationId xmlns:a16="http://schemas.microsoft.com/office/drawing/2014/main" id="{E3DA180A-F619-CF46-99CD-11F28AAE7787}"/>
                    </a:ext>
                  </a:extLst>
                </p:cNvPr>
                <p:cNvPicPr/>
                <p:nvPr/>
              </p:nvPicPr>
              <p:blipFill>
                <a:blip r:embed="rId306"/>
                <a:stretch>
                  <a:fillRect/>
                </a:stretch>
              </p:blipFill>
              <p:spPr>
                <a:xfrm>
                  <a:off x="7141629" y="6202903"/>
                  <a:ext cx="1072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211" name="Ink 210">
                  <a:extLst>
                    <a:ext uri="{FF2B5EF4-FFF2-40B4-BE49-F238E27FC236}">
                      <a16:creationId xmlns:a16="http://schemas.microsoft.com/office/drawing/2014/main" id="{369B3A77-D0E2-5745-9B08-99748249B225}"/>
                    </a:ext>
                  </a:extLst>
                </p14:cNvPr>
                <p14:cNvContentPartPr/>
                <p14:nvPr/>
              </p14:nvContentPartPr>
              <p14:xfrm>
                <a:off x="7287789" y="6210103"/>
                <a:ext cx="196200" cy="125280"/>
              </p14:xfrm>
            </p:contentPart>
          </mc:Choice>
          <mc:Fallback xmlns="">
            <p:pic>
              <p:nvPicPr>
                <p:cNvPr id="211" name="Ink 210">
                  <a:extLst>
                    <a:ext uri="{FF2B5EF4-FFF2-40B4-BE49-F238E27FC236}">
                      <a16:creationId xmlns:a16="http://schemas.microsoft.com/office/drawing/2014/main" id="{369B3A77-D0E2-5745-9B08-99748249B225}"/>
                    </a:ext>
                  </a:extLst>
                </p:cNvPr>
                <p:cNvPicPr/>
                <p:nvPr/>
              </p:nvPicPr>
              <p:blipFill>
                <a:blip r:embed="rId308"/>
                <a:stretch>
                  <a:fillRect/>
                </a:stretch>
              </p:blipFill>
              <p:spPr>
                <a:xfrm>
                  <a:off x="7272669" y="6194983"/>
                  <a:ext cx="2264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13" name="Ink 212">
                  <a:extLst>
                    <a:ext uri="{FF2B5EF4-FFF2-40B4-BE49-F238E27FC236}">
                      <a16:creationId xmlns:a16="http://schemas.microsoft.com/office/drawing/2014/main" id="{C90CFD31-17AD-2F4B-9189-22AF5EBD7331}"/>
                    </a:ext>
                  </a:extLst>
                </p14:cNvPr>
                <p14:cNvContentPartPr/>
                <p14:nvPr/>
              </p14:nvContentPartPr>
              <p14:xfrm>
                <a:off x="7053429" y="6425023"/>
                <a:ext cx="163800" cy="128160"/>
              </p14:xfrm>
            </p:contentPart>
          </mc:Choice>
          <mc:Fallback xmlns="">
            <p:pic>
              <p:nvPicPr>
                <p:cNvPr id="213" name="Ink 212">
                  <a:extLst>
                    <a:ext uri="{FF2B5EF4-FFF2-40B4-BE49-F238E27FC236}">
                      <a16:creationId xmlns:a16="http://schemas.microsoft.com/office/drawing/2014/main" id="{C90CFD31-17AD-2F4B-9189-22AF5EBD7331}"/>
                    </a:ext>
                  </a:extLst>
                </p:cNvPr>
                <p:cNvPicPr/>
                <p:nvPr/>
              </p:nvPicPr>
              <p:blipFill>
                <a:blip r:embed="rId310"/>
                <a:stretch>
                  <a:fillRect/>
                </a:stretch>
              </p:blipFill>
              <p:spPr>
                <a:xfrm>
                  <a:off x="7038309" y="6409543"/>
                  <a:ext cx="1944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14" name="Ink 213">
                  <a:extLst>
                    <a:ext uri="{FF2B5EF4-FFF2-40B4-BE49-F238E27FC236}">
                      <a16:creationId xmlns:a16="http://schemas.microsoft.com/office/drawing/2014/main" id="{6532AD4B-87BE-384E-BADC-3A14F8E0E28D}"/>
                    </a:ext>
                  </a:extLst>
                </p14:cNvPr>
                <p14:cNvContentPartPr/>
                <p14:nvPr/>
              </p14:nvContentPartPr>
              <p14:xfrm>
                <a:off x="7249629" y="6438703"/>
                <a:ext cx="392400" cy="117720"/>
              </p14:xfrm>
            </p:contentPart>
          </mc:Choice>
          <mc:Fallback xmlns="">
            <p:pic>
              <p:nvPicPr>
                <p:cNvPr id="214" name="Ink 213">
                  <a:extLst>
                    <a:ext uri="{FF2B5EF4-FFF2-40B4-BE49-F238E27FC236}">
                      <a16:creationId xmlns:a16="http://schemas.microsoft.com/office/drawing/2014/main" id="{6532AD4B-87BE-384E-BADC-3A14F8E0E28D}"/>
                    </a:ext>
                  </a:extLst>
                </p:cNvPr>
                <p:cNvPicPr/>
                <p:nvPr/>
              </p:nvPicPr>
              <p:blipFill>
                <a:blip r:embed="rId312"/>
                <a:stretch>
                  <a:fillRect/>
                </a:stretch>
              </p:blipFill>
              <p:spPr>
                <a:xfrm>
                  <a:off x="7234509" y="6423583"/>
                  <a:ext cx="4226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15" name="Ink 214">
                  <a:extLst>
                    <a:ext uri="{FF2B5EF4-FFF2-40B4-BE49-F238E27FC236}">
                      <a16:creationId xmlns:a16="http://schemas.microsoft.com/office/drawing/2014/main" id="{62EC83AF-A05A-6D41-B8CA-4E39323ED6BE}"/>
                    </a:ext>
                  </a:extLst>
                </p14:cNvPr>
                <p14:cNvContentPartPr/>
                <p14:nvPr/>
              </p14:nvContentPartPr>
              <p14:xfrm>
                <a:off x="7657869" y="6329623"/>
                <a:ext cx="360" cy="60480"/>
              </p14:xfrm>
            </p:contentPart>
          </mc:Choice>
          <mc:Fallback xmlns="">
            <p:pic>
              <p:nvPicPr>
                <p:cNvPr id="215" name="Ink 214">
                  <a:extLst>
                    <a:ext uri="{FF2B5EF4-FFF2-40B4-BE49-F238E27FC236}">
                      <a16:creationId xmlns:a16="http://schemas.microsoft.com/office/drawing/2014/main" id="{62EC83AF-A05A-6D41-B8CA-4E39323ED6BE}"/>
                    </a:ext>
                  </a:extLst>
                </p:cNvPr>
                <p:cNvPicPr/>
                <p:nvPr/>
              </p:nvPicPr>
              <p:blipFill>
                <a:blip r:embed="rId314"/>
                <a:stretch>
                  <a:fillRect/>
                </a:stretch>
              </p:blipFill>
              <p:spPr>
                <a:xfrm>
                  <a:off x="7642749" y="6314503"/>
                  <a:ext cx="309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16" name="Ink 215">
                  <a:extLst>
                    <a:ext uri="{FF2B5EF4-FFF2-40B4-BE49-F238E27FC236}">
                      <a16:creationId xmlns:a16="http://schemas.microsoft.com/office/drawing/2014/main" id="{A2D6E8F3-4454-6C46-B228-4EF5A045E12D}"/>
                    </a:ext>
                  </a:extLst>
                </p14:cNvPr>
                <p14:cNvContentPartPr/>
                <p14:nvPr/>
              </p14:nvContentPartPr>
              <p14:xfrm>
                <a:off x="7676589" y="6411703"/>
                <a:ext cx="139680" cy="218160"/>
              </p14:xfrm>
            </p:contentPart>
          </mc:Choice>
          <mc:Fallback xmlns="">
            <p:pic>
              <p:nvPicPr>
                <p:cNvPr id="216" name="Ink 215">
                  <a:extLst>
                    <a:ext uri="{FF2B5EF4-FFF2-40B4-BE49-F238E27FC236}">
                      <a16:creationId xmlns:a16="http://schemas.microsoft.com/office/drawing/2014/main" id="{A2D6E8F3-4454-6C46-B228-4EF5A045E12D}"/>
                    </a:ext>
                  </a:extLst>
                </p:cNvPr>
                <p:cNvPicPr/>
                <p:nvPr/>
              </p:nvPicPr>
              <p:blipFill>
                <a:blip r:embed="rId316"/>
                <a:stretch>
                  <a:fillRect/>
                </a:stretch>
              </p:blipFill>
              <p:spPr>
                <a:xfrm>
                  <a:off x="7661469" y="6396223"/>
                  <a:ext cx="16992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17" name="Ink 216">
                  <a:extLst>
                    <a:ext uri="{FF2B5EF4-FFF2-40B4-BE49-F238E27FC236}">
                      <a16:creationId xmlns:a16="http://schemas.microsoft.com/office/drawing/2014/main" id="{3B8779A3-B498-2640-A37E-585565E84F74}"/>
                    </a:ext>
                  </a:extLst>
                </p14:cNvPr>
                <p14:cNvContentPartPr/>
                <p14:nvPr/>
              </p14:nvContentPartPr>
              <p14:xfrm>
                <a:off x="7820949" y="6362743"/>
                <a:ext cx="120240" cy="174240"/>
              </p14:xfrm>
            </p:contentPart>
          </mc:Choice>
          <mc:Fallback xmlns="">
            <p:pic>
              <p:nvPicPr>
                <p:cNvPr id="217" name="Ink 216">
                  <a:extLst>
                    <a:ext uri="{FF2B5EF4-FFF2-40B4-BE49-F238E27FC236}">
                      <a16:creationId xmlns:a16="http://schemas.microsoft.com/office/drawing/2014/main" id="{3B8779A3-B498-2640-A37E-585565E84F74}"/>
                    </a:ext>
                  </a:extLst>
                </p:cNvPr>
                <p:cNvPicPr/>
                <p:nvPr/>
              </p:nvPicPr>
              <p:blipFill>
                <a:blip r:embed="rId318"/>
                <a:stretch>
                  <a:fillRect/>
                </a:stretch>
              </p:blipFill>
              <p:spPr>
                <a:xfrm>
                  <a:off x="7805829" y="6347263"/>
                  <a:ext cx="1504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18" name="Ink 217">
                  <a:extLst>
                    <a:ext uri="{FF2B5EF4-FFF2-40B4-BE49-F238E27FC236}">
                      <a16:creationId xmlns:a16="http://schemas.microsoft.com/office/drawing/2014/main" id="{C0CAD91A-B39B-7242-878A-4469C8E0143A}"/>
                    </a:ext>
                  </a:extLst>
                </p14:cNvPr>
                <p14:cNvContentPartPr/>
                <p14:nvPr/>
              </p14:nvContentPartPr>
              <p14:xfrm>
                <a:off x="7853709" y="6411703"/>
                <a:ext cx="114840" cy="21960"/>
              </p14:xfrm>
            </p:contentPart>
          </mc:Choice>
          <mc:Fallback xmlns="">
            <p:pic>
              <p:nvPicPr>
                <p:cNvPr id="218" name="Ink 217">
                  <a:extLst>
                    <a:ext uri="{FF2B5EF4-FFF2-40B4-BE49-F238E27FC236}">
                      <a16:creationId xmlns:a16="http://schemas.microsoft.com/office/drawing/2014/main" id="{C0CAD91A-B39B-7242-878A-4469C8E0143A}"/>
                    </a:ext>
                  </a:extLst>
                </p:cNvPr>
                <p:cNvPicPr/>
                <p:nvPr/>
              </p:nvPicPr>
              <p:blipFill>
                <a:blip r:embed="rId320"/>
                <a:stretch>
                  <a:fillRect/>
                </a:stretch>
              </p:blipFill>
              <p:spPr>
                <a:xfrm>
                  <a:off x="7838229" y="6396223"/>
                  <a:ext cx="145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30" name="Ink 229">
                  <a:extLst>
                    <a:ext uri="{FF2B5EF4-FFF2-40B4-BE49-F238E27FC236}">
                      <a16:creationId xmlns:a16="http://schemas.microsoft.com/office/drawing/2014/main" id="{962DFBE9-96FB-7445-BEB2-DFCA1455B2AF}"/>
                    </a:ext>
                  </a:extLst>
                </p14:cNvPr>
                <p14:cNvContentPartPr/>
                <p14:nvPr/>
              </p14:nvContentPartPr>
              <p14:xfrm>
                <a:off x="6749190" y="6154920"/>
                <a:ext cx="120240" cy="88200"/>
              </p14:xfrm>
            </p:contentPart>
          </mc:Choice>
          <mc:Fallback xmlns="">
            <p:pic>
              <p:nvPicPr>
                <p:cNvPr id="230" name="Ink 229">
                  <a:extLst>
                    <a:ext uri="{FF2B5EF4-FFF2-40B4-BE49-F238E27FC236}">
                      <a16:creationId xmlns:a16="http://schemas.microsoft.com/office/drawing/2014/main" id="{962DFBE9-96FB-7445-BEB2-DFCA1455B2AF}"/>
                    </a:ext>
                  </a:extLst>
                </p:cNvPr>
                <p:cNvPicPr/>
                <p:nvPr/>
              </p:nvPicPr>
              <p:blipFill>
                <a:blip r:embed="rId322"/>
                <a:stretch>
                  <a:fillRect/>
                </a:stretch>
              </p:blipFill>
              <p:spPr>
                <a:xfrm>
                  <a:off x="6734070" y="6139800"/>
                  <a:ext cx="1508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31" name="Ink 230">
                  <a:extLst>
                    <a:ext uri="{FF2B5EF4-FFF2-40B4-BE49-F238E27FC236}">
                      <a16:creationId xmlns:a16="http://schemas.microsoft.com/office/drawing/2014/main" id="{A0D9C633-DC2C-D648-BDC1-3D1AEBCAC987}"/>
                    </a:ext>
                  </a:extLst>
                </p14:cNvPr>
                <p14:cNvContentPartPr/>
                <p14:nvPr/>
              </p14:nvContentPartPr>
              <p14:xfrm>
                <a:off x="6829110" y="6006240"/>
                <a:ext cx="11880" cy="103320"/>
              </p14:xfrm>
            </p:contentPart>
          </mc:Choice>
          <mc:Fallback xmlns="">
            <p:pic>
              <p:nvPicPr>
                <p:cNvPr id="231" name="Ink 230">
                  <a:extLst>
                    <a:ext uri="{FF2B5EF4-FFF2-40B4-BE49-F238E27FC236}">
                      <a16:creationId xmlns:a16="http://schemas.microsoft.com/office/drawing/2014/main" id="{A0D9C633-DC2C-D648-BDC1-3D1AEBCAC987}"/>
                    </a:ext>
                  </a:extLst>
                </p:cNvPr>
                <p:cNvPicPr/>
                <p:nvPr/>
              </p:nvPicPr>
              <p:blipFill>
                <a:blip r:embed="rId324"/>
                <a:stretch>
                  <a:fillRect/>
                </a:stretch>
              </p:blipFill>
              <p:spPr>
                <a:xfrm>
                  <a:off x="6813990" y="5991120"/>
                  <a:ext cx="4248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32" name="Ink 231">
                  <a:extLst>
                    <a:ext uri="{FF2B5EF4-FFF2-40B4-BE49-F238E27FC236}">
                      <a16:creationId xmlns:a16="http://schemas.microsoft.com/office/drawing/2014/main" id="{144A386B-C758-E44B-A0A3-A62F892A3DA4}"/>
                    </a:ext>
                  </a:extLst>
                </p14:cNvPr>
                <p14:cNvContentPartPr/>
                <p14:nvPr/>
              </p14:nvContentPartPr>
              <p14:xfrm>
                <a:off x="6823350" y="5937840"/>
                <a:ext cx="18000" cy="360"/>
              </p14:xfrm>
            </p:contentPart>
          </mc:Choice>
          <mc:Fallback xmlns="">
            <p:pic>
              <p:nvPicPr>
                <p:cNvPr id="232" name="Ink 231">
                  <a:extLst>
                    <a:ext uri="{FF2B5EF4-FFF2-40B4-BE49-F238E27FC236}">
                      <a16:creationId xmlns:a16="http://schemas.microsoft.com/office/drawing/2014/main" id="{144A386B-C758-E44B-A0A3-A62F892A3DA4}"/>
                    </a:ext>
                  </a:extLst>
                </p:cNvPr>
                <p:cNvPicPr/>
                <p:nvPr/>
              </p:nvPicPr>
              <p:blipFill>
                <a:blip r:embed="rId326"/>
                <a:stretch>
                  <a:fillRect/>
                </a:stretch>
              </p:blipFill>
              <p:spPr>
                <a:xfrm>
                  <a:off x="6807870" y="5922360"/>
                  <a:ext cx="482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43" name="Ink 242">
                  <a:extLst>
                    <a:ext uri="{FF2B5EF4-FFF2-40B4-BE49-F238E27FC236}">
                      <a16:creationId xmlns:a16="http://schemas.microsoft.com/office/drawing/2014/main" id="{1EF6C651-D808-474C-97F5-26AF133D119D}"/>
                    </a:ext>
                  </a:extLst>
                </p14:cNvPr>
                <p14:cNvContentPartPr/>
                <p14:nvPr/>
              </p14:nvContentPartPr>
              <p14:xfrm>
                <a:off x="6880590" y="5994720"/>
                <a:ext cx="137880" cy="160560"/>
              </p14:xfrm>
            </p:contentPart>
          </mc:Choice>
          <mc:Fallback xmlns="">
            <p:pic>
              <p:nvPicPr>
                <p:cNvPr id="243" name="Ink 242">
                  <a:extLst>
                    <a:ext uri="{FF2B5EF4-FFF2-40B4-BE49-F238E27FC236}">
                      <a16:creationId xmlns:a16="http://schemas.microsoft.com/office/drawing/2014/main" id="{1EF6C651-D808-474C-97F5-26AF133D119D}"/>
                    </a:ext>
                  </a:extLst>
                </p:cNvPr>
                <p:cNvPicPr/>
                <p:nvPr/>
              </p:nvPicPr>
              <p:blipFill>
                <a:blip r:embed="rId328"/>
                <a:stretch>
                  <a:fillRect/>
                </a:stretch>
              </p:blipFill>
              <p:spPr>
                <a:xfrm>
                  <a:off x="6865110" y="5979600"/>
                  <a:ext cx="168480" cy="190800"/>
                </a:xfrm>
                <a:prstGeom prst="rect">
                  <a:avLst/>
                </a:prstGeom>
              </p:spPr>
            </p:pic>
          </mc:Fallback>
        </mc:AlternateContent>
      </p:grpSp>
    </p:spTree>
    <p:extLst>
      <p:ext uri="{BB962C8B-B14F-4D97-AF65-F5344CB8AC3E}">
        <p14:creationId xmlns:p14="http://schemas.microsoft.com/office/powerpoint/2010/main" val="87747901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6339</TotalTime>
  <Words>2709</Words>
  <Application>Microsoft Macintosh PowerPoint</Application>
  <PresentationFormat>Widescreen</PresentationFormat>
  <Paragraphs>213</Paragraphs>
  <Slides>27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Corbel</vt:lpstr>
      <vt:lpstr>Wingdings 2</vt:lpstr>
      <vt:lpstr>Frame</vt:lpstr>
      <vt:lpstr>Using Lambdas in Java</vt:lpstr>
      <vt:lpstr>Prerequisites  </vt:lpstr>
      <vt:lpstr>What will we learn today ? </vt:lpstr>
      <vt:lpstr>Step 1 involves, learning… </vt:lpstr>
      <vt:lpstr>A Lambda Expression Implements a Functional Interface</vt:lpstr>
      <vt:lpstr>PowerPoint Presentation</vt:lpstr>
      <vt:lpstr>What is a functional interface ? </vt:lpstr>
      <vt:lpstr>Implementing a Functional Interface in Three Easy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Lambdas &amp; Performance</vt:lpstr>
      <vt:lpstr>Performance mistakes to avoid with Lambdas</vt:lpstr>
      <vt:lpstr>PowerPoint Presentation</vt:lpstr>
      <vt:lpstr>PowerPoint Presentation</vt:lpstr>
      <vt:lpstr>PowerPoint Presentation</vt:lpstr>
      <vt:lpstr>Method References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Lambdas in Java</dc:title>
  <dc:creator>Microsoft Office User</dc:creator>
  <cp:lastModifiedBy>Microsoft Office User</cp:lastModifiedBy>
  <cp:revision>75</cp:revision>
  <dcterms:created xsi:type="dcterms:W3CDTF">2021-08-08T08:35:21Z</dcterms:created>
  <dcterms:modified xsi:type="dcterms:W3CDTF">2021-08-12T18:22:46Z</dcterms:modified>
</cp:coreProperties>
</file>