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65CE-75E0-4F01-982A-0D94D40D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C8284-0C81-4B60-9BCE-0F0E5FB13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1EA90-0B57-444E-86CA-92CA406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56EA-F5B6-47F6-B6CC-1642D7D4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EDEB-A15F-4887-B565-AC6B59BA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06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0E43-B804-4503-8462-E5C57705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2912F-D49A-4DA3-AB77-C5648C76D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3818-EB70-4F64-B4FC-AF794CFA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09D96-9093-48D2-8B5E-2E20DF26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84B3-8C81-416E-8F04-19BF4387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82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97517-ED76-4FBF-951A-68932CD82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F7704-EE4A-4F8C-B91B-1F0E7F30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F36D7-8188-4144-9306-B538AF5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D6163-9570-46F0-B498-43120789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0A8C-2830-4E7D-9C78-E479086B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802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FF28-893D-497B-8B9B-F6ECC776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3DD0-6BED-48D0-91BB-E00243E3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0923-03C6-4051-9905-D57B7DE2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F719-B818-4A52-8939-EFCF3559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2829-B627-4D34-A041-57C891EB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573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3F37-01ED-4473-BD38-8815A50F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725E-506E-4BDC-89EC-E156F87A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AC83-C271-4952-B599-0C9326E6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94E4-DA89-4BF7-8DA4-63385D0C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CB45F-34FD-4009-9CCE-B069C8CB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84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71CD-6F46-46C3-9870-0FD60EE6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C6EB6-3B74-414A-B8AC-157D05588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DE4E-AA1C-4373-BD87-2B62E8F2B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2952D-0670-4D10-B42C-053C4238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E355-DBE8-4023-B529-5767A118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66FE4-8E27-4FCB-9B9A-4D86A16B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65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892C-7F59-454B-9BCC-763DBF8C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71B68-3FFC-4668-A314-595CA865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468A6-DD9A-4DA7-B20C-AC08791CD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ED516-BCF5-4C94-939A-C7B4927F2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7338D-ED3D-4C98-A01F-671F8A27A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70DC8-12F7-4DA3-B6BB-1BBB4554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E8122-EBA3-4B67-BE83-98F7AA46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A532A-474A-4ED1-8446-A2D4244B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27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5B3C-8BF7-4356-951C-6D5188E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9BCF4-2A30-418E-A65A-EDB4A853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204FD-C2D0-4280-BDC5-36FFA51F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BEBC0-F992-49E6-9679-A0E1707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220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F9E4D-5ED4-48D5-A942-18E85738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5CBDA-3706-4830-9AA5-9CB7B8E7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F25A7-0114-446B-BC4E-E0542184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81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0F00-9682-4758-B13D-779C66B4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FD71-3D48-459D-9005-55F6E1907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4778F-CA4C-4024-999B-E881511C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3873F-A469-4CB2-B080-D75468CD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4DB6C-C475-411F-962C-83B52855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68F6-F626-401C-8EDE-3245C36B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07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AFD-0853-4990-A6C6-965680EF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E6414-BB21-42FA-8126-47A3AF527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8DE9-6D6A-4074-822A-64182F1A5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C7D2A-B903-42C1-ADFE-0ED4793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6ACAB-7E4A-45A2-842E-56FB3370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9853-4502-4439-BC7C-40D545B4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606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52CB-1063-4FB2-A876-EA9FB8FB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820A-26C2-439D-BAAC-668568C00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16F3-448E-4271-8981-36BBDFD32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26FFB-C4F1-49C0-807C-A9E2AC322007}" type="datetimeFigureOut">
              <a:rPr lang="en-SG" smtClean="0"/>
              <a:t>28/3/2018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9825-C1B5-490C-99CF-63990071D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D3486-3E2B-4556-885F-65CC1121F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1181-259A-449F-8901-D02A2894AFC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0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AC21-72B3-47D9-A4E3-90EC38B7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69" y="1863210"/>
            <a:ext cx="9144000" cy="1738828"/>
          </a:xfrm>
        </p:spPr>
        <p:txBody>
          <a:bodyPr>
            <a:normAutofit/>
          </a:bodyPr>
          <a:lstStyle/>
          <a:p>
            <a:r>
              <a:rPr lang="en-SG" sz="4400" dirty="0">
                <a:latin typeface="Arial" panose="020B0604020202020204" pitchFamily="34" charset="0"/>
                <a:cs typeface="Arial" panose="020B0604020202020204" pitchFamily="34" charset="0"/>
              </a:rPr>
              <a:t>GCTF{g3tt1ng_ar0und}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EFA54-9F8A-4406-A35A-E608E4EF7D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6821B-A0EF-445D-B07D-7E3713C4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2" y="0"/>
            <a:ext cx="11234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1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GCTF{g3tt1ng_ar0und}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GCTF{g3tt1ng_ar0und}</dc:title>
  <dc:creator>exetr</dc:creator>
  <cp:lastModifiedBy>exetr</cp:lastModifiedBy>
  <cp:revision>1</cp:revision>
  <dcterms:created xsi:type="dcterms:W3CDTF">2018-03-28T14:33:05Z</dcterms:created>
  <dcterms:modified xsi:type="dcterms:W3CDTF">2018-03-28T14:33:50Z</dcterms:modified>
</cp:coreProperties>
</file>