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3" r:id="rId4"/>
    <p:sldId id="270" r:id="rId5"/>
    <p:sldId id="271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284" r:id="rId15"/>
    <p:sldId id="283" r:id="rId16"/>
    <p:sldId id="285" r:id="rId17"/>
    <p:sldId id="286" r:id="rId18"/>
    <p:sldId id="287" r:id="rId19"/>
    <p:sldId id="288" r:id="rId20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155C0-5F1A-41AC-9263-A75FCD06B72A}" v="35" dt="2022-03-05T19:23:27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9" y="8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2B10F-91C9-4E66-9A8B-627CB4DD8F2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1425-BEAD-46F7-B19A-2640D05E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3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01425-BEAD-46F7-B19A-2640D05E48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6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6"/>
          <p:cNvSpPr/>
          <p:nvPr/>
        </p:nvSpPr>
        <p:spPr>
          <a:xfrm>
            <a:off x="180000" y="177120"/>
            <a:ext cx="4770000" cy="28008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7"/>
          <p:cNvSpPr txBox="1"/>
          <p:nvPr/>
        </p:nvSpPr>
        <p:spPr>
          <a:xfrm>
            <a:off x="468000" y="201960"/>
            <a:ext cx="3704040" cy="29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bs-BA" sz="2000" b="1" strike="noStrike" spc="-1">
                <a:solidFill>
                  <a:srgbClr val="FFFFFF"/>
                </a:solidFill>
                <a:latin typeface="Calibri"/>
              </a:rPr>
              <a:t>BAZE PODATAKA 2</a:t>
            </a:r>
            <a:endParaRPr lang="bs-BA" sz="2000" b="0" strike="noStrike" spc="-1">
              <a:latin typeface="Calibri"/>
            </a:endParaRPr>
          </a:p>
        </p:txBody>
      </p:sp>
      <p:sp>
        <p:nvSpPr>
          <p:cNvPr id="7" name="TextShape 8"/>
          <p:cNvSpPr txBox="1"/>
          <p:nvPr/>
        </p:nvSpPr>
        <p:spPr>
          <a:xfrm>
            <a:off x="7175160" y="189000"/>
            <a:ext cx="2027520" cy="26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bs-BA" sz="1050" b="1" strike="noStrike" spc="-1">
                <a:solidFill>
                  <a:srgbClr val="21409A"/>
                </a:solidFill>
                <a:latin typeface="Calibri"/>
              </a:rPr>
              <a:t>FAKULTET INFORMACIJSKIH</a:t>
            </a:r>
            <a:endParaRPr lang="bs-BA" sz="1050" b="0" strike="noStrike" spc="-1"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bs-BA" sz="1050" b="1" strike="noStrike" spc="-1">
                <a:solidFill>
                  <a:srgbClr val="21409A"/>
                </a:solidFill>
                <a:latin typeface="Calibri"/>
              </a:rPr>
              <a:t>TEHNOLOGIJA MOSTAR</a:t>
            </a:r>
            <a:endParaRPr lang="bs-BA" sz="1050" b="0" strike="noStrike" spc="-1">
              <a:latin typeface="Calibri"/>
            </a:endParaRPr>
          </a:p>
        </p:txBody>
      </p:sp>
      <p:grpSp>
        <p:nvGrpSpPr>
          <p:cNvPr id="8" name="Group 9"/>
          <p:cNvGrpSpPr/>
          <p:nvPr/>
        </p:nvGrpSpPr>
        <p:grpSpPr>
          <a:xfrm>
            <a:off x="1609920" y="1215000"/>
            <a:ext cx="6860880" cy="3600360"/>
            <a:chOff x="1609920" y="1215000"/>
            <a:chExt cx="6860880" cy="3600360"/>
          </a:xfrm>
        </p:grpSpPr>
        <p:sp>
          <p:nvSpPr>
            <p:cNvPr id="9" name="Freeform 10"/>
            <p:cNvSpPr/>
            <p:nvPr/>
          </p:nvSpPr>
          <p:spPr>
            <a:xfrm>
              <a:off x="1609920" y="1215000"/>
              <a:ext cx="6861240" cy="1899000"/>
            </a:xfrm>
            <a:custGeom>
              <a:avLst/>
              <a:gdLst/>
              <a:ahLst/>
              <a:cxnLst/>
              <a:rect l="0" t="0" r="r" b="b"/>
              <a:pathLst>
                <a:path w="19059" h="5275">
                  <a:moveTo>
                    <a:pt x="2216" y="1626"/>
                  </a:moveTo>
                  <a:lnTo>
                    <a:pt x="2338" y="1560"/>
                  </a:lnTo>
                  <a:lnTo>
                    <a:pt x="3333" y="1148"/>
                  </a:lnTo>
                  <a:lnTo>
                    <a:pt x="4095" y="892"/>
                  </a:lnTo>
                  <a:lnTo>
                    <a:pt x="4701" y="717"/>
                  </a:lnTo>
                  <a:lnTo>
                    <a:pt x="5380" y="542"/>
                  </a:lnTo>
                  <a:lnTo>
                    <a:pt x="6136" y="384"/>
                  </a:lnTo>
                  <a:lnTo>
                    <a:pt x="6964" y="245"/>
                  </a:lnTo>
                  <a:lnTo>
                    <a:pt x="7862" y="125"/>
                  </a:lnTo>
                  <a:lnTo>
                    <a:pt x="8827" y="44"/>
                  </a:lnTo>
                  <a:lnTo>
                    <a:pt x="9858" y="0"/>
                  </a:lnTo>
                  <a:lnTo>
                    <a:pt x="10954" y="6"/>
                  </a:lnTo>
                  <a:lnTo>
                    <a:pt x="12110" y="67"/>
                  </a:lnTo>
                  <a:lnTo>
                    <a:pt x="12716" y="125"/>
                  </a:lnTo>
                  <a:lnTo>
                    <a:pt x="13598" y="217"/>
                  </a:lnTo>
                  <a:lnTo>
                    <a:pt x="15113" y="417"/>
                  </a:lnTo>
                  <a:lnTo>
                    <a:pt x="16345" y="617"/>
                  </a:lnTo>
                  <a:lnTo>
                    <a:pt x="17320" y="815"/>
                  </a:lnTo>
                  <a:lnTo>
                    <a:pt x="18052" y="993"/>
                  </a:lnTo>
                  <a:lnTo>
                    <a:pt x="18569" y="1143"/>
                  </a:lnTo>
                  <a:lnTo>
                    <a:pt x="19011" y="1298"/>
                  </a:lnTo>
                  <a:lnTo>
                    <a:pt x="19058" y="1326"/>
                  </a:lnTo>
                  <a:lnTo>
                    <a:pt x="18874" y="1290"/>
                  </a:lnTo>
                  <a:lnTo>
                    <a:pt x="17565" y="1132"/>
                  </a:lnTo>
                  <a:lnTo>
                    <a:pt x="16272" y="1034"/>
                  </a:lnTo>
                  <a:lnTo>
                    <a:pt x="15510" y="1004"/>
                  </a:lnTo>
                  <a:lnTo>
                    <a:pt x="15063" y="984"/>
                  </a:lnTo>
                  <a:lnTo>
                    <a:pt x="13995" y="990"/>
                  </a:lnTo>
                  <a:lnTo>
                    <a:pt x="13448" y="1001"/>
                  </a:lnTo>
                  <a:lnTo>
                    <a:pt x="12469" y="1040"/>
                  </a:lnTo>
                  <a:lnTo>
                    <a:pt x="11749" y="1093"/>
                  </a:lnTo>
                  <a:lnTo>
                    <a:pt x="10982" y="1170"/>
                  </a:lnTo>
                  <a:lnTo>
                    <a:pt x="10184" y="1290"/>
                  </a:lnTo>
                  <a:lnTo>
                    <a:pt x="9358" y="1454"/>
                  </a:lnTo>
                  <a:lnTo>
                    <a:pt x="8518" y="1674"/>
                  </a:lnTo>
                  <a:lnTo>
                    <a:pt x="8099" y="1807"/>
                  </a:lnTo>
                  <a:lnTo>
                    <a:pt x="7834" y="1899"/>
                  </a:lnTo>
                  <a:lnTo>
                    <a:pt x="7317" y="2099"/>
                  </a:lnTo>
                  <a:lnTo>
                    <a:pt x="6564" y="2424"/>
                  </a:lnTo>
                  <a:lnTo>
                    <a:pt x="5633" y="2897"/>
                  </a:lnTo>
                  <a:lnTo>
                    <a:pt x="4796" y="3378"/>
                  </a:lnTo>
                  <a:lnTo>
                    <a:pt x="4084" y="3834"/>
                  </a:lnTo>
                  <a:lnTo>
                    <a:pt x="3511" y="4226"/>
                  </a:lnTo>
                  <a:lnTo>
                    <a:pt x="2958" y="4646"/>
                  </a:lnTo>
                  <a:lnTo>
                    <a:pt x="2883" y="4707"/>
                  </a:lnTo>
                  <a:lnTo>
                    <a:pt x="2750" y="4796"/>
                  </a:lnTo>
                  <a:lnTo>
                    <a:pt x="2494" y="4949"/>
                  </a:lnTo>
                  <a:lnTo>
                    <a:pt x="2246" y="5068"/>
                  </a:lnTo>
                  <a:lnTo>
                    <a:pt x="2013" y="5163"/>
                  </a:lnTo>
                  <a:lnTo>
                    <a:pt x="1788" y="5224"/>
                  </a:lnTo>
                  <a:lnTo>
                    <a:pt x="1571" y="5257"/>
                  </a:lnTo>
                  <a:lnTo>
                    <a:pt x="1373" y="5274"/>
                  </a:lnTo>
                  <a:lnTo>
                    <a:pt x="1184" y="5257"/>
                  </a:lnTo>
                  <a:lnTo>
                    <a:pt x="1006" y="5224"/>
                  </a:lnTo>
                  <a:lnTo>
                    <a:pt x="842" y="5171"/>
                  </a:lnTo>
                  <a:lnTo>
                    <a:pt x="617" y="5057"/>
                  </a:lnTo>
                  <a:lnTo>
                    <a:pt x="370" y="4854"/>
                  </a:lnTo>
                  <a:lnTo>
                    <a:pt x="181" y="4598"/>
                  </a:lnTo>
                  <a:lnTo>
                    <a:pt x="108" y="4451"/>
                  </a:lnTo>
                  <a:lnTo>
                    <a:pt x="53" y="4309"/>
                  </a:lnTo>
                  <a:lnTo>
                    <a:pt x="0" y="4028"/>
                  </a:lnTo>
                  <a:lnTo>
                    <a:pt x="17" y="3759"/>
                  </a:lnTo>
                  <a:lnTo>
                    <a:pt x="92" y="3495"/>
                  </a:lnTo>
                  <a:lnTo>
                    <a:pt x="217" y="3242"/>
                  </a:lnTo>
                  <a:lnTo>
                    <a:pt x="381" y="2997"/>
                  </a:lnTo>
                  <a:lnTo>
                    <a:pt x="575" y="2772"/>
                  </a:lnTo>
                  <a:lnTo>
                    <a:pt x="790" y="2566"/>
                  </a:lnTo>
                  <a:lnTo>
                    <a:pt x="1140" y="2277"/>
                  </a:lnTo>
                  <a:lnTo>
                    <a:pt x="1593" y="1968"/>
                  </a:lnTo>
                  <a:lnTo>
                    <a:pt x="2127" y="1665"/>
                  </a:lnTo>
                  <a:lnTo>
                    <a:pt x="2216" y="1626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>
            <a:xfrm>
              <a:off x="1609920" y="1215000"/>
              <a:ext cx="6861240" cy="1899000"/>
            </a:xfrm>
            <a:custGeom>
              <a:avLst/>
              <a:gdLst/>
              <a:ahLst/>
              <a:cxnLst/>
              <a:rect l="0" t="0" r="r" b="b"/>
              <a:pathLst>
                <a:path w="19059" h="5275">
                  <a:moveTo>
                    <a:pt x="2216" y="1626"/>
                  </a:moveTo>
                  <a:lnTo>
                    <a:pt x="2338" y="1560"/>
                  </a:lnTo>
                  <a:lnTo>
                    <a:pt x="3333" y="1148"/>
                  </a:lnTo>
                  <a:lnTo>
                    <a:pt x="4095" y="892"/>
                  </a:lnTo>
                  <a:lnTo>
                    <a:pt x="4701" y="717"/>
                  </a:lnTo>
                  <a:lnTo>
                    <a:pt x="5380" y="542"/>
                  </a:lnTo>
                  <a:lnTo>
                    <a:pt x="6136" y="384"/>
                  </a:lnTo>
                  <a:lnTo>
                    <a:pt x="6964" y="245"/>
                  </a:lnTo>
                  <a:lnTo>
                    <a:pt x="7862" y="125"/>
                  </a:lnTo>
                  <a:lnTo>
                    <a:pt x="8827" y="44"/>
                  </a:lnTo>
                  <a:lnTo>
                    <a:pt x="9858" y="0"/>
                  </a:lnTo>
                  <a:lnTo>
                    <a:pt x="10954" y="6"/>
                  </a:lnTo>
                  <a:lnTo>
                    <a:pt x="12110" y="67"/>
                  </a:lnTo>
                  <a:lnTo>
                    <a:pt x="12716" y="125"/>
                  </a:lnTo>
                  <a:lnTo>
                    <a:pt x="13598" y="217"/>
                  </a:lnTo>
                  <a:lnTo>
                    <a:pt x="15113" y="417"/>
                  </a:lnTo>
                  <a:lnTo>
                    <a:pt x="16345" y="617"/>
                  </a:lnTo>
                  <a:lnTo>
                    <a:pt x="17320" y="815"/>
                  </a:lnTo>
                  <a:lnTo>
                    <a:pt x="18052" y="993"/>
                  </a:lnTo>
                  <a:lnTo>
                    <a:pt x="18569" y="1143"/>
                  </a:lnTo>
                  <a:lnTo>
                    <a:pt x="19011" y="1298"/>
                  </a:lnTo>
                  <a:lnTo>
                    <a:pt x="19058" y="1326"/>
                  </a:lnTo>
                  <a:lnTo>
                    <a:pt x="18874" y="1290"/>
                  </a:lnTo>
                  <a:lnTo>
                    <a:pt x="17565" y="1132"/>
                  </a:lnTo>
                  <a:lnTo>
                    <a:pt x="16272" y="1034"/>
                  </a:lnTo>
                  <a:lnTo>
                    <a:pt x="15510" y="1004"/>
                  </a:lnTo>
                  <a:lnTo>
                    <a:pt x="15063" y="984"/>
                  </a:lnTo>
                  <a:lnTo>
                    <a:pt x="13995" y="990"/>
                  </a:lnTo>
                  <a:lnTo>
                    <a:pt x="13448" y="1001"/>
                  </a:lnTo>
                  <a:lnTo>
                    <a:pt x="12469" y="1040"/>
                  </a:lnTo>
                  <a:lnTo>
                    <a:pt x="11749" y="1093"/>
                  </a:lnTo>
                  <a:lnTo>
                    <a:pt x="10982" y="1170"/>
                  </a:lnTo>
                  <a:lnTo>
                    <a:pt x="10184" y="1290"/>
                  </a:lnTo>
                  <a:lnTo>
                    <a:pt x="9358" y="1454"/>
                  </a:lnTo>
                  <a:lnTo>
                    <a:pt x="8518" y="1674"/>
                  </a:lnTo>
                  <a:lnTo>
                    <a:pt x="8099" y="1807"/>
                  </a:lnTo>
                  <a:lnTo>
                    <a:pt x="7834" y="1899"/>
                  </a:lnTo>
                  <a:lnTo>
                    <a:pt x="7317" y="2099"/>
                  </a:lnTo>
                  <a:lnTo>
                    <a:pt x="6564" y="2424"/>
                  </a:lnTo>
                  <a:lnTo>
                    <a:pt x="5633" y="2897"/>
                  </a:lnTo>
                  <a:lnTo>
                    <a:pt x="4796" y="3378"/>
                  </a:lnTo>
                  <a:lnTo>
                    <a:pt x="4084" y="3834"/>
                  </a:lnTo>
                  <a:lnTo>
                    <a:pt x="3511" y="4226"/>
                  </a:lnTo>
                  <a:lnTo>
                    <a:pt x="2958" y="4646"/>
                  </a:lnTo>
                  <a:lnTo>
                    <a:pt x="2883" y="4707"/>
                  </a:lnTo>
                  <a:lnTo>
                    <a:pt x="2750" y="4796"/>
                  </a:lnTo>
                  <a:lnTo>
                    <a:pt x="2494" y="4949"/>
                  </a:lnTo>
                  <a:lnTo>
                    <a:pt x="2246" y="5068"/>
                  </a:lnTo>
                  <a:lnTo>
                    <a:pt x="2013" y="5163"/>
                  </a:lnTo>
                  <a:lnTo>
                    <a:pt x="1788" y="5224"/>
                  </a:lnTo>
                  <a:lnTo>
                    <a:pt x="1571" y="5257"/>
                  </a:lnTo>
                  <a:lnTo>
                    <a:pt x="1373" y="5274"/>
                  </a:lnTo>
                  <a:lnTo>
                    <a:pt x="1184" y="5257"/>
                  </a:lnTo>
                  <a:lnTo>
                    <a:pt x="1006" y="5224"/>
                  </a:lnTo>
                  <a:lnTo>
                    <a:pt x="842" y="5171"/>
                  </a:lnTo>
                  <a:lnTo>
                    <a:pt x="617" y="5057"/>
                  </a:lnTo>
                  <a:lnTo>
                    <a:pt x="370" y="4854"/>
                  </a:lnTo>
                  <a:lnTo>
                    <a:pt x="181" y="4598"/>
                  </a:lnTo>
                  <a:lnTo>
                    <a:pt x="108" y="4451"/>
                  </a:lnTo>
                  <a:lnTo>
                    <a:pt x="53" y="4309"/>
                  </a:lnTo>
                  <a:lnTo>
                    <a:pt x="0" y="4028"/>
                  </a:lnTo>
                  <a:lnTo>
                    <a:pt x="17" y="3759"/>
                  </a:lnTo>
                  <a:lnTo>
                    <a:pt x="92" y="3495"/>
                  </a:lnTo>
                  <a:lnTo>
                    <a:pt x="217" y="3242"/>
                  </a:lnTo>
                  <a:lnTo>
                    <a:pt x="381" y="2997"/>
                  </a:lnTo>
                  <a:lnTo>
                    <a:pt x="575" y="2772"/>
                  </a:lnTo>
                  <a:lnTo>
                    <a:pt x="790" y="2566"/>
                  </a:lnTo>
                  <a:lnTo>
                    <a:pt x="1140" y="2277"/>
                  </a:lnTo>
                  <a:lnTo>
                    <a:pt x="1593" y="1968"/>
                  </a:lnTo>
                  <a:lnTo>
                    <a:pt x="2127" y="1665"/>
                  </a:lnTo>
                  <a:lnTo>
                    <a:pt x="2216" y="1626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11" name="Freeform 12"/>
            <p:cNvSpPr/>
            <p:nvPr/>
          </p:nvSpPr>
          <p:spPr>
            <a:xfrm>
              <a:off x="6591240" y="1950840"/>
              <a:ext cx="712080" cy="2864880"/>
            </a:xfrm>
            <a:custGeom>
              <a:avLst/>
              <a:gdLst/>
              <a:ahLst/>
              <a:cxnLst/>
              <a:rect l="0" t="0" r="r" b="b"/>
              <a:pathLst>
                <a:path w="1978" h="7958">
                  <a:moveTo>
                    <a:pt x="990" y="7957"/>
                  </a:moveTo>
                  <a:lnTo>
                    <a:pt x="887" y="7951"/>
                  </a:lnTo>
                  <a:lnTo>
                    <a:pt x="692" y="7912"/>
                  </a:lnTo>
                  <a:lnTo>
                    <a:pt x="517" y="7837"/>
                  </a:lnTo>
                  <a:lnTo>
                    <a:pt x="359" y="7732"/>
                  </a:lnTo>
                  <a:lnTo>
                    <a:pt x="225" y="7593"/>
                  </a:lnTo>
                  <a:lnTo>
                    <a:pt x="117" y="7434"/>
                  </a:lnTo>
                  <a:lnTo>
                    <a:pt x="42" y="7259"/>
                  </a:lnTo>
                  <a:lnTo>
                    <a:pt x="0" y="7059"/>
                  </a:lnTo>
                  <a:lnTo>
                    <a:pt x="0" y="6959"/>
                  </a:lnTo>
                  <a:lnTo>
                    <a:pt x="222" y="1001"/>
                  </a:lnTo>
                  <a:lnTo>
                    <a:pt x="222" y="898"/>
                  </a:lnTo>
                  <a:lnTo>
                    <a:pt x="242" y="703"/>
                  </a:lnTo>
                  <a:lnTo>
                    <a:pt x="286" y="523"/>
                  </a:lnTo>
                  <a:lnTo>
                    <a:pt x="353" y="364"/>
                  </a:lnTo>
                  <a:lnTo>
                    <a:pt x="445" y="231"/>
                  </a:lnTo>
                  <a:lnTo>
                    <a:pt x="567" y="120"/>
                  </a:lnTo>
                  <a:lnTo>
                    <a:pt x="717" y="44"/>
                  </a:lnTo>
                  <a:lnTo>
                    <a:pt x="887" y="6"/>
                  </a:lnTo>
                  <a:lnTo>
                    <a:pt x="990" y="0"/>
                  </a:lnTo>
                  <a:lnTo>
                    <a:pt x="1093" y="6"/>
                  </a:lnTo>
                  <a:lnTo>
                    <a:pt x="1262" y="44"/>
                  </a:lnTo>
                  <a:lnTo>
                    <a:pt x="1412" y="120"/>
                  </a:lnTo>
                  <a:lnTo>
                    <a:pt x="1532" y="231"/>
                  </a:lnTo>
                  <a:lnTo>
                    <a:pt x="1626" y="364"/>
                  </a:lnTo>
                  <a:lnTo>
                    <a:pt x="1690" y="523"/>
                  </a:lnTo>
                  <a:lnTo>
                    <a:pt x="1735" y="703"/>
                  </a:lnTo>
                  <a:lnTo>
                    <a:pt x="1757" y="898"/>
                  </a:lnTo>
                  <a:lnTo>
                    <a:pt x="1757" y="1001"/>
                  </a:lnTo>
                  <a:lnTo>
                    <a:pt x="1977" y="6959"/>
                  </a:lnTo>
                  <a:lnTo>
                    <a:pt x="1977" y="7059"/>
                  </a:lnTo>
                  <a:lnTo>
                    <a:pt x="1938" y="7259"/>
                  </a:lnTo>
                  <a:lnTo>
                    <a:pt x="1863" y="7434"/>
                  </a:lnTo>
                  <a:lnTo>
                    <a:pt x="1751" y="7593"/>
                  </a:lnTo>
                  <a:lnTo>
                    <a:pt x="1621" y="7732"/>
                  </a:lnTo>
                  <a:lnTo>
                    <a:pt x="1460" y="7837"/>
                  </a:lnTo>
                  <a:lnTo>
                    <a:pt x="1284" y="7912"/>
                  </a:lnTo>
                  <a:lnTo>
                    <a:pt x="1093" y="7951"/>
                  </a:lnTo>
                  <a:lnTo>
                    <a:pt x="990" y="7957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12" name="Freeform 13"/>
            <p:cNvSpPr/>
            <p:nvPr/>
          </p:nvSpPr>
          <p:spPr>
            <a:xfrm>
              <a:off x="6591240" y="1950840"/>
              <a:ext cx="712080" cy="2864880"/>
            </a:xfrm>
            <a:custGeom>
              <a:avLst/>
              <a:gdLst/>
              <a:ahLst/>
              <a:cxnLst/>
              <a:rect l="0" t="0" r="r" b="b"/>
              <a:pathLst>
                <a:path w="1978" h="7958">
                  <a:moveTo>
                    <a:pt x="990" y="7957"/>
                  </a:moveTo>
                  <a:lnTo>
                    <a:pt x="887" y="7951"/>
                  </a:lnTo>
                  <a:lnTo>
                    <a:pt x="692" y="7912"/>
                  </a:lnTo>
                  <a:lnTo>
                    <a:pt x="517" y="7837"/>
                  </a:lnTo>
                  <a:lnTo>
                    <a:pt x="359" y="7732"/>
                  </a:lnTo>
                  <a:lnTo>
                    <a:pt x="225" y="7593"/>
                  </a:lnTo>
                  <a:lnTo>
                    <a:pt x="117" y="7434"/>
                  </a:lnTo>
                  <a:lnTo>
                    <a:pt x="42" y="7259"/>
                  </a:lnTo>
                  <a:lnTo>
                    <a:pt x="0" y="7059"/>
                  </a:lnTo>
                  <a:lnTo>
                    <a:pt x="0" y="6959"/>
                  </a:lnTo>
                  <a:lnTo>
                    <a:pt x="222" y="1001"/>
                  </a:lnTo>
                  <a:lnTo>
                    <a:pt x="222" y="898"/>
                  </a:lnTo>
                  <a:lnTo>
                    <a:pt x="242" y="703"/>
                  </a:lnTo>
                  <a:lnTo>
                    <a:pt x="286" y="523"/>
                  </a:lnTo>
                  <a:lnTo>
                    <a:pt x="353" y="364"/>
                  </a:lnTo>
                  <a:lnTo>
                    <a:pt x="445" y="231"/>
                  </a:lnTo>
                  <a:lnTo>
                    <a:pt x="567" y="120"/>
                  </a:lnTo>
                  <a:lnTo>
                    <a:pt x="717" y="44"/>
                  </a:lnTo>
                  <a:lnTo>
                    <a:pt x="887" y="6"/>
                  </a:lnTo>
                  <a:lnTo>
                    <a:pt x="990" y="0"/>
                  </a:lnTo>
                  <a:lnTo>
                    <a:pt x="1093" y="6"/>
                  </a:lnTo>
                  <a:lnTo>
                    <a:pt x="1262" y="44"/>
                  </a:lnTo>
                  <a:lnTo>
                    <a:pt x="1412" y="120"/>
                  </a:lnTo>
                  <a:lnTo>
                    <a:pt x="1532" y="231"/>
                  </a:lnTo>
                  <a:lnTo>
                    <a:pt x="1626" y="364"/>
                  </a:lnTo>
                  <a:lnTo>
                    <a:pt x="1690" y="523"/>
                  </a:lnTo>
                  <a:lnTo>
                    <a:pt x="1735" y="703"/>
                  </a:lnTo>
                  <a:lnTo>
                    <a:pt x="1757" y="898"/>
                  </a:lnTo>
                  <a:lnTo>
                    <a:pt x="1757" y="1001"/>
                  </a:lnTo>
                  <a:lnTo>
                    <a:pt x="1977" y="6959"/>
                  </a:lnTo>
                  <a:lnTo>
                    <a:pt x="1977" y="7059"/>
                  </a:lnTo>
                  <a:lnTo>
                    <a:pt x="1938" y="7259"/>
                  </a:lnTo>
                  <a:lnTo>
                    <a:pt x="1863" y="7434"/>
                  </a:lnTo>
                  <a:lnTo>
                    <a:pt x="1751" y="7593"/>
                  </a:lnTo>
                  <a:lnTo>
                    <a:pt x="1621" y="7732"/>
                  </a:lnTo>
                  <a:lnTo>
                    <a:pt x="1460" y="7837"/>
                  </a:lnTo>
                  <a:lnTo>
                    <a:pt x="1284" y="7912"/>
                  </a:lnTo>
                  <a:lnTo>
                    <a:pt x="1093" y="7951"/>
                  </a:lnTo>
                  <a:lnTo>
                    <a:pt x="990" y="7957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  <p:sp>
          <p:nvSpPr>
            <p:cNvPr id="13" name="Freeform 14"/>
            <p:cNvSpPr/>
            <p:nvPr/>
          </p:nvSpPr>
          <p:spPr>
            <a:xfrm>
              <a:off x="4797720" y="2189880"/>
              <a:ext cx="475920" cy="475920"/>
            </a:xfrm>
            <a:custGeom>
              <a:avLst/>
              <a:gdLst/>
              <a:ahLst/>
              <a:cxnLst/>
              <a:rect l="0" t="0" r="r" b="b"/>
              <a:pathLst>
                <a:path w="1322" h="1322">
                  <a:moveTo>
                    <a:pt x="1321" y="656"/>
                  </a:moveTo>
                  <a:lnTo>
                    <a:pt x="1321" y="728"/>
                  </a:lnTo>
                  <a:lnTo>
                    <a:pt x="1293" y="856"/>
                  </a:lnTo>
                  <a:lnTo>
                    <a:pt x="1240" y="976"/>
                  </a:lnTo>
                  <a:lnTo>
                    <a:pt x="1170" y="1081"/>
                  </a:lnTo>
                  <a:lnTo>
                    <a:pt x="1079" y="1170"/>
                  </a:lnTo>
                  <a:lnTo>
                    <a:pt x="976" y="1240"/>
                  </a:lnTo>
                  <a:lnTo>
                    <a:pt x="854" y="1290"/>
                  </a:lnTo>
                  <a:lnTo>
                    <a:pt x="728" y="1315"/>
                  </a:lnTo>
                  <a:lnTo>
                    <a:pt x="662" y="1321"/>
                  </a:lnTo>
                  <a:lnTo>
                    <a:pt x="589" y="1315"/>
                  </a:lnTo>
                  <a:lnTo>
                    <a:pt x="462" y="1290"/>
                  </a:lnTo>
                  <a:lnTo>
                    <a:pt x="345" y="1240"/>
                  </a:lnTo>
                  <a:lnTo>
                    <a:pt x="236" y="1170"/>
                  </a:lnTo>
                  <a:lnTo>
                    <a:pt x="150" y="1081"/>
                  </a:lnTo>
                  <a:lnTo>
                    <a:pt x="78" y="976"/>
                  </a:lnTo>
                  <a:lnTo>
                    <a:pt x="31" y="856"/>
                  </a:lnTo>
                  <a:lnTo>
                    <a:pt x="3" y="728"/>
                  </a:lnTo>
                  <a:lnTo>
                    <a:pt x="0" y="656"/>
                  </a:lnTo>
                  <a:lnTo>
                    <a:pt x="3" y="589"/>
                  </a:lnTo>
                  <a:lnTo>
                    <a:pt x="31" y="462"/>
                  </a:lnTo>
                  <a:lnTo>
                    <a:pt x="78" y="345"/>
                  </a:lnTo>
                  <a:lnTo>
                    <a:pt x="150" y="236"/>
                  </a:lnTo>
                  <a:lnTo>
                    <a:pt x="236" y="150"/>
                  </a:lnTo>
                  <a:lnTo>
                    <a:pt x="345" y="78"/>
                  </a:lnTo>
                  <a:lnTo>
                    <a:pt x="462" y="25"/>
                  </a:lnTo>
                  <a:lnTo>
                    <a:pt x="589" y="0"/>
                  </a:lnTo>
                  <a:lnTo>
                    <a:pt x="662" y="0"/>
                  </a:lnTo>
                  <a:lnTo>
                    <a:pt x="728" y="0"/>
                  </a:lnTo>
                  <a:lnTo>
                    <a:pt x="854" y="25"/>
                  </a:lnTo>
                  <a:lnTo>
                    <a:pt x="976" y="78"/>
                  </a:lnTo>
                  <a:lnTo>
                    <a:pt x="1079" y="150"/>
                  </a:lnTo>
                  <a:lnTo>
                    <a:pt x="1170" y="236"/>
                  </a:lnTo>
                  <a:lnTo>
                    <a:pt x="1240" y="345"/>
                  </a:lnTo>
                  <a:lnTo>
                    <a:pt x="1293" y="462"/>
                  </a:lnTo>
                  <a:lnTo>
                    <a:pt x="1321" y="589"/>
                  </a:lnTo>
                  <a:lnTo>
                    <a:pt x="1321" y="656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14" name="Freeform 15"/>
            <p:cNvSpPr/>
            <p:nvPr/>
          </p:nvSpPr>
          <p:spPr>
            <a:xfrm>
              <a:off x="4797720" y="2189880"/>
              <a:ext cx="475920" cy="475920"/>
            </a:xfrm>
            <a:custGeom>
              <a:avLst/>
              <a:gdLst/>
              <a:ahLst/>
              <a:cxnLst/>
              <a:rect l="0" t="0" r="r" b="b"/>
              <a:pathLst>
                <a:path w="1322" h="1322">
                  <a:moveTo>
                    <a:pt x="1321" y="656"/>
                  </a:moveTo>
                  <a:lnTo>
                    <a:pt x="1321" y="728"/>
                  </a:lnTo>
                  <a:lnTo>
                    <a:pt x="1293" y="856"/>
                  </a:lnTo>
                  <a:lnTo>
                    <a:pt x="1240" y="976"/>
                  </a:lnTo>
                  <a:lnTo>
                    <a:pt x="1170" y="1081"/>
                  </a:lnTo>
                  <a:lnTo>
                    <a:pt x="1079" y="1170"/>
                  </a:lnTo>
                  <a:lnTo>
                    <a:pt x="976" y="1240"/>
                  </a:lnTo>
                  <a:lnTo>
                    <a:pt x="854" y="1290"/>
                  </a:lnTo>
                  <a:lnTo>
                    <a:pt x="728" y="1315"/>
                  </a:lnTo>
                  <a:lnTo>
                    <a:pt x="662" y="1321"/>
                  </a:lnTo>
                  <a:lnTo>
                    <a:pt x="589" y="1315"/>
                  </a:lnTo>
                  <a:lnTo>
                    <a:pt x="462" y="1290"/>
                  </a:lnTo>
                  <a:lnTo>
                    <a:pt x="345" y="1240"/>
                  </a:lnTo>
                  <a:lnTo>
                    <a:pt x="236" y="1170"/>
                  </a:lnTo>
                  <a:lnTo>
                    <a:pt x="150" y="1081"/>
                  </a:lnTo>
                  <a:lnTo>
                    <a:pt x="78" y="976"/>
                  </a:lnTo>
                  <a:lnTo>
                    <a:pt x="31" y="856"/>
                  </a:lnTo>
                  <a:lnTo>
                    <a:pt x="3" y="728"/>
                  </a:lnTo>
                  <a:lnTo>
                    <a:pt x="0" y="656"/>
                  </a:lnTo>
                  <a:lnTo>
                    <a:pt x="3" y="589"/>
                  </a:lnTo>
                  <a:lnTo>
                    <a:pt x="31" y="462"/>
                  </a:lnTo>
                  <a:lnTo>
                    <a:pt x="78" y="345"/>
                  </a:lnTo>
                  <a:lnTo>
                    <a:pt x="150" y="236"/>
                  </a:lnTo>
                  <a:lnTo>
                    <a:pt x="236" y="150"/>
                  </a:lnTo>
                  <a:lnTo>
                    <a:pt x="345" y="78"/>
                  </a:lnTo>
                  <a:lnTo>
                    <a:pt x="462" y="25"/>
                  </a:lnTo>
                  <a:lnTo>
                    <a:pt x="589" y="0"/>
                  </a:lnTo>
                  <a:lnTo>
                    <a:pt x="662" y="0"/>
                  </a:lnTo>
                  <a:lnTo>
                    <a:pt x="728" y="0"/>
                  </a:lnTo>
                  <a:lnTo>
                    <a:pt x="854" y="25"/>
                  </a:lnTo>
                  <a:lnTo>
                    <a:pt x="976" y="78"/>
                  </a:lnTo>
                  <a:lnTo>
                    <a:pt x="1079" y="150"/>
                  </a:lnTo>
                  <a:lnTo>
                    <a:pt x="1170" y="236"/>
                  </a:lnTo>
                  <a:lnTo>
                    <a:pt x="1240" y="345"/>
                  </a:lnTo>
                  <a:lnTo>
                    <a:pt x="1293" y="462"/>
                  </a:lnTo>
                  <a:lnTo>
                    <a:pt x="1321" y="589"/>
                  </a:lnTo>
                  <a:lnTo>
                    <a:pt x="1321" y="656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15" name="Freeform 16"/>
            <p:cNvSpPr/>
            <p:nvPr/>
          </p:nvSpPr>
          <p:spPr>
            <a:xfrm>
              <a:off x="3608640" y="3381120"/>
              <a:ext cx="475920" cy="475920"/>
            </a:xfrm>
            <a:custGeom>
              <a:avLst/>
              <a:gdLst/>
              <a:ahLst/>
              <a:cxnLst/>
              <a:rect l="0" t="0" r="r" b="b"/>
              <a:pathLst>
                <a:path w="1322" h="1322">
                  <a:moveTo>
                    <a:pt x="1321" y="659"/>
                  </a:moveTo>
                  <a:lnTo>
                    <a:pt x="1321" y="731"/>
                  </a:lnTo>
                  <a:lnTo>
                    <a:pt x="1296" y="859"/>
                  </a:lnTo>
                  <a:lnTo>
                    <a:pt x="1240" y="976"/>
                  </a:lnTo>
                  <a:lnTo>
                    <a:pt x="1170" y="1079"/>
                  </a:lnTo>
                  <a:lnTo>
                    <a:pt x="1081" y="1170"/>
                  </a:lnTo>
                  <a:lnTo>
                    <a:pt x="976" y="1243"/>
                  </a:lnTo>
                  <a:lnTo>
                    <a:pt x="856" y="1290"/>
                  </a:lnTo>
                  <a:lnTo>
                    <a:pt x="728" y="1318"/>
                  </a:lnTo>
                  <a:lnTo>
                    <a:pt x="662" y="1321"/>
                  </a:lnTo>
                  <a:lnTo>
                    <a:pt x="592" y="1318"/>
                  </a:lnTo>
                  <a:lnTo>
                    <a:pt x="464" y="1290"/>
                  </a:lnTo>
                  <a:lnTo>
                    <a:pt x="345" y="1243"/>
                  </a:lnTo>
                  <a:lnTo>
                    <a:pt x="239" y="1170"/>
                  </a:lnTo>
                  <a:lnTo>
                    <a:pt x="150" y="1079"/>
                  </a:lnTo>
                  <a:lnTo>
                    <a:pt x="81" y="976"/>
                  </a:lnTo>
                  <a:lnTo>
                    <a:pt x="31" y="859"/>
                  </a:lnTo>
                  <a:lnTo>
                    <a:pt x="6" y="731"/>
                  </a:lnTo>
                  <a:lnTo>
                    <a:pt x="0" y="659"/>
                  </a:lnTo>
                  <a:lnTo>
                    <a:pt x="6" y="592"/>
                  </a:lnTo>
                  <a:lnTo>
                    <a:pt x="31" y="467"/>
                  </a:lnTo>
                  <a:lnTo>
                    <a:pt x="81" y="345"/>
                  </a:lnTo>
                  <a:lnTo>
                    <a:pt x="150" y="242"/>
                  </a:lnTo>
                  <a:lnTo>
                    <a:pt x="239" y="150"/>
                  </a:lnTo>
                  <a:lnTo>
                    <a:pt x="345" y="81"/>
                  </a:lnTo>
                  <a:lnTo>
                    <a:pt x="464" y="28"/>
                  </a:lnTo>
                  <a:lnTo>
                    <a:pt x="592" y="0"/>
                  </a:lnTo>
                  <a:lnTo>
                    <a:pt x="662" y="0"/>
                  </a:lnTo>
                  <a:lnTo>
                    <a:pt x="728" y="0"/>
                  </a:lnTo>
                  <a:lnTo>
                    <a:pt x="856" y="28"/>
                  </a:lnTo>
                  <a:lnTo>
                    <a:pt x="976" y="81"/>
                  </a:lnTo>
                  <a:lnTo>
                    <a:pt x="1081" y="150"/>
                  </a:lnTo>
                  <a:lnTo>
                    <a:pt x="1170" y="242"/>
                  </a:lnTo>
                  <a:lnTo>
                    <a:pt x="1240" y="345"/>
                  </a:lnTo>
                  <a:lnTo>
                    <a:pt x="1296" y="467"/>
                  </a:lnTo>
                  <a:lnTo>
                    <a:pt x="1321" y="592"/>
                  </a:lnTo>
                  <a:lnTo>
                    <a:pt x="1321" y="659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16" name="Freeform 17"/>
            <p:cNvSpPr/>
            <p:nvPr/>
          </p:nvSpPr>
          <p:spPr>
            <a:xfrm>
              <a:off x="3608640" y="3381120"/>
              <a:ext cx="475920" cy="475920"/>
            </a:xfrm>
            <a:custGeom>
              <a:avLst/>
              <a:gdLst/>
              <a:ahLst/>
              <a:cxnLst/>
              <a:rect l="0" t="0" r="r" b="b"/>
              <a:pathLst>
                <a:path w="1322" h="1322">
                  <a:moveTo>
                    <a:pt x="1321" y="659"/>
                  </a:moveTo>
                  <a:lnTo>
                    <a:pt x="1321" y="731"/>
                  </a:lnTo>
                  <a:lnTo>
                    <a:pt x="1296" y="859"/>
                  </a:lnTo>
                  <a:lnTo>
                    <a:pt x="1240" y="976"/>
                  </a:lnTo>
                  <a:lnTo>
                    <a:pt x="1170" y="1079"/>
                  </a:lnTo>
                  <a:lnTo>
                    <a:pt x="1081" y="1170"/>
                  </a:lnTo>
                  <a:lnTo>
                    <a:pt x="976" y="1243"/>
                  </a:lnTo>
                  <a:lnTo>
                    <a:pt x="856" y="1290"/>
                  </a:lnTo>
                  <a:lnTo>
                    <a:pt x="728" y="1318"/>
                  </a:lnTo>
                  <a:lnTo>
                    <a:pt x="662" y="1321"/>
                  </a:lnTo>
                  <a:lnTo>
                    <a:pt x="592" y="1318"/>
                  </a:lnTo>
                  <a:lnTo>
                    <a:pt x="464" y="1290"/>
                  </a:lnTo>
                  <a:lnTo>
                    <a:pt x="345" y="1243"/>
                  </a:lnTo>
                  <a:lnTo>
                    <a:pt x="239" y="1170"/>
                  </a:lnTo>
                  <a:lnTo>
                    <a:pt x="150" y="1079"/>
                  </a:lnTo>
                  <a:lnTo>
                    <a:pt x="81" y="976"/>
                  </a:lnTo>
                  <a:lnTo>
                    <a:pt x="31" y="859"/>
                  </a:lnTo>
                  <a:lnTo>
                    <a:pt x="6" y="731"/>
                  </a:lnTo>
                  <a:lnTo>
                    <a:pt x="0" y="659"/>
                  </a:lnTo>
                  <a:lnTo>
                    <a:pt x="6" y="592"/>
                  </a:lnTo>
                  <a:lnTo>
                    <a:pt x="31" y="467"/>
                  </a:lnTo>
                  <a:lnTo>
                    <a:pt x="81" y="345"/>
                  </a:lnTo>
                  <a:lnTo>
                    <a:pt x="150" y="242"/>
                  </a:lnTo>
                  <a:lnTo>
                    <a:pt x="239" y="150"/>
                  </a:lnTo>
                  <a:lnTo>
                    <a:pt x="345" y="81"/>
                  </a:lnTo>
                  <a:lnTo>
                    <a:pt x="464" y="28"/>
                  </a:lnTo>
                  <a:lnTo>
                    <a:pt x="592" y="0"/>
                  </a:lnTo>
                  <a:lnTo>
                    <a:pt x="662" y="0"/>
                  </a:lnTo>
                  <a:lnTo>
                    <a:pt x="728" y="0"/>
                  </a:lnTo>
                  <a:lnTo>
                    <a:pt x="856" y="28"/>
                  </a:lnTo>
                  <a:lnTo>
                    <a:pt x="976" y="81"/>
                  </a:lnTo>
                  <a:lnTo>
                    <a:pt x="1081" y="150"/>
                  </a:lnTo>
                  <a:lnTo>
                    <a:pt x="1170" y="242"/>
                  </a:lnTo>
                  <a:lnTo>
                    <a:pt x="1240" y="345"/>
                  </a:lnTo>
                  <a:lnTo>
                    <a:pt x="1296" y="467"/>
                  </a:lnTo>
                  <a:lnTo>
                    <a:pt x="1321" y="592"/>
                  </a:lnTo>
                  <a:lnTo>
                    <a:pt x="1321" y="659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17" name="Freeform 18"/>
            <p:cNvSpPr/>
            <p:nvPr/>
          </p:nvSpPr>
          <p:spPr>
            <a:xfrm>
              <a:off x="2775960" y="2909520"/>
              <a:ext cx="716040" cy="1905840"/>
            </a:xfrm>
            <a:custGeom>
              <a:avLst/>
              <a:gdLst/>
              <a:ahLst/>
              <a:cxnLst/>
              <a:rect l="0" t="0" r="r" b="b"/>
              <a:pathLst>
                <a:path w="1989" h="5294">
                  <a:moveTo>
                    <a:pt x="1012" y="5293"/>
                  </a:moveTo>
                  <a:lnTo>
                    <a:pt x="981" y="5293"/>
                  </a:lnTo>
                  <a:lnTo>
                    <a:pt x="879" y="5288"/>
                  </a:lnTo>
                  <a:lnTo>
                    <a:pt x="689" y="5249"/>
                  </a:lnTo>
                  <a:lnTo>
                    <a:pt x="514" y="5174"/>
                  </a:lnTo>
                  <a:lnTo>
                    <a:pt x="359" y="5068"/>
                  </a:lnTo>
                  <a:lnTo>
                    <a:pt x="225" y="4935"/>
                  </a:lnTo>
                  <a:lnTo>
                    <a:pt x="120" y="4779"/>
                  </a:lnTo>
                  <a:lnTo>
                    <a:pt x="44" y="4604"/>
                  </a:lnTo>
                  <a:lnTo>
                    <a:pt x="6" y="4409"/>
                  </a:lnTo>
                  <a:lnTo>
                    <a:pt x="0" y="4309"/>
                  </a:lnTo>
                  <a:lnTo>
                    <a:pt x="222" y="984"/>
                  </a:lnTo>
                  <a:lnTo>
                    <a:pt x="225" y="884"/>
                  </a:lnTo>
                  <a:lnTo>
                    <a:pt x="247" y="692"/>
                  </a:lnTo>
                  <a:lnTo>
                    <a:pt x="289" y="517"/>
                  </a:lnTo>
                  <a:lnTo>
                    <a:pt x="356" y="359"/>
                  </a:lnTo>
                  <a:lnTo>
                    <a:pt x="448" y="225"/>
                  </a:lnTo>
                  <a:lnTo>
                    <a:pt x="564" y="120"/>
                  </a:lnTo>
                  <a:lnTo>
                    <a:pt x="706" y="44"/>
                  </a:lnTo>
                  <a:lnTo>
                    <a:pt x="879" y="6"/>
                  </a:lnTo>
                  <a:lnTo>
                    <a:pt x="981" y="0"/>
                  </a:lnTo>
                  <a:lnTo>
                    <a:pt x="1012" y="0"/>
                  </a:lnTo>
                  <a:lnTo>
                    <a:pt x="1109" y="6"/>
                  </a:lnTo>
                  <a:lnTo>
                    <a:pt x="1282" y="44"/>
                  </a:lnTo>
                  <a:lnTo>
                    <a:pt x="1426" y="120"/>
                  </a:lnTo>
                  <a:lnTo>
                    <a:pt x="1546" y="225"/>
                  </a:lnTo>
                  <a:lnTo>
                    <a:pt x="1632" y="359"/>
                  </a:lnTo>
                  <a:lnTo>
                    <a:pt x="1699" y="517"/>
                  </a:lnTo>
                  <a:lnTo>
                    <a:pt x="1743" y="692"/>
                  </a:lnTo>
                  <a:lnTo>
                    <a:pt x="1765" y="884"/>
                  </a:lnTo>
                  <a:lnTo>
                    <a:pt x="1765" y="984"/>
                  </a:lnTo>
                  <a:lnTo>
                    <a:pt x="1988" y="4309"/>
                  </a:lnTo>
                  <a:lnTo>
                    <a:pt x="1982" y="4409"/>
                  </a:lnTo>
                  <a:lnTo>
                    <a:pt x="1949" y="4604"/>
                  </a:lnTo>
                  <a:lnTo>
                    <a:pt x="1874" y="4779"/>
                  </a:lnTo>
                  <a:lnTo>
                    <a:pt x="1765" y="4935"/>
                  </a:lnTo>
                  <a:lnTo>
                    <a:pt x="1632" y="5068"/>
                  </a:lnTo>
                  <a:lnTo>
                    <a:pt x="1479" y="5174"/>
                  </a:lnTo>
                  <a:lnTo>
                    <a:pt x="1304" y="5249"/>
                  </a:lnTo>
                  <a:lnTo>
                    <a:pt x="1115" y="5288"/>
                  </a:lnTo>
                  <a:lnTo>
                    <a:pt x="1012" y="5293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18" name="Freeform 19"/>
            <p:cNvSpPr/>
            <p:nvPr/>
          </p:nvSpPr>
          <p:spPr>
            <a:xfrm>
              <a:off x="2775960" y="2909520"/>
              <a:ext cx="716040" cy="1905840"/>
            </a:xfrm>
            <a:custGeom>
              <a:avLst/>
              <a:gdLst/>
              <a:ahLst/>
              <a:cxnLst/>
              <a:rect l="0" t="0" r="r" b="b"/>
              <a:pathLst>
                <a:path w="1989" h="5294">
                  <a:moveTo>
                    <a:pt x="1012" y="5293"/>
                  </a:moveTo>
                  <a:lnTo>
                    <a:pt x="981" y="5293"/>
                  </a:lnTo>
                  <a:lnTo>
                    <a:pt x="879" y="5288"/>
                  </a:lnTo>
                  <a:lnTo>
                    <a:pt x="689" y="5249"/>
                  </a:lnTo>
                  <a:lnTo>
                    <a:pt x="514" y="5174"/>
                  </a:lnTo>
                  <a:lnTo>
                    <a:pt x="359" y="5068"/>
                  </a:lnTo>
                  <a:lnTo>
                    <a:pt x="225" y="4935"/>
                  </a:lnTo>
                  <a:lnTo>
                    <a:pt x="120" y="4779"/>
                  </a:lnTo>
                  <a:lnTo>
                    <a:pt x="44" y="4604"/>
                  </a:lnTo>
                  <a:lnTo>
                    <a:pt x="6" y="4409"/>
                  </a:lnTo>
                  <a:lnTo>
                    <a:pt x="0" y="4309"/>
                  </a:lnTo>
                  <a:lnTo>
                    <a:pt x="222" y="984"/>
                  </a:lnTo>
                  <a:lnTo>
                    <a:pt x="225" y="884"/>
                  </a:lnTo>
                  <a:lnTo>
                    <a:pt x="247" y="692"/>
                  </a:lnTo>
                  <a:lnTo>
                    <a:pt x="289" y="517"/>
                  </a:lnTo>
                  <a:lnTo>
                    <a:pt x="356" y="359"/>
                  </a:lnTo>
                  <a:lnTo>
                    <a:pt x="448" y="225"/>
                  </a:lnTo>
                  <a:lnTo>
                    <a:pt x="564" y="120"/>
                  </a:lnTo>
                  <a:lnTo>
                    <a:pt x="706" y="44"/>
                  </a:lnTo>
                  <a:lnTo>
                    <a:pt x="879" y="6"/>
                  </a:lnTo>
                  <a:lnTo>
                    <a:pt x="981" y="0"/>
                  </a:lnTo>
                  <a:lnTo>
                    <a:pt x="1012" y="0"/>
                  </a:lnTo>
                  <a:lnTo>
                    <a:pt x="1109" y="6"/>
                  </a:lnTo>
                  <a:lnTo>
                    <a:pt x="1282" y="44"/>
                  </a:lnTo>
                  <a:lnTo>
                    <a:pt x="1426" y="120"/>
                  </a:lnTo>
                  <a:lnTo>
                    <a:pt x="1546" y="225"/>
                  </a:lnTo>
                  <a:lnTo>
                    <a:pt x="1632" y="359"/>
                  </a:lnTo>
                  <a:lnTo>
                    <a:pt x="1699" y="517"/>
                  </a:lnTo>
                  <a:lnTo>
                    <a:pt x="1743" y="692"/>
                  </a:lnTo>
                  <a:lnTo>
                    <a:pt x="1765" y="884"/>
                  </a:lnTo>
                  <a:lnTo>
                    <a:pt x="1765" y="984"/>
                  </a:lnTo>
                  <a:lnTo>
                    <a:pt x="1988" y="4309"/>
                  </a:lnTo>
                  <a:lnTo>
                    <a:pt x="1982" y="4409"/>
                  </a:lnTo>
                  <a:lnTo>
                    <a:pt x="1949" y="4604"/>
                  </a:lnTo>
                  <a:lnTo>
                    <a:pt x="1874" y="4779"/>
                  </a:lnTo>
                  <a:lnTo>
                    <a:pt x="1765" y="4935"/>
                  </a:lnTo>
                  <a:lnTo>
                    <a:pt x="1632" y="5068"/>
                  </a:lnTo>
                  <a:lnTo>
                    <a:pt x="1479" y="5174"/>
                  </a:lnTo>
                  <a:lnTo>
                    <a:pt x="1304" y="5249"/>
                  </a:lnTo>
                  <a:lnTo>
                    <a:pt x="1115" y="5288"/>
                  </a:lnTo>
                  <a:lnTo>
                    <a:pt x="1012" y="5293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  <p:sp>
          <p:nvSpPr>
            <p:cNvPr id="19" name="Freeform 20"/>
            <p:cNvSpPr/>
            <p:nvPr/>
          </p:nvSpPr>
          <p:spPr>
            <a:xfrm>
              <a:off x="4678560" y="2909520"/>
              <a:ext cx="712800" cy="1905840"/>
            </a:xfrm>
            <a:custGeom>
              <a:avLst/>
              <a:gdLst/>
              <a:ahLst/>
              <a:cxnLst/>
              <a:rect l="0" t="0" r="r" b="b"/>
              <a:pathLst>
                <a:path w="1980" h="5294">
                  <a:moveTo>
                    <a:pt x="1006" y="5293"/>
                  </a:moveTo>
                  <a:lnTo>
                    <a:pt x="976" y="5293"/>
                  </a:lnTo>
                  <a:lnTo>
                    <a:pt x="873" y="5288"/>
                  </a:lnTo>
                  <a:lnTo>
                    <a:pt x="684" y="5249"/>
                  </a:lnTo>
                  <a:lnTo>
                    <a:pt x="506" y="5174"/>
                  </a:lnTo>
                  <a:lnTo>
                    <a:pt x="350" y="5068"/>
                  </a:lnTo>
                  <a:lnTo>
                    <a:pt x="220" y="4935"/>
                  </a:lnTo>
                  <a:lnTo>
                    <a:pt x="114" y="4779"/>
                  </a:lnTo>
                  <a:lnTo>
                    <a:pt x="39" y="4604"/>
                  </a:lnTo>
                  <a:lnTo>
                    <a:pt x="0" y="4409"/>
                  </a:lnTo>
                  <a:lnTo>
                    <a:pt x="0" y="4309"/>
                  </a:lnTo>
                  <a:lnTo>
                    <a:pt x="220" y="984"/>
                  </a:lnTo>
                  <a:lnTo>
                    <a:pt x="220" y="884"/>
                  </a:lnTo>
                  <a:lnTo>
                    <a:pt x="242" y="692"/>
                  </a:lnTo>
                  <a:lnTo>
                    <a:pt x="286" y="517"/>
                  </a:lnTo>
                  <a:lnTo>
                    <a:pt x="350" y="359"/>
                  </a:lnTo>
                  <a:lnTo>
                    <a:pt x="442" y="225"/>
                  </a:lnTo>
                  <a:lnTo>
                    <a:pt x="559" y="120"/>
                  </a:lnTo>
                  <a:lnTo>
                    <a:pt x="706" y="44"/>
                  </a:lnTo>
                  <a:lnTo>
                    <a:pt x="876" y="6"/>
                  </a:lnTo>
                  <a:lnTo>
                    <a:pt x="976" y="0"/>
                  </a:lnTo>
                  <a:lnTo>
                    <a:pt x="1006" y="0"/>
                  </a:lnTo>
                  <a:lnTo>
                    <a:pt x="1101" y="6"/>
                  </a:lnTo>
                  <a:lnTo>
                    <a:pt x="1279" y="44"/>
                  </a:lnTo>
                  <a:lnTo>
                    <a:pt x="1421" y="120"/>
                  </a:lnTo>
                  <a:lnTo>
                    <a:pt x="1540" y="225"/>
                  </a:lnTo>
                  <a:lnTo>
                    <a:pt x="1632" y="359"/>
                  </a:lnTo>
                  <a:lnTo>
                    <a:pt x="1699" y="517"/>
                  </a:lnTo>
                  <a:lnTo>
                    <a:pt x="1738" y="692"/>
                  </a:lnTo>
                  <a:lnTo>
                    <a:pt x="1760" y="884"/>
                  </a:lnTo>
                  <a:lnTo>
                    <a:pt x="1760" y="984"/>
                  </a:lnTo>
                  <a:lnTo>
                    <a:pt x="1979" y="4309"/>
                  </a:lnTo>
                  <a:lnTo>
                    <a:pt x="1979" y="4409"/>
                  </a:lnTo>
                  <a:lnTo>
                    <a:pt x="1941" y="4604"/>
                  </a:lnTo>
                  <a:lnTo>
                    <a:pt x="1865" y="4779"/>
                  </a:lnTo>
                  <a:lnTo>
                    <a:pt x="1760" y="4935"/>
                  </a:lnTo>
                  <a:lnTo>
                    <a:pt x="1626" y="5068"/>
                  </a:lnTo>
                  <a:lnTo>
                    <a:pt x="1473" y="5174"/>
                  </a:lnTo>
                  <a:lnTo>
                    <a:pt x="1296" y="5249"/>
                  </a:lnTo>
                  <a:lnTo>
                    <a:pt x="1107" y="5288"/>
                  </a:lnTo>
                  <a:lnTo>
                    <a:pt x="1006" y="5293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20" name="Freeform 21"/>
            <p:cNvSpPr/>
            <p:nvPr/>
          </p:nvSpPr>
          <p:spPr>
            <a:xfrm>
              <a:off x="4678560" y="2909520"/>
              <a:ext cx="712800" cy="1905840"/>
            </a:xfrm>
            <a:custGeom>
              <a:avLst/>
              <a:gdLst/>
              <a:ahLst/>
              <a:cxnLst/>
              <a:rect l="0" t="0" r="r" b="b"/>
              <a:pathLst>
                <a:path w="1980" h="5294">
                  <a:moveTo>
                    <a:pt x="1006" y="5293"/>
                  </a:moveTo>
                  <a:lnTo>
                    <a:pt x="976" y="5293"/>
                  </a:lnTo>
                  <a:lnTo>
                    <a:pt x="873" y="5288"/>
                  </a:lnTo>
                  <a:lnTo>
                    <a:pt x="684" y="5249"/>
                  </a:lnTo>
                  <a:lnTo>
                    <a:pt x="506" y="5174"/>
                  </a:lnTo>
                  <a:lnTo>
                    <a:pt x="350" y="5068"/>
                  </a:lnTo>
                  <a:lnTo>
                    <a:pt x="220" y="4935"/>
                  </a:lnTo>
                  <a:lnTo>
                    <a:pt x="114" y="4779"/>
                  </a:lnTo>
                  <a:lnTo>
                    <a:pt x="39" y="4604"/>
                  </a:lnTo>
                  <a:lnTo>
                    <a:pt x="0" y="4409"/>
                  </a:lnTo>
                  <a:lnTo>
                    <a:pt x="0" y="4309"/>
                  </a:lnTo>
                  <a:lnTo>
                    <a:pt x="220" y="984"/>
                  </a:lnTo>
                  <a:lnTo>
                    <a:pt x="220" y="884"/>
                  </a:lnTo>
                  <a:lnTo>
                    <a:pt x="242" y="692"/>
                  </a:lnTo>
                  <a:lnTo>
                    <a:pt x="286" y="517"/>
                  </a:lnTo>
                  <a:lnTo>
                    <a:pt x="350" y="359"/>
                  </a:lnTo>
                  <a:lnTo>
                    <a:pt x="442" y="225"/>
                  </a:lnTo>
                  <a:lnTo>
                    <a:pt x="559" y="120"/>
                  </a:lnTo>
                  <a:lnTo>
                    <a:pt x="706" y="44"/>
                  </a:lnTo>
                  <a:lnTo>
                    <a:pt x="876" y="6"/>
                  </a:lnTo>
                  <a:lnTo>
                    <a:pt x="976" y="0"/>
                  </a:lnTo>
                  <a:lnTo>
                    <a:pt x="1006" y="0"/>
                  </a:lnTo>
                  <a:lnTo>
                    <a:pt x="1101" y="6"/>
                  </a:lnTo>
                  <a:lnTo>
                    <a:pt x="1279" y="44"/>
                  </a:lnTo>
                  <a:lnTo>
                    <a:pt x="1421" y="120"/>
                  </a:lnTo>
                  <a:lnTo>
                    <a:pt x="1540" y="225"/>
                  </a:lnTo>
                  <a:lnTo>
                    <a:pt x="1632" y="359"/>
                  </a:lnTo>
                  <a:lnTo>
                    <a:pt x="1699" y="517"/>
                  </a:lnTo>
                  <a:lnTo>
                    <a:pt x="1738" y="692"/>
                  </a:lnTo>
                  <a:lnTo>
                    <a:pt x="1760" y="884"/>
                  </a:lnTo>
                  <a:lnTo>
                    <a:pt x="1760" y="984"/>
                  </a:lnTo>
                  <a:lnTo>
                    <a:pt x="1979" y="4309"/>
                  </a:lnTo>
                  <a:lnTo>
                    <a:pt x="1979" y="4409"/>
                  </a:lnTo>
                  <a:lnTo>
                    <a:pt x="1941" y="4604"/>
                  </a:lnTo>
                  <a:lnTo>
                    <a:pt x="1865" y="4779"/>
                  </a:lnTo>
                  <a:lnTo>
                    <a:pt x="1760" y="4935"/>
                  </a:lnTo>
                  <a:lnTo>
                    <a:pt x="1626" y="5068"/>
                  </a:lnTo>
                  <a:lnTo>
                    <a:pt x="1473" y="5174"/>
                  </a:lnTo>
                  <a:lnTo>
                    <a:pt x="1296" y="5249"/>
                  </a:lnTo>
                  <a:lnTo>
                    <a:pt x="1107" y="5288"/>
                  </a:lnTo>
                  <a:lnTo>
                    <a:pt x="1006" y="5293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</p:grpSp>
      <p:grpSp>
        <p:nvGrpSpPr>
          <p:cNvPr id="21" name="Group 22"/>
          <p:cNvGrpSpPr/>
          <p:nvPr/>
        </p:nvGrpSpPr>
        <p:grpSpPr>
          <a:xfrm>
            <a:off x="9366120" y="177120"/>
            <a:ext cx="533880" cy="280080"/>
            <a:chOff x="9366120" y="177120"/>
            <a:chExt cx="533880" cy="280080"/>
          </a:xfrm>
        </p:grpSpPr>
        <p:sp>
          <p:nvSpPr>
            <p:cNvPr id="22" name="Freeform 23"/>
            <p:cNvSpPr/>
            <p:nvPr/>
          </p:nvSpPr>
          <p:spPr>
            <a:xfrm>
              <a:off x="9366120" y="177120"/>
              <a:ext cx="534240" cy="147960"/>
            </a:xfrm>
            <a:custGeom>
              <a:avLst/>
              <a:gdLst/>
              <a:ahLst/>
              <a:cxnLst/>
              <a:rect l="0" t="0" r="r" b="b"/>
              <a:pathLst>
                <a:path w="1484" h="411">
                  <a:moveTo>
                    <a:pt x="172" y="127"/>
                  </a:moveTo>
                  <a:lnTo>
                    <a:pt x="182" y="121"/>
                  </a:lnTo>
                  <a:lnTo>
                    <a:pt x="259" y="89"/>
                  </a:lnTo>
                  <a:lnTo>
                    <a:pt x="319" y="69"/>
                  </a:lnTo>
                  <a:lnTo>
                    <a:pt x="366" y="56"/>
                  </a:lnTo>
                  <a:lnTo>
                    <a:pt x="419" y="42"/>
                  </a:lnTo>
                  <a:lnTo>
                    <a:pt x="477" y="30"/>
                  </a:lnTo>
                  <a:lnTo>
                    <a:pt x="542" y="19"/>
                  </a:lnTo>
                  <a:lnTo>
                    <a:pt x="612" y="10"/>
                  </a:lnTo>
                  <a:lnTo>
                    <a:pt x="687" y="3"/>
                  </a:lnTo>
                  <a:lnTo>
                    <a:pt x="767" y="0"/>
                  </a:lnTo>
                  <a:lnTo>
                    <a:pt x="852" y="0"/>
                  </a:lnTo>
                  <a:lnTo>
                    <a:pt x="942" y="5"/>
                  </a:lnTo>
                  <a:lnTo>
                    <a:pt x="990" y="10"/>
                  </a:lnTo>
                  <a:lnTo>
                    <a:pt x="1058" y="17"/>
                  </a:lnTo>
                  <a:lnTo>
                    <a:pt x="1176" y="32"/>
                  </a:lnTo>
                  <a:lnTo>
                    <a:pt x="1272" y="48"/>
                  </a:lnTo>
                  <a:lnTo>
                    <a:pt x="1348" y="63"/>
                  </a:lnTo>
                  <a:lnTo>
                    <a:pt x="1405" y="77"/>
                  </a:lnTo>
                  <a:lnTo>
                    <a:pt x="1445" y="89"/>
                  </a:lnTo>
                  <a:lnTo>
                    <a:pt x="1479" y="101"/>
                  </a:lnTo>
                  <a:lnTo>
                    <a:pt x="1483" y="103"/>
                  </a:lnTo>
                  <a:lnTo>
                    <a:pt x="1469" y="100"/>
                  </a:lnTo>
                  <a:lnTo>
                    <a:pt x="1367" y="88"/>
                  </a:lnTo>
                  <a:lnTo>
                    <a:pt x="1266" y="80"/>
                  </a:lnTo>
                  <a:lnTo>
                    <a:pt x="1207" y="78"/>
                  </a:lnTo>
                  <a:lnTo>
                    <a:pt x="1172" y="77"/>
                  </a:lnTo>
                  <a:lnTo>
                    <a:pt x="1089" y="77"/>
                  </a:lnTo>
                  <a:lnTo>
                    <a:pt x="1046" y="78"/>
                  </a:lnTo>
                  <a:lnTo>
                    <a:pt x="970" y="81"/>
                  </a:lnTo>
                  <a:lnTo>
                    <a:pt x="914" y="85"/>
                  </a:lnTo>
                  <a:lnTo>
                    <a:pt x="855" y="91"/>
                  </a:lnTo>
                  <a:lnTo>
                    <a:pt x="792" y="100"/>
                  </a:lnTo>
                  <a:lnTo>
                    <a:pt x="728" y="113"/>
                  </a:lnTo>
                  <a:lnTo>
                    <a:pt x="663" y="130"/>
                  </a:lnTo>
                  <a:lnTo>
                    <a:pt x="630" y="141"/>
                  </a:lnTo>
                  <a:lnTo>
                    <a:pt x="610" y="148"/>
                  </a:lnTo>
                  <a:lnTo>
                    <a:pt x="569" y="163"/>
                  </a:lnTo>
                  <a:lnTo>
                    <a:pt x="511" y="189"/>
                  </a:lnTo>
                  <a:lnTo>
                    <a:pt x="438" y="225"/>
                  </a:lnTo>
                  <a:lnTo>
                    <a:pt x="373" y="263"/>
                  </a:lnTo>
                  <a:lnTo>
                    <a:pt x="318" y="298"/>
                  </a:lnTo>
                  <a:lnTo>
                    <a:pt x="273" y="329"/>
                  </a:lnTo>
                  <a:lnTo>
                    <a:pt x="230" y="361"/>
                  </a:lnTo>
                  <a:lnTo>
                    <a:pt x="224" y="366"/>
                  </a:lnTo>
                  <a:lnTo>
                    <a:pt x="214" y="373"/>
                  </a:lnTo>
                  <a:lnTo>
                    <a:pt x="194" y="385"/>
                  </a:lnTo>
                  <a:lnTo>
                    <a:pt x="175" y="394"/>
                  </a:lnTo>
                  <a:lnTo>
                    <a:pt x="157" y="402"/>
                  </a:lnTo>
                  <a:lnTo>
                    <a:pt x="139" y="406"/>
                  </a:lnTo>
                  <a:lnTo>
                    <a:pt x="122" y="409"/>
                  </a:lnTo>
                  <a:lnTo>
                    <a:pt x="107" y="410"/>
                  </a:lnTo>
                  <a:lnTo>
                    <a:pt x="92" y="409"/>
                  </a:lnTo>
                  <a:lnTo>
                    <a:pt x="78" y="406"/>
                  </a:lnTo>
                  <a:lnTo>
                    <a:pt x="66" y="402"/>
                  </a:lnTo>
                  <a:lnTo>
                    <a:pt x="48" y="393"/>
                  </a:lnTo>
                  <a:lnTo>
                    <a:pt x="29" y="378"/>
                  </a:lnTo>
                  <a:lnTo>
                    <a:pt x="14" y="358"/>
                  </a:lnTo>
                  <a:lnTo>
                    <a:pt x="8" y="346"/>
                  </a:lnTo>
                  <a:lnTo>
                    <a:pt x="4" y="335"/>
                  </a:lnTo>
                  <a:lnTo>
                    <a:pt x="0" y="313"/>
                  </a:lnTo>
                  <a:lnTo>
                    <a:pt x="1" y="292"/>
                  </a:lnTo>
                  <a:lnTo>
                    <a:pt x="7" y="272"/>
                  </a:lnTo>
                  <a:lnTo>
                    <a:pt x="17" y="252"/>
                  </a:lnTo>
                  <a:lnTo>
                    <a:pt x="30" y="233"/>
                  </a:lnTo>
                  <a:lnTo>
                    <a:pt x="45" y="216"/>
                  </a:lnTo>
                  <a:lnTo>
                    <a:pt x="61" y="200"/>
                  </a:lnTo>
                  <a:lnTo>
                    <a:pt x="89" y="177"/>
                  </a:lnTo>
                  <a:lnTo>
                    <a:pt x="124" y="153"/>
                  </a:lnTo>
                  <a:lnTo>
                    <a:pt x="165" y="130"/>
                  </a:lnTo>
                  <a:lnTo>
                    <a:pt x="172" y="127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23" name="Freeform 24"/>
            <p:cNvSpPr/>
            <p:nvPr/>
          </p:nvSpPr>
          <p:spPr>
            <a:xfrm>
              <a:off x="9366120" y="177120"/>
              <a:ext cx="534240" cy="147960"/>
            </a:xfrm>
            <a:custGeom>
              <a:avLst/>
              <a:gdLst/>
              <a:ahLst/>
              <a:cxnLst/>
              <a:rect l="0" t="0" r="r" b="b"/>
              <a:pathLst>
                <a:path w="1484" h="411">
                  <a:moveTo>
                    <a:pt x="172" y="127"/>
                  </a:moveTo>
                  <a:lnTo>
                    <a:pt x="182" y="121"/>
                  </a:lnTo>
                  <a:lnTo>
                    <a:pt x="259" y="89"/>
                  </a:lnTo>
                  <a:lnTo>
                    <a:pt x="319" y="69"/>
                  </a:lnTo>
                  <a:lnTo>
                    <a:pt x="366" y="56"/>
                  </a:lnTo>
                  <a:lnTo>
                    <a:pt x="419" y="42"/>
                  </a:lnTo>
                  <a:lnTo>
                    <a:pt x="477" y="30"/>
                  </a:lnTo>
                  <a:lnTo>
                    <a:pt x="542" y="19"/>
                  </a:lnTo>
                  <a:lnTo>
                    <a:pt x="612" y="10"/>
                  </a:lnTo>
                  <a:lnTo>
                    <a:pt x="687" y="3"/>
                  </a:lnTo>
                  <a:lnTo>
                    <a:pt x="767" y="0"/>
                  </a:lnTo>
                  <a:lnTo>
                    <a:pt x="852" y="0"/>
                  </a:lnTo>
                  <a:lnTo>
                    <a:pt x="942" y="5"/>
                  </a:lnTo>
                  <a:lnTo>
                    <a:pt x="990" y="10"/>
                  </a:lnTo>
                  <a:lnTo>
                    <a:pt x="1058" y="17"/>
                  </a:lnTo>
                  <a:lnTo>
                    <a:pt x="1176" y="32"/>
                  </a:lnTo>
                  <a:lnTo>
                    <a:pt x="1272" y="48"/>
                  </a:lnTo>
                  <a:lnTo>
                    <a:pt x="1348" y="63"/>
                  </a:lnTo>
                  <a:lnTo>
                    <a:pt x="1405" y="77"/>
                  </a:lnTo>
                  <a:lnTo>
                    <a:pt x="1445" y="89"/>
                  </a:lnTo>
                  <a:lnTo>
                    <a:pt x="1479" y="101"/>
                  </a:lnTo>
                  <a:lnTo>
                    <a:pt x="1483" y="103"/>
                  </a:lnTo>
                  <a:lnTo>
                    <a:pt x="1469" y="100"/>
                  </a:lnTo>
                  <a:lnTo>
                    <a:pt x="1367" y="88"/>
                  </a:lnTo>
                  <a:lnTo>
                    <a:pt x="1266" y="80"/>
                  </a:lnTo>
                  <a:lnTo>
                    <a:pt x="1207" y="78"/>
                  </a:lnTo>
                  <a:lnTo>
                    <a:pt x="1172" y="77"/>
                  </a:lnTo>
                  <a:lnTo>
                    <a:pt x="1089" y="77"/>
                  </a:lnTo>
                  <a:lnTo>
                    <a:pt x="1046" y="78"/>
                  </a:lnTo>
                  <a:lnTo>
                    <a:pt x="970" y="81"/>
                  </a:lnTo>
                  <a:lnTo>
                    <a:pt x="914" y="85"/>
                  </a:lnTo>
                  <a:lnTo>
                    <a:pt x="855" y="91"/>
                  </a:lnTo>
                  <a:lnTo>
                    <a:pt x="792" y="100"/>
                  </a:lnTo>
                  <a:lnTo>
                    <a:pt x="728" y="113"/>
                  </a:lnTo>
                  <a:lnTo>
                    <a:pt x="663" y="130"/>
                  </a:lnTo>
                  <a:lnTo>
                    <a:pt x="630" y="141"/>
                  </a:lnTo>
                  <a:lnTo>
                    <a:pt x="610" y="148"/>
                  </a:lnTo>
                  <a:lnTo>
                    <a:pt x="569" y="163"/>
                  </a:lnTo>
                  <a:lnTo>
                    <a:pt x="511" y="189"/>
                  </a:lnTo>
                  <a:lnTo>
                    <a:pt x="438" y="225"/>
                  </a:lnTo>
                  <a:lnTo>
                    <a:pt x="373" y="263"/>
                  </a:lnTo>
                  <a:lnTo>
                    <a:pt x="318" y="298"/>
                  </a:lnTo>
                  <a:lnTo>
                    <a:pt x="273" y="329"/>
                  </a:lnTo>
                  <a:lnTo>
                    <a:pt x="230" y="361"/>
                  </a:lnTo>
                  <a:lnTo>
                    <a:pt x="224" y="366"/>
                  </a:lnTo>
                  <a:lnTo>
                    <a:pt x="214" y="373"/>
                  </a:lnTo>
                  <a:lnTo>
                    <a:pt x="194" y="385"/>
                  </a:lnTo>
                  <a:lnTo>
                    <a:pt x="175" y="394"/>
                  </a:lnTo>
                  <a:lnTo>
                    <a:pt x="157" y="402"/>
                  </a:lnTo>
                  <a:lnTo>
                    <a:pt x="139" y="406"/>
                  </a:lnTo>
                  <a:lnTo>
                    <a:pt x="122" y="409"/>
                  </a:lnTo>
                  <a:lnTo>
                    <a:pt x="107" y="410"/>
                  </a:lnTo>
                  <a:lnTo>
                    <a:pt x="92" y="409"/>
                  </a:lnTo>
                  <a:lnTo>
                    <a:pt x="78" y="406"/>
                  </a:lnTo>
                  <a:lnTo>
                    <a:pt x="66" y="402"/>
                  </a:lnTo>
                  <a:lnTo>
                    <a:pt x="48" y="393"/>
                  </a:lnTo>
                  <a:lnTo>
                    <a:pt x="29" y="378"/>
                  </a:lnTo>
                  <a:lnTo>
                    <a:pt x="14" y="358"/>
                  </a:lnTo>
                  <a:lnTo>
                    <a:pt x="8" y="346"/>
                  </a:lnTo>
                  <a:lnTo>
                    <a:pt x="4" y="335"/>
                  </a:lnTo>
                  <a:lnTo>
                    <a:pt x="0" y="313"/>
                  </a:lnTo>
                  <a:lnTo>
                    <a:pt x="1" y="292"/>
                  </a:lnTo>
                  <a:lnTo>
                    <a:pt x="7" y="272"/>
                  </a:lnTo>
                  <a:lnTo>
                    <a:pt x="17" y="252"/>
                  </a:lnTo>
                  <a:lnTo>
                    <a:pt x="30" y="233"/>
                  </a:lnTo>
                  <a:lnTo>
                    <a:pt x="45" y="216"/>
                  </a:lnTo>
                  <a:lnTo>
                    <a:pt x="61" y="200"/>
                  </a:lnTo>
                  <a:lnTo>
                    <a:pt x="89" y="177"/>
                  </a:lnTo>
                  <a:lnTo>
                    <a:pt x="124" y="153"/>
                  </a:lnTo>
                  <a:lnTo>
                    <a:pt x="165" y="130"/>
                  </a:lnTo>
                  <a:lnTo>
                    <a:pt x="172" y="127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24" name="Freeform 25"/>
            <p:cNvSpPr/>
            <p:nvPr/>
          </p:nvSpPr>
          <p:spPr>
            <a:xfrm>
              <a:off x="9753840" y="234360"/>
              <a:ext cx="55800" cy="223200"/>
            </a:xfrm>
            <a:custGeom>
              <a:avLst/>
              <a:gdLst/>
              <a:ahLst/>
              <a:cxnLst/>
              <a:rect l="0" t="0" r="r" b="b"/>
              <a:pathLst>
                <a:path w="155" h="620">
                  <a:moveTo>
                    <a:pt x="77" y="619"/>
                  </a:moveTo>
                  <a:lnTo>
                    <a:pt x="69" y="619"/>
                  </a:lnTo>
                  <a:lnTo>
                    <a:pt x="54" y="616"/>
                  </a:lnTo>
                  <a:lnTo>
                    <a:pt x="40" y="610"/>
                  </a:lnTo>
                  <a:lnTo>
                    <a:pt x="28" y="602"/>
                  </a:lnTo>
                  <a:lnTo>
                    <a:pt x="18" y="591"/>
                  </a:lnTo>
                  <a:lnTo>
                    <a:pt x="9" y="578"/>
                  </a:lnTo>
                  <a:lnTo>
                    <a:pt x="3" y="565"/>
                  </a:lnTo>
                  <a:lnTo>
                    <a:pt x="0" y="549"/>
                  </a:lnTo>
                  <a:lnTo>
                    <a:pt x="0" y="541"/>
                  </a:lnTo>
                  <a:lnTo>
                    <a:pt x="17" y="78"/>
                  </a:lnTo>
                  <a:lnTo>
                    <a:pt x="17" y="70"/>
                  </a:lnTo>
                  <a:lnTo>
                    <a:pt x="19" y="55"/>
                  </a:lnTo>
                  <a:lnTo>
                    <a:pt x="22" y="41"/>
                  </a:lnTo>
                  <a:lnTo>
                    <a:pt x="27" y="28"/>
                  </a:lnTo>
                  <a:lnTo>
                    <a:pt x="35" y="18"/>
                  </a:lnTo>
                  <a:lnTo>
                    <a:pt x="44" y="9"/>
                  </a:lnTo>
                  <a:lnTo>
                    <a:pt x="56" y="3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8" y="3"/>
                  </a:lnTo>
                  <a:lnTo>
                    <a:pt x="110" y="9"/>
                  </a:lnTo>
                  <a:lnTo>
                    <a:pt x="119" y="18"/>
                  </a:lnTo>
                  <a:lnTo>
                    <a:pt x="127" y="28"/>
                  </a:lnTo>
                  <a:lnTo>
                    <a:pt x="132" y="41"/>
                  </a:lnTo>
                  <a:lnTo>
                    <a:pt x="135" y="55"/>
                  </a:lnTo>
                  <a:lnTo>
                    <a:pt x="137" y="70"/>
                  </a:lnTo>
                  <a:lnTo>
                    <a:pt x="137" y="78"/>
                  </a:lnTo>
                  <a:lnTo>
                    <a:pt x="154" y="541"/>
                  </a:lnTo>
                  <a:lnTo>
                    <a:pt x="154" y="549"/>
                  </a:lnTo>
                  <a:lnTo>
                    <a:pt x="151" y="565"/>
                  </a:lnTo>
                  <a:lnTo>
                    <a:pt x="145" y="578"/>
                  </a:lnTo>
                  <a:lnTo>
                    <a:pt x="136" y="591"/>
                  </a:lnTo>
                  <a:lnTo>
                    <a:pt x="126" y="602"/>
                  </a:lnTo>
                  <a:lnTo>
                    <a:pt x="114" y="610"/>
                  </a:lnTo>
                  <a:lnTo>
                    <a:pt x="100" y="616"/>
                  </a:lnTo>
                  <a:lnTo>
                    <a:pt x="85" y="619"/>
                  </a:lnTo>
                  <a:lnTo>
                    <a:pt x="77" y="619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25" name="Freeform 26"/>
            <p:cNvSpPr/>
            <p:nvPr/>
          </p:nvSpPr>
          <p:spPr>
            <a:xfrm>
              <a:off x="9753840" y="234360"/>
              <a:ext cx="55800" cy="223200"/>
            </a:xfrm>
            <a:custGeom>
              <a:avLst/>
              <a:gdLst/>
              <a:ahLst/>
              <a:cxnLst/>
              <a:rect l="0" t="0" r="r" b="b"/>
              <a:pathLst>
                <a:path w="155" h="620">
                  <a:moveTo>
                    <a:pt x="77" y="619"/>
                  </a:moveTo>
                  <a:lnTo>
                    <a:pt x="69" y="619"/>
                  </a:lnTo>
                  <a:lnTo>
                    <a:pt x="54" y="616"/>
                  </a:lnTo>
                  <a:lnTo>
                    <a:pt x="40" y="610"/>
                  </a:lnTo>
                  <a:lnTo>
                    <a:pt x="28" y="602"/>
                  </a:lnTo>
                  <a:lnTo>
                    <a:pt x="18" y="591"/>
                  </a:lnTo>
                  <a:lnTo>
                    <a:pt x="9" y="578"/>
                  </a:lnTo>
                  <a:lnTo>
                    <a:pt x="3" y="565"/>
                  </a:lnTo>
                  <a:lnTo>
                    <a:pt x="0" y="549"/>
                  </a:lnTo>
                  <a:lnTo>
                    <a:pt x="0" y="541"/>
                  </a:lnTo>
                  <a:lnTo>
                    <a:pt x="17" y="78"/>
                  </a:lnTo>
                  <a:lnTo>
                    <a:pt x="17" y="70"/>
                  </a:lnTo>
                  <a:lnTo>
                    <a:pt x="19" y="55"/>
                  </a:lnTo>
                  <a:lnTo>
                    <a:pt x="22" y="41"/>
                  </a:lnTo>
                  <a:lnTo>
                    <a:pt x="27" y="28"/>
                  </a:lnTo>
                  <a:lnTo>
                    <a:pt x="35" y="18"/>
                  </a:lnTo>
                  <a:lnTo>
                    <a:pt x="44" y="9"/>
                  </a:lnTo>
                  <a:lnTo>
                    <a:pt x="56" y="3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8" y="3"/>
                  </a:lnTo>
                  <a:lnTo>
                    <a:pt x="110" y="9"/>
                  </a:lnTo>
                  <a:lnTo>
                    <a:pt x="119" y="18"/>
                  </a:lnTo>
                  <a:lnTo>
                    <a:pt x="127" y="28"/>
                  </a:lnTo>
                  <a:lnTo>
                    <a:pt x="132" y="41"/>
                  </a:lnTo>
                  <a:lnTo>
                    <a:pt x="135" y="55"/>
                  </a:lnTo>
                  <a:lnTo>
                    <a:pt x="137" y="70"/>
                  </a:lnTo>
                  <a:lnTo>
                    <a:pt x="137" y="78"/>
                  </a:lnTo>
                  <a:lnTo>
                    <a:pt x="154" y="541"/>
                  </a:lnTo>
                  <a:lnTo>
                    <a:pt x="154" y="549"/>
                  </a:lnTo>
                  <a:lnTo>
                    <a:pt x="151" y="565"/>
                  </a:lnTo>
                  <a:lnTo>
                    <a:pt x="145" y="578"/>
                  </a:lnTo>
                  <a:lnTo>
                    <a:pt x="136" y="591"/>
                  </a:lnTo>
                  <a:lnTo>
                    <a:pt x="126" y="602"/>
                  </a:lnTo>
                  <a:lnTo>
                    <a:pt x="114" y="610"/>
                  </a:lnTo>
                  <a:lnTo>
                    <a:pt x="100" y="616"/>
                  </a:lnTo>
                  <a:lnTo>
                    <a:pt x="85" y="619"/>
                  </a:lnTo>
                  <a:lnTo>
                    <a:pt x="77" y="619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  <p:sp>
          <p:nvSpPr>
            <p:cNvPr id="26" name="Freeform 27"/>
            <p:cNvSpPr/>
            <p:nvPr/>
          </p:nvSpPr>
          <p:spPr>
            <a:xfrm>
              <a:off x="9614160" y="253080"/>
              <a:ext cx="37440" cy="37440"/>
            </a:xfrm>
            <a:custGeom>
              <a:avLst/>
              <a:gdLst/>
              <a:ahLst/>
              <a:cxnLst/>
              <a:rect l="0" t="0" r="r" b="b"/>
              <a:pathLst>
                <a:path w="104" h="104">
                  <a:moveTo>
                    <a:pt x="103" y="51"/>
                  </a:moveTo>
                  <a:lnTo>
                    <a:pt x="103" y="57"/>
                  </a:lnTo>
                  <a:lnTo>
                    <a:pt x="101" y="67"/>
                  </a:lnTo>
                  <a:lnTo>
                    <a:pt x="96" y="76"/>
                  </a:lnTo>
                  <a:lnTo>
                    <a:pt x="91" y="84"/>
                  </a:lnTo>
                  <a:lnTo>
                    <a:pt x="84" y="91"/>
                  </a:lnTo>
                  <a:lnTo>
                    <a:pt x="76" y="96"/>
                  </a:lnTo>
                  <a:lnTo>
                    <a:pt x="66" y="100"/>
                  </a:lnTo>
                  <a:lnTo>
                    <a:pt x="57" y="102"/>
                  </a:lnTo>
                  <a:lnTo>
                    <a:pt x="51" y="103"/>
                  </a:lnTo>
                  <a:lnTo>
                    <a:pt x="46" y="102"/>
                  </a:lnTo>
                  <a:lnTo>
                    <a:pt x="36" y="100"/>
                  </a:lnTo>
                  <a:lnTo>
                    <a:pt x="27" y="96"/>
                  </a:lnTo>
                  <a:lnTo>
                    <a:pt x="18" y="91"/>
                  </a:lnTo>
                  <a:lnTo>
                    <a:pt x="12" y="84"/>
                  </a:lnTo>
                  <a:lnTo>
                    <a:pt x="6" y="76"/>
                  </a:lnTo>
                  <a:lnTo>
                    <a:pt x="2" y="67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6" y="27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7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6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91" y="18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3" y="46"/>
                  </a:lnTo>
                  <a:lnTo>
                    <a:pt x="103" y="51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27" name="Freeform 28"/>
            <p:cNvSpPr/>
            <p:nvPr/>
          </p:nvSpPr>
          <p:spPr>
            <a:xfrm>
              <a:off x="9614160" y="253080"/>
              <a:ext cx="37440" cy="37440"/>
            </a:xfrm>
            <a:custGeom>
              <a:avLst/>
              <a:gdLst/>
              <a:ahLst/>
              <a:cxnLst/>
              <a:rect l="0" t="0" r="r" b="b"/>
              <a:pathLst>
                <a:path w="104" h="104">
                  <a:moveTo>
                    <a:pt x="103" y="51"/>
                  </a:moveTo>
                  <a:lnTo>
                    <a:pt x="103" y="57"/>
                  </a:lnTo>
                  <a:lnTo>
                    <a:pt x="101" y="67"/>
                  </a:lnTo>
                  <a:lnTo>
                    <a:pt x="96" y="76"/>
                  </a:lnTo>
                  <a:lnTo>
                    <a:pt x="91" y="84"/>
                  </a:lnTo>
                  <a:lnTo>
                    <a:pt x="84" y="91"/>
                  </a:lnTo>
                  <a:lnTo>
                    <a:pt x="76" y="96"/>
                  </a:lnTo>
                  <a:lnTo>
                    <a:pt x="66" y="100"/>
                  </a:lnTo>
                  <a:lnTo>
                    <a:pt x="57" y="102"/>
                  </a:lnTo>
                  <a:lnTo>
                    <a:pt x="51" y="103"/>
                  </a:lnTo>
                  <a:lnTo>
                    <a:pt x="46" y="102"/>
                  </a:lnTo>
                  <a:lnTo>
                    <a:pt x="36" y="100"/>
                  </a:lnTo>
                  <a:lnTo>
                    <a:pt x="27" y="96"/>
                  </a:lnTo>
                  <a:lnTo>
                    <a:pt x="18" y="91"/>
                  </a:lnTo>
                  <a:lnTo>
                    <a:pt x="12" y="84"/>
                  </a:lnTo>
                  <a:lnTo>
                    <a:pt x="6" y="76"/>
                  </a:lnTo>
                  <a:lnTo>
                    <a:pt x="2" y="67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6" y="27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7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6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91" y="18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3" y="46"/>
                  </a:lnTo>
                  <a:lnTo>
                    <a:pt x="103" y="51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28" name="Freeform 29"/>
            <p:cNvSpPr/>
            <p:nvPr/>
          </p:nvSpPr>
          <p:spPr>
            <a:xfrm>
              <a:off x="9521640" y="345600"/>
              <a:ext cx="37440" cy="37440"/>
            </a:xfrm>
            <a:custGeom>
              <a:avLst/>
              <a:gdLst/>
              <a:ahLst/>
              <a:cxnLst/>
              <a:rect l="0" t="0" r="r" b="b"/>
              <a:pathLst>
                <a:path w="104" h="104">
                  <a:moveTo>
                    <a:pt x="103" y="51"/>
                  </a:moveTo>
                  <a:lnTo>
                    <a:pt x="103" y="57"/>
                  </a:lnTo>
                  <a:lnTo>
                    <a:pt x="101" y="67"/>
                  </a:lnTo>
                  <a:lnTo>
                    <a:pt x="96" y="76"/>
                  </a:lnTo>
                  <a:lnTo>
                    <a:pt x="91" y="84"/>
                  </a:lnTo>
                  <a:lnTo>
                    <a:pt x="84" y="91"/>
                  </a:lnTo>
                  <a:lnTo>
                    <a:pt x="76" y="97"/>
                  </a:lnTo>
                  <a:lnTo>
                    <a:pt x="67" y="100"/>
                  </a:lnTo>
                  <a:lnTo>
                    <a:pt x="57" y="103"/>
                  </a:lnTo>
                  <a:lnTo>
                    <a:pt x="51" y="103"/>
                  </a:lnTo>
                  <a:lnTo>
                    <a:pt x="46" y="103"/>
                  </a:lnTo>
                  <a:lnTo>
                    <a:pt x="36" y="100"/>
                  </a:lnTo>
                  <a:lnTo>
                    <a:pt x="27" y="97"/>
                  </a:lnTo>
                  <a:lnTo>
                    <a:pt x="19" y="91"/>
                  </a:lnTo>
                  <a:lnTo>
                    <a:pt x="12" y="84"/>
                  </a:lnTo>
                  <a:lnTo>
                    <a:pt x="6" y="76"/>
                  </a:lnTo>
                  <a:lnTo>
                    <a:pt x="2" y="67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6" y="27"/>
                  </a:lnTo>
                  <a:lnTo>
                    <a:pt x="12" y="19"/>
                  </a:lnTo>
                  <a:lnTo>
                    <a:pt x="19" y="12"/>
                  </a:lnTo>
                  <a:lnTo>
                    <a:pt x="27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7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91" y="19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3" y="46"/>
                  </a:lnTo>
                  <a:lnTo>
                    <a:pt x="103" y="51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29" name="Freeform 30"/>
            <p:cNvSpPr/>
            <p:nvPr/>
          </p:nvSpPr>
          <p:spPr>
            <a:xfrm>
              <a:off x="9521640" y="345600"/>
              <a:ext cx="37440" cy="37440"/>
            </a:xfrm>
            <a:custGeom>
              <a:avLst/>
              <a:gdLst/>
              <a:ahLst/>
              <a:cxnLst/>
              <a:rect l="0" t="0" r="r" b="b"/>
              <a:pathLst>
                <a:path w="104" h="104">
                  <a:moveTo>
                    <a:pt x="103" y="51"/>
                  </a:moveTo>
                  <a:lnTo>
                    <a:pt x="103" y="57"/>
                  </a:lnTo>
                  <a:lnTo>
                    <a:pt x="101" y="67"/>
                  </a:lnTo>
                  <a:lnTo>
                    <a:pt x="96" y="76"/>
                  </a:lnTo>
                  <a:lnTo>
                    <a:pt x="91" y="84"/>
                  </a:lnTo>
                  <a:lnTo>
                    <a:pt x="84" y="91"/>
                  </a:lnTo>
                  <a:lnTo>
                    <a:pt x="76" y="97"/>
                  </a:lnTo>
                  <a:lnTo>
                    <a:pt x="67" y="100"/>
                  </a:lnTo>
                  <a:lnTo>
                    <a:pt x="57" y="103"/>
                  </a:lnTo>
                  <a:lnTo>
                    <a:pt x="51" y="103"/>
                  </a:lnTo>
                  <a:lnTo>
                    <a:pt x="46" y="103"/>
                  </a:lnTo>
                  <a:lnTo>
                    <a:pt x="36" y="100"/>
                  </a:lnTo>
                  <a:lnTo>
                    <a:pt x="27" y="97"/>
                  </a:lnTo>
                  <a:lnTo>
                    <a:pt x="19" y="91"/>
                  </a:lnTo>
                  <a:lnTo>
                    <a:pt x="12" y="84"/>
                  </a:lnTo>
                  <a:lnTo>
                    <a:pt x="6" y="76"/>
                  </a:lnTo>
                  <a:lnTo>
                    <a:pt x="2" y="67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6" y="27"/>
                  </a:lnTo>
                  <a:lnTo>
                    <a:pt x="12" y="19"/>
                  </a:lnTo>
                  <a:lnTo>
                    <a:pt x="19" y="12"/>
                  </a:lnTo>
                  <a:lnTo>
                    <a:pt x="27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7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91" y="19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3" y="46"/>
                  </a:lnTo>
                  <a:lnTo>
                    <a:pt x="103" y="51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30" name="Freeform 31"/>
            <p:cNvSpPr/>
            <p:nvPr/>
          </p:nvSpPr>
          <p:spPr>
            <a:xfrm>
              <a:off x="9456840" y="308880"/>
              <a:ext cx="56160" cy="148680"/>
            </a:xfrm>
            <a:custGeom>
              <a:avLst/>
              <a:gdLst/>
              <a:ahLst/>
              <a:cxnLst/>
              <a:rect l="0" t="0" r="r" b="b"/>
              <a:pathLst>
                <a:path w="156" h="413">
                  <a:moveTo>
                    <a:pt x="79" y="412"/>
                  </a:moveTo>
                  <a:lnTo>
                    <a:pt x="76" y="412"/>
                  </a:lnTo>
                  <a:lnTo>
                    <a:pt x="68" y="411"/>
                  </a:lnTo>
                  <a:lnTo>
                    <a:pt x="54" y="408"/>
                  </a:lnTo>
                  <a:lnTo>
                    <a:pt x="40" y="403"/>
                  </a:lnTo>
                  <a:lnTo>
                    <a:pt x="28" y="394"/>
                  </a:lnTo>
                  <a:lnTo>
                    <a:pt x="18" y="384"/>
                  </a:lnTo>
                  <a:lnTo>
                    <a:pt x="9" y="372"/>
                  </a:lnTo>
                  <a:lnTo>
                    <a:pt x="3" y="358"/>
                  </a:lnTo>
                  <a:lnTo>
                    <a:pt x="0" y="343"/>
                  </a:lnTo>
                  <a:lnTo>
                    <a:pt x="0" y="335"/>
                  </a:lnTo>
                  <a:lnTo>
                    <a:pt x="17" y="77"/>
                  </a:lnTo>
                  <a:lnTo>
                    <a:pt x="18" y="69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8" y="28"/>
                  </a:lnTo>
                  <a:lnTo>
                    <a:pt x="35" y="18"/>
                  </a:lnTo>
                  <a:lnTo>
                    <a:pt x="44" y="9"/>
                  </a:lnTo>
                  <a:lnTo>
                    <a:pt x="55" y="3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9" y="0"/>
                  </a:lnTo>
                  <a:lnTo>
                    <a:pt x="86" y="0"/>
                  </a:lnTo>
                  <a:lnTo>
                    <a:pt x="100" y="3"/>
                  </a:lnTo>
                  <a:lnTo>
                    <a:pt x="111" y="9"/>
                  </a:lnTo>
                  <a:lnTo>
                    <a:pt x="120" y="18"/>
                  </a:lnTo>
                  <a:lnTo>
                    <a:pt x="127" y="28"/>
                  </a:lnTo>
                  <a:lnTo>
                    <a:pt x="132" y="40"/>
                  </a:lnTo>
                  <a:lnTo>
                    <a:pt x="136" y="54"/>
                  </a:lnTo>
                  <a:lnTo>
                    <a:pt x="137" y="69"/>
                  </a:lnTo>
                  <a:lnTo>
                    <a:pt x="137" y="77"/>
                  </a:lnTo>
                  <a:lnTo>
                    <a:pt x="155" y="335"/>
                  </a:lnTo>
                  <a:lnTo>
                    <a:pt x="154" y="343"/>
                  </a:lnTo>
                  <a:lnTo>
                    <a:pt x="152" y="358"/>
                  </a:lnTo>
                  <a:lnTo>
                    <a:pt x="146" y="372"/>
                  </a:lnTo>
                  <a:lnTo>
                    <a:pt x="137" y="384"/>
                  </a:lnTo>
                  <a:lnTo>
                    <a:pt x="127" y="394"/>
                  </a:lnTo>
                  <a:lnTo>
                    <a:pt x="115" y="403"/>
                  </a:lnTo>
                  <a:lnTo>
                    <a:pt x="101" y="408"/>
                  </a:lnTo>
                  <a:lnTo>
                    <a:pt x="87" y="411"/>
                  </a:lnTo>
                  <a:lnTo>
                    <a:pt x="79" y="412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31" name="Freeform 32"/>
            <p:cNvSpPr/>
            <p:nvPr/>
          </p:nvSpPr>
          <p:spPr>
            <a:xfrm>
              <a:off x="9456840" y="308880"/>
              <a:ext cx="56160" cy="148680"/>
            </a:xfrm>
            <a:custGeom>
              <a:avLst/>
              <a:gdLst/>
              <a:ahLst/>
              <a:cxnLst/>
              <a:rect l="0" t="0" r="r" b="b"/>
              <a:pathLst>
                <a:path w="156" h="413">
                  <a:moveTo>
                    <a:pt x="79" y="412"/>
                  </a:moveTo>
                  <a:lnTo>
                    <a:pt x="76" y="412"/>
                  </a:lnTo>
                  <a:lnTo>
                    <a:pt x="68" y="411"/>
                  </a:lnTo>
                  <a:lnTo>
                    <a:pt x="54" y="408"/>
                  </a:lnTo>
                  <a:lnTo>
                    <a:pt x="40" y="403"/>
                  </a:lnTo>
                  <a:lnTo>
                    <a:pt x="28" y="394"/>
                  </a:lnTo>
                  <a:lnTo>
                    <a:pt x="18" y="384"/>
                  </a:lnTo>
                  <a:lnTo>
                    <a:pt x="9" y="372"/>
                  </a:lnTo>
                  <a:lnTo>
                    <a:pt x="3" y="358"/>
                  </a:lnTo>
                  <a:lnTo>
                    <a:pt x="0" y="343"/>
                  </a:lnTo>
                  <a:lnTo>
                    <a:pt x="0" y="335"/>
                  </a:lnTo>
                  <a:lnTo>
                    <a:pt x="17" y="77"/>
                  </a:lnTo>
                  <a:lnTo>
                    <a:pt x="18" y="69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8" y="28"/>
                  </a:lnTo>
                  <a:lnTo>
                    <a:pt x="35" y="18"/>
                  </a:lnTo>
                  <a:lnTo>
                    <a:pt x="44" y="9"/>
                  </a:lnTo>
                  <a:lnTo>
                    <a:pt x="55" y="3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9" y="0"/>
                  </a:lnTo>
                  <a:lnTo>
                    <a:pt x="86" y="0"/>
                  </a:lnTo>
                  <a:lnTo>
                    <a:pt x="100" y="3"/>
                  </a:lnTo>
                  <a:lnTo>
                    <a:pt x="111" y="9"/>
                  </a:lnTo>
                  <a:lnTo>
                    <a:pt x="120" y="18"/>
                  </a:lnTo>
                  <a:lnTo>
                    <a:pt x="127" y="28"/>
                  </a:lnTo>
                  <a:lnTo>
                    <a:pt x="132" y="40"/>
                  </a:lnTo>
                  <a:lnTo>
                    <a:pt x="136" y="54"/>
                  </a:lnTo>
                  <a:lnTo>
                    <a:pt x="137" y="69"/>
                  </a:lnTo>
                  <a:lnTo>
                    <a:pt x="137" y="77"/>
                  </a:lnTo>
                  <a:lnTo>
                    <a:pt x="155" y="335"/>
                  </a:lnTo>
                  <a:lnTo>
                    <a:pt x="154" y="343"/>
                  </a:lnTo>
                  <a:lnTo>
                    <a:pt x="152" y="358"/>
                  </a:lnTo>
                  <a:lnTo>
                    <a:pt x="146" y="372"/>
                  </a:lnTo>
                  <a:lnTo>
                    <a:pt x="137" y="384"/>
                  </a:lnTo>
                  <a:lnTo>
                    <a:pt x="127" y="394"/>
                  </a:lnTo>
                  <a:lnTo>
                    <a:pt x="115" y="403"/>
                  </a:lnTo>
                  <a:lnTo>
                    <a:pt x="101" y="408"/>
                  </a:lnTo>
                  <a:lnTo>
                    <a:pt x="87" y="411"/>
                  </a:lnTo>
                  <a:lnTo>
                    <a:pt x="79" y="412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  <p:sp>
          <p:nvSpPr>
            <p:cNvPr id="32" name="Freeform 33"/>
            <p:cNvSpPr/>
            <p:nvPr/>
          </p:nvSpPr>
          <p:spPr>
            <a:xfrm>
              <a:off x="9604800" y="308880"/>
              <a:ext cx="55800" cy="148680"/>
            </a:xfrm>
            <a:custGeom>
              <a:avLst/>
              <a:gdLst/>
              <a:ahLst/>
              <a:cxnLst/>
              <a:rect l="0" t="0" r="r" b="b"/>
              <a:pathLst>
                <a:path w="155" h="413">
                  <a:moveTo>
                    <a:pt x="78" y="412"/>
                  </a:moveTo>
                  <a:lnTo>
                    <a:pt x="76" y="412"/>
                  </a:lnTo>
                  <a:lnTo>
                    <a:pt x="68" y="411"/>
                  </a:lnTo>
                  <a:lnTo>
                    <a:pt x="53" y="408"/>
                  </a:lnTo>
                  <a:lnTo>
                    <a:pt x="39" y="403"/>
                  </a:lnTo>
                  <a:lnTo>
                    <a:pt x="27" y="394"/>
                  </a:lnTo>
                  <a:lnTo>
                    <a:pt x="17" y="384"/>
                  </a:lnTo>
                  <a:lnTo>
                    <a:pt x="9" y="372"/>
                  </a:lnTo>
                  <a:lnTo>
                    <a:pt x="3" y="358"/>
                  </a:lnTo>
                  <a:lnTo>
                    <a:pt x="0" y="343"/>
                  </a:lnTo>
                  <a:lnTo>
                    <a:pt x="0" y="335"/>
                  </a:lnTo>
                  <a:lnTo>
                    <a:pt x="17" y="77"/>
                  </a:lnTo>
                  <a:lnTo>
                    <a:pt x="17" y="69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7" y="28"/>
                  </a:lnTo>
                  <a:lnTo>
                    <a:pt x="34" y="18"/>
                  </a:lnTo>
                  <a:lnTo>
                    <a:pt x="43" y="9"/>
                  </a:lnTo>
                  <a:lnTo>
                    <a:pt x="55" y="3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86" y="0"/>
                  </a:lnTo>
                  <a:lnTo>
                    <a:pt x="100" y="3"/>
                  </a:lnTo>
                  <a:lnTo>
                    <a:pt x="111" y="9"/>
                  </a:lnTo>
                  <a:lnTo>
                    <a:pt x="120" y="18"/>
                  </a:lnTo>
                  <a:lnTo>
                    <a:pt x="127" y="28"/>
                  </a:lnTo>
                  <a:lnTo>
                    <a:pt x="132" y="40"/>
                  </a:lnTo>
                  <a:lnTo>
                    <a:pt x="135" y="54"/>
                  </a:lnTo>
                  <a:lnTo>
                    <a:pt x="137" y="69"/>
                  </a:lnTo>
                  <a:lnTo>
                    <a:pt x="137" y="77"/>
                  </a:lnTo>
                  <a:lnTo>
                    <a:pt x="154" y="335"/>
                  </a:lnTo>
                  <a:lnTo>
                    <a:pt x="154" y="343"/>
                  </a:lnTo>
                  <a:lnTo>
                    <a:pt x="151" y="358"/>
                  </a:lnTo>
                  <a:lnTo>
                    <a:pt x="145" y="372"/>
                  </a:lnTo>
                  <a:lnTo>
                    <a:pt x="137" y="384"/>
                  </a:lnTo>
                  <a:lnTo>
                    <a:pt x="127" y="394"/>
                  </a:lnTo>
                  <a:lnTo>
                    <a:pt x="115" y="403"/>
                  </a:lnTo>
                  <a:lnTo>
                    <a:pt x="101" y="408"/>
                  </a:lnTo>
                  <a:lnTo>
                    <a:pt x="86" y="411"/>
                  </a:lnTo>
                  <a:lnTo>
                    <a:pt x="78" y="412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33" name="Freeform 34"/>
            <p:cNvSpPr/>
            <p:nvPr/>
          </p:nvSpPr>
          <p:spPr>
            <a:xfrm>
              <a:off x="9604800" y="308880"/>
              <a:ext cx="55800" cy="148680"/>
            </a:xfrm>
            <a:custGeom>
              <a:avLst/>
              <a:gdLst/>
              <a:ahLst/>
              <a:cxnLst/>
              <a:rect l="0" t="0" r="r" b="b"/>
              <a:pathLst>
                <a:path w="155" h="413">
                  <a:moveTo>
                    <a:pt x="78" y="412"/>
                  </a:moveTo>
                  <a:lnTo>
                    <a:pt x="76" y="412"/>
                  </a:lnTo>
                  <a:lnTo>
                    <a:pt x="68" y="411"/>
                  </a:lnTo>
                  <a:lnTo>
                    <a:pt x="53" y="408"/>
                  </a:lnTo>
                  <a:lnTo>
                    <a:pt x="39" y="403"/>
                  </a:lnTo>
                  <a:lnTo>
                    <a:pt x="27" y="394"/>
                  </a:lnTo>
                  <a:lnTo>
                    <a:pt x="17" y="384"/>
                  </a:lnTo>
                  <a:lnTo>
                    <a:pt x="9" y="372"/>
                  </a:lnTo>
                  <a:lnTo>
                    <a:pt x="3" y="358"/>
                  </a:lnTo>
                  <a:lnTo>
                    <a:pt x="0" y="343"/>
                  </a:lnTo>
                  <a:lnTo>
                    <a:pt x="0" y="335"/>
                  </a:lnTo>
                  <a:lnTo>
                    <a:pt x="17" y="77"/>
                  </a:lnTo>
                  <a:lnTo>
                    <a:pt x="17" y="69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7" y="28"/>
                  </a:lnTo>
                  <a:lnTo>
                    <a:pt x="34" y="18"/>
                  </a:lnTo>
                  <a:lnTo>
                    <a:pt x="43" y="9"/>
                  </a:lnTo>
                  <a:lnTo>
                    <a:pt x="55" y="3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86" y="0"/>
                  </a:lnTo>
                  <a:lnTo>
                    <a:pt x="100" y="3"/>
                  </a:lnTo>
                  <a:lnTo>
                    <a:pt x="111" y="9"/>
                  </a:lnTo>
                  <a:lnTo>
                    <a:pt x="120" y="18"/>
                  </a:lnTo>
                  <a:lnTo>
                    <a:pt x="127" y="28"/>
                  </a:lnTo>
                  <a:lnTo>
                    <a:pt x="132" y="40"/>
                  </a:lnTo>
                  <a:lnTo>
                    <a:pt x="135" y="54"/>
                  </a:lnTo>
                  <a:lnTo>
                    <a:pt x="137" y="69"/>
                  </a:lnTo>
                  <a:lnTo>
                    <a:pt x="137" y="77"/>
                  </a:lnTo>
                  <a:lnTo>
                    <a:pt x="154" y="335"/>
                  </a:lnTo>
                  <a:lnTo>
                    <a:pt x="154" y="343"/>
                  </a:lnTo>
                  <a:lnTo>
                    <a:pt x="151" y="358"/>
                  </a:lnTo>
                  <a:lnTo>
                    <a:pt x="145" y="372"/>
                  </a:lnTo>
                  <a:lnTo>
                    <a:pt x="137" y="384"/>
                  </a:lnTo>
                  <a:lnTo>
                    <a:pt x="127" y="394"/>
                  </a:lnTo>
                  <a:lnTo>
                    <a:pt x="115" y="403"/>
                  </a:lnTo>
                  <a:lnTo>
                    <a:pt x="101" y="408"/>
                  </a:lnTo>
                  <a:lnTo>
                    <a:pt x="86" y="411"/>
                  </a:lnTo>
                  <a:lnTo>
                    <a:pt x="78" y="412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</p:grpSp>
      <p:sp>
        <p:nvSpPr>
          <p:cNvPr id="34" name="CustomShape 35"/>
          <p:cNvSpPr/>
          <p:nvPr/>
        </p:nvSpPr>
        <p:spPr>
          <a:xfrm>
            <a:off x="1058040" y="729000"/>
            <a:ext cx="7963920" cy="4572000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microsoft.com/en-us/sql/ssms/download-sql-server-management-studio-ssms?redirectedfrom=MSDN&amp;view=sql-server-ver1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icrosoft.com/en-gb/sql-server/sql-server-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803832" y="1819612"/>
            <a:ext cx="8472960" cy="2031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bs-BA" sz="4400" b="1" strike="noStrike" spc="-1" dirty="0">
                <a:solidFill>
                  <a:srgbClr val="000000"/>
                </a:solidFill>
                <a:latin typeface="Calibri"/>
              </a:rPr>
              <a:t>INSTALIRANJE I POKRETANJE</a:t>
            </a:r>
            <a:br>
              <a:rPr dirty="0"/>
            </a:br>
            <a:r>
              <a:rPr lang="bs-BA" sz="4400" b="1" strike="noStrike" spc="-1" dirty="0">
                <a:solidFill>
                  <a:srgbClr val="000000"/>
                </a:solidFill>
                <a:latin typeface="Calibri"/>
              </a:rPr>
              <a:t>SQL SERVERA 201</a:t>
            </a:r>
            <a:r>
              <a:rPr lang="bs-Latn-BA" sz="4400" b="1" strike="noStrike" spc="-1" dirty="0">
                <a:solidFill>
                  <a:srgbClr val="000000"/>
                </a:solidFill>
                <a:latin typeface="Calibri"/>
              </a:rPr>
              <a:t>9</a:t>
            </a:r>
            <a:endParaRPr lang="bs-Latn-BA" sz="4400" b="1" spc="-1" dirty="0">
              <a:solidFill>
                <a:srgbClr val="000000"/>
              </a:solidFill>
              <a:latin typeface="Calibri"/>
            </a:endParaRPr>
          </a:p>
          <a:p>
            <a:pPr algn="ctr"/>
            <a:r>
              <a:rPr lang="bs-Latn-BA" sz="44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(DEVELOPER EDITION)</a:t>
            </a:r>
            <a:endParaRPr lang="bs-BA" sz="44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D8F2B26-4C11-4B63-9429-322DAC928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" y="1036444"/>
            <a:ext cx="4873560" cy="3677057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6FEF77-9E8F-47B0-BE2E-E33AEB2E9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66" y="1062681"/>
            <a:ext cx="4873559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8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024144-EBDF-4430-9E5F-67D2394E093A}"/>
              </a:ext>
            </a:extLst>
          </p:cNvPr>
          <p:cNvSpPr txBox="1"/>
          <p:nvPr/>
        </p:nvSpPr>
        <p:spPr>
          <a:xfrm>
            <a:off x="650378" y="603627"/>
            <a:ext cx="718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>
                <a:latin typeface="Arial Narrow" panose="020B0606020202030204" pitchFamily="34" charset="0"/>
              </a:rPr>
              <a:t>Izbor opcija koje će biti instalirane. Potrebno je uključiti </a:t>
            </a:r>
            <a:r>
              <a:rPr lang="bs-Latn-BA" b="1" dirty="0">
                <a:latin typeface="Arial Narrow" panose="020B0606020202030204" pitchFamily="34" charset="0"/>
              </a:rPr>
              <a:t>Database Engine Services</a:t>
            </a:r>
            <a:endParaRPr lang="en-US" b="1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F950D1-F903-49A4-B7FE-28BF2B3BA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60" y="1126391"/>
            <a:ext cx="5926448" cy="44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2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652F33-18AD-4F5E-A268-8AEAF6775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65" y="634959"/>
            <a:ext cx="6570235" cy="494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14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F0CA101-ACF6-4B25-A36C-0B0244765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094" y="864974"/>
            <a:ext cx="6164436" cy="466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6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C90DE3-6C88-4E94-8EF3-293F2C597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30844"/>
            <a:ext cx="4851775" cy="3674254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43733B-DF0D-40EA-9FD6-51CD7382F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6" y="1216555"/>
            <a:ext cx="4851778" cy="36742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56B964-3BE5-4B53-B950-5FE2BF6DD5E2}"/>
              </a:ext>
            </a:extLst>
          </p:cNvPr>
          <p:cNvSpPr txBox="1"/>
          <p:nvPr/>
        </p:nvSpPr>
        <p:spPr>
          <a:xfrm>
            <a:off x="63701" y="580786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>
                <a:latin typeface="Arial Narrow" panose="020B0606020202030204" pitchFamily="34" charset="0"/>
              </a:rPr>
              <a:t>Klikom na </a:t>
            </a:r>
            <a:r>
              <a:rPr lang="bs-Latn-BA" b="1" i="1" dirty="0">
                <a:latin typeface="Arial Narrow" panose="020B0606020202030204" pitchFamily="34" charset="0"/>
              </a:rPr>
              <a:t>Add Current User</a:t>
            </a:r>
            <a:r>
              <a:rPr lang="bs-Latn-BA" i="1" dirty="0">
                <a:latin typeface="Arial Narrow" panose="020B0606020202030204" pitchFamily="34" charset="0"/>
              </a:rPr>
              <a:t> </a:t>
            </a:r>
            <a:r>
              <a:rPr lang="bs-Latn-BA" b="1" dirty="0">
                <a:latin typeface="Arial Narrow" panose="020B0606020202030204" pitchFamily="34" charset="0"/>
              </a:rPr>
              <a:t>obavezno</a:t>
            </a:r>
            <a:r>
              <a:rPr lang="bs-Latn-BA" dirty="0">
                <a:latin typeface="Arial Narrow" panose="020B0606020202030204" pitchFamily="34" charset="0"/>
              </a:rPr>
              <a:t> dodati usera.</a:t>
            </a:r>
            <a:endParaRPr lang="en-US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5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828D28E-B472-481F-969A-E9A7EA4E6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50155"/>
            <a:ext cx="4888990" cy="3678990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C595663-243A-4BC4-8E08-B76F2CB6E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731" y="1250155"/>
            <a:ext cx="4884258" cy="367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72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445C34-BE54-4DBF-B737-B7FA2C41AD8A}"/>
              </a:ext>
            </a:extLst>
          </p:cNvPr>
          <p:cNvSpPr txBox="1"/>
          <p:nvPr/>
        </p:nvSpPr>
        <p:spPr>
          <a:xfrm>
            <a:off x="332387" y="693691"/>
            <a:ext cx="9415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s-Latn-BA" dirty="0">
                <a:hlinkClick r:id="rId2"/>
              </a:rPr>
              <a:t>Download SQL Server Management Studio (SSMS) - SQL Server Management Studio (SSMS) | Microsoft Docs</a:t>
            </a:r>
            <a:endParaRPr lang="bs-Latn-BA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092F291-FFA1-4752-9D66-2B854139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06" y="1340022"/>
            <a:ext cx="8068962" cy="429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63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1DAEDCD-968C-4B16-B747-D8F7A0B6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33" y="932391"/>
            <a:ext cx="4830191" cy="4169748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21D703F-568B-4D1B-A1AD-C272178EB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10" y="932391"/>
            <a:ext cx="4855415" cy="416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AC0678-7D98-4A21-9ED8-D263F8D2D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9" y="1062680"/>
            <a:ext cx="4811003" cy="4150669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F70DE0-3913-42BD-B4DD-0DDCB8BB0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621" y="1062680"/>
            <a:ext cx="4811003" cy="416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60D1F091-C186-45DD-8FF1-46FB4D3D2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2" y="568411"/>
            <a:ext cx="2623100" cy="5102139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CB81A5F-EE63-4F74-8982-97358B3C5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50" y="478640"/>
            <a:ext cx="4228294" cy="2614340"/>
          </a:xfrm>
          <a:prstGeom prst="rect">
            <a:avLst/>
          </a:prstGeom>
        </p:spPr>
      </p:pic>
      <p:pic>
        <p:nvPicPr>
          <p:cNvPr id="16" name="Picture 1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2C709EC-0110-4000-9100-A15D2E2E1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001" y="3244839"/>
            <a:ext cx="5045990" cy="224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5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0D57EF-A174-4354-A429-83D7C8CD6160}"/>
              </a:ext>
            </a:extLst>
          </p:cNvPr>
          <p:cNvSpPr/>
          <p:nvPr/>
        </p:nvSpPr>
        <p:spPr>
          <a:xfrm>
            <a:off x="1372326" y="744672"/>
            <a:ext cx="7335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  <a:hlinkClick r:id="rId2"/>
              </a:rPr>
              <a:t>https://www.microsoft.com/en-gb/sql-server/sql-server-downloads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D8AA0D9-741A-4AE3-AC8A-45CFF87D2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9" y="1331928"/>
            <a:ext cx="8236744" cy="406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0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0AE4D1-8491-454A-A14C-B0D650BFD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220" y="831646"/>
            <a:ext cx="4721911" cy="2802720"/>
          </a:xfrm>
          <a:prstGeom prst="rect">
            <a:avLst/>
          </a:prstGeom>
        </p:spPr>
      </p:pic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E16B6340-39CD-49D2-9C65-FCD730DE8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61" y="4034269"/>
            <a:ext cx="3779848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8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E66627-100B-4E25-8391-6EFAF82D3A5E}"/>
              </a:ext>
            </a:extLst>
          </p:cNvPr>
          <p:cNvSpPr txBox="1"/>
          <p:nvPr/>
        </p:nvSpPr>
        <p:spPr>
          <a:xfrm>
            <a:off x="94323" y="492416"/>
            <a:ext cx="86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>
                <a:latin typeface="Arial Narrow" panose="020B0606020202030204" pitchFamily="34" charset="0"/>
              </a:rPr>
              <a:t>Prilikom pokretanja preuzetog fajla pokreće se instalacija. Potrebno je odabrati Custom tip instalacije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1F7E26B-82E7-4B94-AECE-EA63F531B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69" y="952705"/>
            <a:ext cx="5678286" cy="44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9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0B9926-3E69-40BF-BCB6-FBC53C407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" y="1193378"/>
            <a:ext cx="4896543" cy="3867662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187054-F89A-4406-AEBA-9117E6402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467" y="1210965"/>
            <a:ext cx="4896543" cy="38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6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592A614-D0BD-46BF-BC4D-FD0C002D4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492" y="593124"/>
            <a:ext cx="6257640" cy="494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DFA7483-425A-4D49-ACA3-094D8FFD9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84" y="676718"/>
            <a:ext cx="6430066" cy="487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3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B897D30-CE4F-4CE1-AE31-BE526F1C4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969" y="617836"/>
            <a:ext cx="6559102" cy="492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73E7CD-EA5F-4BBB-8E20-7933D793B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01" y="743352"/>
            <a:ext cx="6336021" cy="477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8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</Words>
  <Application>Microsoft Office PowerPoint</Application>
  <PresentationFormat>Custom</PresentationFormat>
  <Paragraphs>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Narrow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1</cp:revision>
  <dcterms:created xsi:type="dcterms:W3CDTF">2022-03-05T18:05:38Z</dcterms:created>
  <dcterms:modified xsi:type="dcterms:W3CDTF">2022-03-05T19:27:26Z</dcterms:modified>
  <dc:language/>
</cp:coreProperties>
</file>