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85" r:id="rId4"/>
    <p:sldId id="286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2E5FB-6C63-6640-BEDC-2BBB28B48B6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B5682-C717-1D44-B792-3C729053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B1D8A-43B8-9F42-82C0-0C77CB191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00D2-B811-5EC0-F216-B21512E64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541F8-CC2D-8E1A-78A5-423902262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14451-749F-38D8-1504-879FFB69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7CF-76B9-1D4B-AEA8-0C11CC6B003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63F6-32B7-8B76-2425-CD893B92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EE89E-48D2-E591-B0A0-A4B985FE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247-8947-6447-9CCB-2E22B0AB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5C02-81A8-F8C3-8C2B-00C5077F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9340E-DAE0-023C-CCC3-0F27B770E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C8C7-9F8B-819A-61B2-8A135B40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7CF-76B9-1D4B-AEA8-0C11CC6B003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2DD32-539C-0587-FC11-6B281E2F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6476-6A1C-DF85-DDD2-CA12BA52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247-8947-6447-9CCB-2E22B0AB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EB91D-3B81-DF55-C984-B1BE6C5C6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119D6-9744-8F2F-F9E9-C218884CD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7F61D-EADC-E941-0F62-2454F5C9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7CF-76B9-1D4B-AEA8-0C11CC6B003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9FB2-DADB-7808-840D-2D538CA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FF07F-390D-A6EC-FA99-523B5C7E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247-8947-6447-9CCB-2E22B0AB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087B-63B7-908F-84BC-1846013A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9D54-7E13-0604-96A3-2327255A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5148E-2088-A5CD-0E09-FAE29A74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7CF-76B9-1D4B-AEA8-0C11CC6B003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92E4C-B0F9-81E3-7A1B-540B0C8B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0ED8-665B-37AA-2A52-10B25EE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247-8947-6447-9CCB-2E22B0AB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1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1665-624F-0C3D-8C2A-0DEBBD8D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B6F29-3F81-C3C2-002F-A98EE463B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420B-B544-BC1B-D9DD-A2E1AB61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7CF-76B9-1D4B-AEA8-0C11CC6B003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AE64-AA71-9051-52C1-1F786D6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01F5-95EE-6359-A3DD-1EE483F2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247-8947-6447-9CCB-2E22B0AB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EB43-2D45-E32D-8746-7C900DBE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9660-5B45-11DA-8180-72CBAC42B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1CA48-8E60-0300-A024-97BF3FCDA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4B0E8-B2D1-93FF-94B2-339354F1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7CF-76B9-1D4B-AEA8-0C11CC6B003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2A0B-8C7E-FD6A-189D-437893E6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4ED65-350F-81CE-C800-645196BC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247-8947-6447-9CCB-2E22B0AB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A9F8-F1F4-1D65-519D-FCB38A4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24D9E-C0A3-4173-CE1A-3A992561E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DCCA1-570E-AA34-FF12-41DF41B4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7C773-BEB6-4DEA-A9C3-10B28F0DD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33B43-1289-16F6-004F-81FAE5548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4C27C-0EF3-F164-9CE9-DDB6B994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7CF-76B9-1D4B-AEA8-0C11CC6B003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34B37-742A-F9AE-5421-7BB479C0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6A6A5-183B-6DCE-5C54-5AD69A36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247-8947-6447-9CCB-2E22B0AB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6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F7B2-7C33-AA15-5171-9D0CECF2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A44A6-27DB-EC2E-3FAE-300B0E0C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7CF-76B9-1D4B-AEA8-0C11CC6B003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522A2-480B-25E1-DB7F-EDFEFA86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4640D-B6DA-C898-5D8E-48EDB415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247-8947-6447-9CCB-2E22B0AB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075FB-E17C-A228-8F05-603EA1F1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7CF-76B9-1D4B-AEA8-0C11CC6B003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F2149-FCE5-F1FB-4047-DFC88CCC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0B3B7-9B79-6C9B-4E97-D9C3AD2F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247-8947-6447-9CCB-2E22B0AB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A77F-4DC9-A181-D170-208613A8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95F9-2395-8ABA-114D-7EEF5E2B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B66FA-25F0-27AF-55A4-82029DDF1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CE302-39B6-28F1-D16A-1CB6D04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7CF-76B9-1D4B-AEA8-0C11CC6B003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74F5-6EC0-D52C-C690-F03EE7B9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DD29C-43E4-C1E4-5541-FA5225C7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247-8947-6447-9CCB-2E22B0AB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870C-D2C8-589B-F02A-2C003272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4F17A-8B1A-6686-2E5A-AE901103D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050C6-1E9F-326A-1314-EFCE380D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2828E-D518-1FAE-092B-9AA92CE5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7CF-76B9-1D4B-AEA8-0C11CC6B003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18100-4CF4-2C88-C8EA-C7028228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131A5-EDEB-4BB5-0177-CD9FA7B6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247-8947-6447-9CCB-2E22B0AB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7C484-CDF5-63E9-B37E-4D97620B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F689-8A7F-6F3D-44C7-98D15369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F4FB-883A-3A52-BFFA-33FC8F11C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C07CF-76B9-1D4B-AEA8-0C11CC6B0030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3C6B-118A-DE89-0EE4-E30434EDD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8695-786A-5D6E-72E7-D69CC222B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2247-8947-6447-9CCB-2E22B0AB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8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03C3-1074-29C5-657B-A0FEE836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63200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1A1-452C-2751-1F3D-DB120EF7E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0BDAF-87B9-E958-4DA6-49B744090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Class – 12</a:t>
            </a:r>
          </a:p>
        </p:txBody>
      </p:sp>
    </p:spTree>
    <p:extLst>
      <p:ext uri="{BB962C8B-B14F-4D97-AF65-F5344CB8AC3E}">
        <p14:creationId xmlns:p14="http://schemas.microsoft.com/office/powerpoint/2010/main" val="252881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Quick Recap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Python Basics/Pandas/ Statistics 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Data Visualization Modelling Overview</a:t>
            </a:r>
          </a:p>
          <a:p>
            <a:pPr lvl="1">
              <a:buClr>
                <a:schemeClr val="dk1"/>
              </a:buClr>
              <a:buSzPts val="2800"/>
            </a:pPr>
            <a:r>
              <a:rPr lang="en-US" dirty="0"/>
              <a:t>Linear Regression</a:t>
            </a:r>
          </a:p>
          <a:p>
            <a:pPr lvl="1">
              <a:buClr>
                <a:schemeClr val="dk1"/>
              </a:buClr>
              <a:buSzPts val="2800"/>
            </a:pPr>
            <a:r>
              <a:rPr lang="en-US" dirty="0"/>
              <a:t>Decision Tree Classifier/Regressor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Application of Analytics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Churn Analytics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Time Series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Social Media Analytics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we will do today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Git &amp; </a:t>
            </a:r>
            <a:r>
              <a:rPr lang="en-US" dirty="0" err="1"/>
              <a:t>Github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Presenting our work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965-ECF0-9DC4-698D-47B9B6F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24609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89E1-13CF-BC07-E8F4-5C91346C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!!</a:t>
            </a:r>
          </a:p>
        </p:txBody>
      </p:sp>
    </p:spTree>
    <p:extLst>
      <p:ext uri="{BB962C8B-B14F-4D97-AF65-F5344CB8AC3E}">
        <p14:creationId xmlns:p14="http://schemas.microsoft.com/office/powerpoint/2010/main" val="246393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882E-344F-182C-CB26-2D519101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51436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Macintosh PowerPoint</Application>
  <PresentationFormat>Widescreen</PresentationFormat>
  <Paragraphs>23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Welcome</vt:lpstr>
      <vt:lpstr>Business Analytics</vt:lpstr>
      <vt:lpstr>Quick Recap</vt:lpstr>
      <vt:lpstr>What we will do today</vt:lpstr>
      <vt:lpstr>That’s it</vt:lpstr>
      <vt:lpstr>Let’s go !!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Microsoft Office User</dc:creator>
  <cp:lastModifiedBy>Microsoft Office User</cp:lastModifiedBy>
  <cp:revision>1</cp:revision>
  <dcterms:created xsi:type="dcterms:W3CDTF">2023-04-26T03:44:25Z</dcterms:created>
  <dcterms:modified xsi:type="dcterms:W3CDTF">2023-04-26T03:45:53Z</dcterms:modified>
</cp:coreProperties>
</file>