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85" r:id="rId4"/>
    <p:sldId id="28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6327"/>
  </p:normalViewPr>
  <p:slideViewPr>
    <p:cSldViewPr snapToGrid="0">
      <p:cViewPr varScale="1">
        <p:scale>
          <a:sx n="102" d="100"/>
          <a:sy n="102" d="100"/>
        </p:scale>
        <p:origin x="14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4A11-1A3B-554B-A717-DFE0AFE97BD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F10F2-237C-2047-96A5-42B38E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B1D8A-43B8-9F42-82C0-0C77CB19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674B-B785-B681-AA9B-5B2B7119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20B0-945A-5822-FAF9-05322756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6DDB-54A3-B614-2640-AE4A8879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F445-1816-275E-0B19-4D79ED50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02-FC85-0B1A-FE54-689D89F7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AD21-C69A-62E6-DC86-B1EE6356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8DC46-670E-1A83-C452-C3EC74CA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F2A9-024D-C3B1-B89A-FCCA3D89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D3EC-95E0-BA5B-06CD-FE91CBE8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B506-EC0E-87B2-F8B2-AB635734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E66E2-8CFF-3774-A396-EE47FDC3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FD153-5DF7-F260-8351-A5FF6FF6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D1B5-25E7-2638-4066-5B9EABA0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6D17-B6E4-B152-ACE6-62C9D9D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115C-838C-78D3-4BB4-7E128D2E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4F34-68CB-67DF-6DA8-B63085AA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650C-F997-F80B-0466-E30A8B9A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883D-B4C6-8EEC-6E0B-A2FE6AB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A9E5-FF8E-291A-0AD0-542886C9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8ADB-5672-FDE5-BDAE-2ACD413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4623-AE4A-D64D-57FD-125BD78F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E652-1257-177D-B00B-933BF26E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88A9-113D-E3B2-30B5-366B84B7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15F8-6838-96CF-988D-4F6C41C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88C1-E188-6B6E-220F-EEA1D9B0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C3AE-9098-AFBB-1E3B-A3C55C14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4C71-0BCB-2D01-BA66-05261200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9CBF-6C99-A313-393F-F7DAE14B2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DE22-CF10-441F-E1CC-E728DC75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4B37B-5960-DDFB-931D-3DF3B91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8DA5-F5C7-5F55-B144-ECDCF87E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917D-7FFF-C38C-BDBA-724B533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55A3-EF51-9F23-2F08-F1F3DD0C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2EC9A-2A55-9589-529F-6AE349DC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A2F99-5E0F-5912-7932-5517B42D7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5FA35-88DD-1840-5218-2684B29D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5A98-B239-83F2-6411-776EF1F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3B638-665B-EDF1-681B-5EB5173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D5E36-B3E6-9915-5B25-4C5680C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89B2-0389-4C6F-B1F6-E2C890E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0E6F-7EC3-0E93-ECEA-1989460F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176FB-314F-0017-5F94-CD45BD57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E900-161C-BE30-CB90-7580AB49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E3BA-2A4F-D052-D7AF-BB0D5C5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20BB8-CB0B-6DFB-EBAD-A07B3228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7789-619B-86D5-D6E3-2515A64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CF4-6139-94EC-712A-823ACF92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D5F5-3C41-9446-FB04-D09DAA37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FFE22-6AD3-4C72-7E23-BDC9FD2E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0DC0-CEB5-86A1-A69D-25A8ADEA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83CD-2A22-4FCA-CA5B-B9EC246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C7B1-B580-BA3C-52BB-52F0A30C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067E-C41A-0D94-1DBC-F8877D33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A905B-B2EA-58BB-C4DA-80DE1F9EA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FF59-2A8F-61E1-616A-F8DB27D4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1046-2A13-3FB6-9500-FCFFD62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D992-1791-F52A-85AF-ADDC4FBC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8773-DEE6-4436-47A0-D596E8BC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A2A59-2FAE-1788-BC48-BFDB72AC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8C9B-BF37-9951-F2B4-2AEA5351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E26D-D14D-DB99-ED0E-E6126F9D3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2F43-A265-8549-8848-862C2B64ECD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A616-CE41-1DFA-99EC-2BA4C632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7034-ABC6-46AC-91EA-9EA4D0167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A667-2BA6-0C4B-8D6F-4F289DE3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3C3-1074-29C5-657B-A0FEE8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36560-5EE7-3630-08DE-D496028A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1907" y="1690688"/>
            <a:ext cx="4608186" cy="4608186"/>
          </a:xfrm>
        </p:spPr>
      </p:pic>
    </p:spTree>
    <p:extLst>
      <p:ext uri="{BB962C8B-B14F-4D97-AF65-F5344CB8AC3E}">
        <p14:creationId xmlns:p14="http://schemas.microsoft.com/office/powerpoint/2010/main" val="63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1A1-452C-2751-1F3D-DB120EF7E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BDAF-87B9-E958-4DA6-49B744090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– 08</a:t>
            </a:r>
          </a:p>
        </p:txBody>
      </p:sp>
    </p:spTree>
    <p:extLst>
      <p:ext uri="{BB962C8B-B14F-4D97-AF65-F5344CB8AC3E}">
        <p14:creationId xmlns:p14="http://schemas.microsoft.com/office/powerpoint/2010/main" val="25288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Basics/ Pandas EDA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Statistics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Data Visualization using Seaborn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Modelling Overview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Linear Regression Hands on !!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Decision Tree’s Hands on !!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Decision Tree Regressor Hands on !!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will do today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Since in this course, a lot of the marks are for EDA.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 have noticed some of you using Matplotlib to create complex plots.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Whereas others, not so much.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So, to level the playing field. I will cover Matplotlib, before we cover any more algorithms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Matplotlib !!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965-ECF0-9DC4-698D-47B9B6F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D2BFF-81B9-4C96-3640-55448E7D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071" y="1690688"/>
            <a:ext cx="4407857" cy="4283941"/>
          </a:xfrm>
        </p:spPr>
      </p:pic>
    </p:spTree>
    <p:extLst>
      <p:ext uri="{BB962C8B-B14F-4D97-AF65-F5344CB8AC3E}">
        <p14:creationId xmlns:p14="http://schemas.microsoft.com/office/powerpoint/2010/main" val="246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E1-13CF-BC07-E8F4-5C91346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!!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51FB3-9B90-9C46-54EE-34693828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352" y="1690688"/>
            <a:ext cx="4289295" cy="4289295"/>
          </a:xfrm>
        </p:spPr>
      </p:pic>
    </p:spTree>
    <p:extLst>
      <p:ext uri="{BB962C8B-B14F-4D97-AF65-F5344CB8AC3E}">
        <p14:creationId xmlns:p14="http://schemas.microsoft.com/office/powerpoint/2010/main" val="2463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82E-344F-182C-CB26-2D519101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EDE7-19C3-1F49-C8F4-DCF5FDFD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04" y="1690688"/>
            <a:ext cx="6119191" cy="43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</Words>
  <Application>Microsoft Macintosh PowerPoint</Application>
  <PresentationFormat>Widescreen</PresentationFormat>
  <Paragraphs>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</vt:lpstr>
      <vt:lpstr>Business Analytics</vt:lpstr>
      <vt:lpstr>Quick Recap</vt:lpstr>
      <vt:lpstr>What we will do today</vt:lpstr>
      <vt:lpstr>That’s it</vt:lpstr>
      <vt:lpstr>Let’s go !!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2023-04-10T03:16:03Z</dcterms:created>
  <dcterms:modified xsi:type="dcterms:W3CDTF">2023-04-10T03:55:42Z</dcterms:modified>
</cp:coreProperties>
</file>