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85" r:id="rId4"/>
    <p:sldId id="286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2149F-727C-6940-9910-550474A13F78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BA1EC-5F04-B040-94F4-1469159AD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4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B1D8A-43B8-9F42-82C0-0C77CB191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5702-DC18-501F-0DCE-89F8ED835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5DBC3-AE51-4EDC-DECF-905D93D6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825EC-76B6-8575-4F2B-B4B2EDAD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7106-22F1-C43F-4C4C-E4703D58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FD4D-1C06-7B4B-325C-020179E9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7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3966-BB77-D00B-02F5-78C01EAC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33CB2-686B-6E2B-DBD4-7AFAE817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E39C-10CD-E7E2-0D05-FAFF48FE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6BC6-AD9A-E64C-3780-80E19637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19C4-339D-838A-2A08-0CD84872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7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7F676-B90F-D561-9852-68AE4457C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DECF5-C638-E6BB-A1D6-F7A0A164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4F00-2380-CC5E-B193-F06B0CC5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14F-9547-9698-C2C2-6803B533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A869-5390-CD6C-AE46-F25BB1F9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6C9C-D647-F9EB-8026-3BA77129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73EE-8ACA-67B4-6D53-1033614A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5EC4-3475-5A09-814F-DD870E53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A071-31AD-E712-461F-9817B612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FE5A-E932-BDA2-D655-5E4E361F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E7EC-7B34-835D-F246-443A79E3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CE61-5B5C-F55D-31E4-C48FB545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F563-25E4-9FC1-DE2D-E8AD5F97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7128-9DBC-B16A-4811-378ED4E7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620D-22AE-04E4-335B-A2BA559C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6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7D29-8262-7875-DA3C-B4C22EFF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10B4-3327-8928-60A8-0F3CABE0D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F981-AB54-ABC9-7F6A-81E903479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7DC04-DACE-9512-7320-C0F6D1AB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5380-F09B-D652-72A8-73C5AD57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742ED-1222-A8D6-E005-FC8303B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84CA-13AC-92AC-BA6C-ED354D67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7EA55-6D6B-AE2E-E6DE-D457FA04C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7941-444D-BE35-2353-D83C76E9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8951-5A75-3E5D-5370-03B0B666A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91759-EB36-ED7C-06D3-6B410E05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99A88-9682-922D-E8D6-BE2EC147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92D73-026F-A50F-3775-F19D47C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4087D-93AF-5EE2-8AB6-D6F95890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9BB9-D0C8-FEDA-AADA-FAD6ABA7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60D47-4FB2-2BAF-BCA4-537E8A7D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41DF1-1DF6-38CD-B64F-2D04823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C5DD5-5E06-6158-458F-C4E34785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EACCE-4B27-F05E-B320-A09B1068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D23D6-013A-8C42-3D47-1111AB02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6444-EB2B-F482-FE56-F3C574EA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783D-6BCF-8F71-BF38-7CDF60A1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E4DE5-1883-0F45-C752-2B51F54E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19C96-7002-7F8D-2CFB-94F280AE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DF434-2FE8-C43D-A0FA-871D7763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3D52B-BCAC-DC79-8DE2-5D51D59F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3F84-0734-60B0-CC15-251293C7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4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8BA4-5F5B-8A71-84A7-7170CCBB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20197-7E31-3149-92C8-4C1BFB41C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F5492-2A4B-4191-081C-DA4356C5B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FB91-43ED-37B2-1E17-6210F8D5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6EEF3-B513-F3D3-2A84-C2F12D39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627C4-83EE-CBA8-7348-C9AD6AE4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8C6C1-D24D-0281-E801-F42AD265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A17D2-EE1A-6247-4D75-0BA09946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BAC0-C4B2-1231-9B01-36B6000D9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10C0A-64E6-9448-8616-A2E516F2B0B9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6F691-D16A-0F1D-D5C4-22B7BA6B0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EB901-3351-F80E-FA85-676E46C10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01649-0C85-5A41-A409-D66E05E1F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8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03C3-1074-29C5-657B-A0FEE836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DA86DE-2030-E4E6-4132-44AD873A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1751" y="1690688"/>
            <a:ext cx="8248498" cy="3524358"/>
          </a:xfrm>
        </p:spPr>
      </p:pic>
    </p:spTree>
    <p:extLst>
      <p:ext uri="{BB962C8B-B14F-4D97-AF65-F5344CB8AC3E}">
        <p14:creationId xmlns:p14="http://schemas.microsoft.com/office/powerpoint/2010/main" val="6320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F1A1-452C-2751-1F3D-DB120EF7E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0BDAF-87B9-E958-4DA6-49B744090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 – 09</a:t>
            </a:r>
          </a:p>
        </p:txBody>
      </p:sp>
    </p:spTree>
    <p:extLst>
      <p:ext uri="{BB962C8B-B14F-4D97-AF65-F5344CB8AC3E}">
        <p14:creationId xmlns:p14="http://schemas.microsoft.com/office/powerpoint/2010/main" val="252881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Quick Recap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Python Basics/ Pandas EDA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Statistics 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Data Visualization using Seaborn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Modelling Overview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Linear Regression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Decision Tree Classifier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Decision Tree Regressor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dirty="0"/>
              <a:t>Data Visualization using Matplotlib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we will do today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Application of Analytics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Churn Analytics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all your decision tree’s are wrong (^_^)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2965-ECF0-9DC4-698D-47B9B6FB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5DF6FD-DD81-DCCB-CD4F-C2B46A1DC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252" y="1690688"/>
            <a:ext cx="5307495" cy="4187024"/>
          </a:xfrm>
        </p:spPr>
      </p:pic>
    </p:spTree>
    <p:extLst>
      <p:ext uri="{BB962C8B-B14F-4D97-AF65-F5344CB8AC3E}">
        <p14:creationId xmlns:p14="http://schemas.microsoft.com/office/powerpoint/2010/main" val="24609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89E1-13CF-BC07-E8F4-5C91346C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!!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ADE2CA-7BDF-FD86-067C-EEA45FB6F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530" y="1690688"/>
            <a:ext cx="8010939" cy="3699831"/>
          </a:xfrm>
        </p:spPr>
      </p:pic>
    </p:spTree>
    <p:extLst>
      <p:ext uri="{BB962C8B-B14F-4D97-AF65-F5344CB8AC3E}">
        <p14:creationId xmlns:p14="http://schemas.microsoft.com/office/powerpoint/2010/main" val="24639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882E-344F-182C-CB26-2D519101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1EDE7-19C3-1F49-C8F4-DCF5FDFD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04" y="1690688"/>
            <a:ext cx="6119191" cy="435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6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Macintosh PowerPoint</Application>
  <PresentationFormat>Widescreen</PresentationFormat>
  <Paragraphs>24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Welcome</vt:lpstr>
      <vt:lpstr>Business Analytics</vt:lpstr>
      <vt:lpstr>Quick Recap</vt:lpstr>
      <vt:lpstr>What we will do today</vt:lpstr>
      <vt:lpstr>That’s it</vt:lpstr>
      <vt:lpstr>Let’s go !!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2023-04-12T03:31:37Z</dcterms:created>
  <dcterms:modified xsi:type="dcterms:W3CDTF">2023-04-12T03:41:14Z</dcterms:modified>
</cp:coreProperties>
</file>