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82CF0-4041-3948-A142-00F23192D00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C6A14-EF59-994C-B42B-8EDA8E94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2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B1D8A-43B8-9F42-82C0-0C77CB191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B061-D1B7-8938-6A0E-BF7BB319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F620F-77CD-F8C7-5590-9BDF9A88E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A0B6-D1FB-8BDD-30AE-1A42953E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C902-A257-1F4F-95F2-698EF987EC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0BD2-E217-FD16-77F7-3B0A3804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D5A1-E6E1-5F6D-64D4-D3E1ECA3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E885-B0F7-BD46-9AC6-92691D96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5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BB87-48E8-0A04-F248-998391AE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1153C-D091-7CCF-A811-F526AEBDA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DEC5D-815E-B1B8-0558-214E8B4A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C902-A257-1F4F-95F2-698EF987EC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C172-2BE4-9A2E-AE38-B0213B8F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2D1D1-9B1A-72DE-58CC-E5848313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E885-B0F7-BD46-9AC6-92691D96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5D855-22AF-8420-2641-5E9A723D3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4CBA6-6462-DF9F-B7ED-49A9A1538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90207-D9E7-E2F8-E7A9-2B344430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C902-A257-1F4F-95F2-698EF987EC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11E2-0123-BA04-F1FA-80E7E981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94E24-5410-BD71-4633-64128251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E885-B0F7-BD46-9AC6-92691D96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AF17-96A5-38FA-E268-9BCF02D8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CE51-DE18-7A50-00D4-EBF0ECD3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873C-5E00-59F6-9C4E-CFEF996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C902-A257-1F4F-95F2-698EF987EC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4A0A1-1B56-47E0-8203-82B817BA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2E3A-3560-1F91-0BE4-CAB6D896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E885-B0F7-BD46-9AC6-92691D96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16E1-7CCF-099D-053B-62FC63FE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9D3B8-5D47-E493-FF4B-E63282F99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F3B0-BE9F-E873-356E-2BE69522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C902-A257-1F4F-95F2-698EF987EC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10F84-FD46-3B9C-D1F9-844566D4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CC33-0E70-BB8E-FC9E-C23B22D2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E885-B0F7-BD46-9AC6-92691D96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6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5753-4219-5927-D63C-437493F5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3E63-501F-046E-8A15-2DBBC331E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37CCA-878D-5D79-C9EF-51C15FA2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CBA6D-6D11-EA1A-328E-BCA2C4AE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C902-A257-1F4F-95F2-698EF987EC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400CC-DB90-D5EA-228E-497EA429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40821-3F7C-4021-3D72-B4A8C27B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E885-B0F7-BD46-9AC6-92691D96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2697-528B-B82F-749A-1BE8E738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AA97D-146F-046B-B941-E03BA0F8D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00558-E18E-3640-730A-740EE0BE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33C46-ECCE-7141-41AE-AE09EF4E1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1FB84-4185-E12C-C1C7-222B3322A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1A06A-CA7A-42F3-6B32-A2606AC1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C902-A257-1F4F-95F2-698EF987EC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E4135-44B1-3E68-4F30-F28A40AC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015FE-7E76-A380-4EA0-3A6C23BD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E885-B0F7-BD46-9AC6-92691D96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2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087B-5C98-178E-76E5-98ADD619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9F76B-4D73-2E0F-BB62-25004C91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C902-A257-1F4F-95F2-698EF987EC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ABC9F-7734-C332-B754-4C7CB0DB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4A86E-6D3D-5255-C62A-C4D07F90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E885-B0F7-BD46-9AC6-92691D96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2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25CF6-BCE9-90D5-92D4-42F47B1C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C902-A257-1F4F-95F2-698EF987EC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DD59E-FB7D-78C2-D3C8-75B60BA6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7408-88B3-DCB9-A3A5-B16CD5D9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E885-B0F7-BD46-9AC6-92691D96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B728-4A5F-D4DF-B6C1-985A2C46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A536-D9C8-82DB-7968-A10064A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0CBBF-D614-FF37-A093-9E321C9B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92514-684A-C3A7-B341-603608C8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C902-A257-1F4F-95F2-698EF987EC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92760-E1A4-4668-5315-4CE64DA0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FB9F-5D77-0F3B-0923-BD2298F0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E885-B0F7-BD46-9AC6-92691D96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1FCE-4ACC-A538-D944-5EE46662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C2F9F-7327-256A-F166-E8EBE6884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9BDB-6D3E-8425-252A-B4014F857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1533D-F2F4-3441-34DC-646AF94B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C902-A257-1F4F-95F2-698EF987EC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B8D49-45C8-C0CB-D262-0610F3C1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94201-F82A-1189-B8B5-4958D717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E885-B0F7-BD46-9AC6-92691D96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B1C96-683E-A6A5-4BDF-BE2AF229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3E562-8B35-021C-CFD4-39866C61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4895-585B-FEDB-7FEB-3E307619F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C902-A257-1F4F-95F2-698EF987EC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4390-CA5A-6791-C919-8C764E281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5549-6365-2542-32F5-A272C706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2E885-B0F7-BD46-9AC6-92691D96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9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03C3-1074-29C5-657B-A0FEE836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Back !!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2A7A7E-F0CE-A6FD-A68F-7E5EF71A5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8803" y="1690688"/>
            <a:ext cx="6494393" cy="3912285"/>
          </a:xfrm>
        </p:spPr>
      </p:pic>
    </p:spTree>
    <p:extLst>
      <p:ext uri="{BB962C8B-B14F-4D97-AF65-F5344CB8AC3E}">
        <p14:creationId xmlns:p14="http://schemas.microsoft.com/office/powerpoint/2010/main" val="63200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1D19-790F-1BCF-CC3F-D98D8D85C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E3B61-EE4D-7C85-215C-BBE69FEB9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Class - 06</a:t>
            </a:r>
          </a:p>
        </p:txBody>
      </p:sp>
    </p:spTree>
    <p:extLst>
      <p:ext uri="{BB962C8B-B14F-4D97-AF65-F5344CB8AC3E}">
        <p14:creationId xmlns:p14="http://schemas.microsoft.com/office/powerpoint/2010/main" val="281252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269D-3A0A-25B4-3B3F-7E477AB2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3EC9-9B5F-BBBF-722C-6F708AC6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tokenization, sentence &amp; word.</a:t>
            </a:r>
          </a:p>
          <a:p>
            <a:r>
              <a:rPr lang="en-US" dirty="0"/>
              <a:t>We know what are “</a:t>
            </a:r>
            <a:r>
              <a:rPr lang="en-US" dirty="0" err="1"/>
              <a:t>stopwords</a:t>
            </a:r>
            <a:r>
              <a:rPr lang="en-US" dirty="0"/>
              <a:t>”</a:t>
            </a:r>
          </a:p>
          <a:p>
            <a:r>
              <a:rPr lang="en-US" dirty="0"/>
              <a:t>We know “lemmatization” &amp; “Stemming”</a:t>
            </a:r>
          </a:p>
          <a:p>
            <a:r>
              <a:rPr lang="en-US" dirty="0"/>
              <a:t>We learned about vectorization, what is it, why we do it</a:t>
            </a:r>
          </a:p>
          <a:p>
            <a:r>
              <a:rPr lang="en-US" dirty="0"/>
              <a:t>We learned about Count - Vectorizer</a:t>
            </a:r>
          </a:p>
          <a:p>
            <a:r>
              <a:rPr lang="en-US" dirty="0"/>
              <a:t>We learned about TF-IDF Vectorizer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8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F422-4C00-F9CB-4F29-48013886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961C-2FF3-AE2C-EF89-BE096C4DD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Quickly do a recap of whatever we have done till now</a:t>
            </a:r>
          </a:p>
          <a:p>
            <a:r>
              <a:rPr lang="en-US" dirty="0"/>
              <a:t>We will look at some of the datasets and see how to load them in python</a:t>
            </a:r>
          </a:p>
          <a:p>
            <a:r>
              <a:rPr lang="en-US" dirty="0"/>
              <a:t>We will look at the pandas library and how it is going to help us loading excel files </a:t>
            </a:r>
          </a:p>
          <a:p>
            <a:r>
              <a:rPr lang="en-US" dirty="0"/>
              <a:t>We will cover the basics of pandas and not so basics of pandas (Half-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6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965-ECF0-9DC4-698D-47B9B6F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70B4EC-42C4-BE84-1D0E-6538D4F68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815" y="1647101"/>
            <a:ext cx="4602370" cy="4602370"/>
          </a:xfrm>
        </p:spPr>
      </p:pic>
    </p:spTree>
    <p:extLst>
      <p:ext uri="{BB962C8B-B14F-4D97-AF65-F5344CB8AC3E}">
        <p14:creationId xmlns:p14="http://schemas.microsoft.com/office/powerpoint/2010/main" val="24609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89E1-13CF-BC07-E8F4-5C91346C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!!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0AA38-AB49-486E-0ED4-A46B88F7A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317" y="1690688"/>
            <a:ext cx="5401365" cy="3979953"/>
          </a:xfrm>
        </p:spPr>
      </p:pic>
    </p:spTree>
    <p:extLst>
      <p:ext uri="{BB962C8B-B14F-4D97-AF65-F5344CB8AC3E}">
        <p14:creationId xmlns:p14="http://schemas.microsoft.com/office/powerpoint/2010/main" val="246393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133</Words>
  <Application>Microsoft Macintosh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Welcome Back !!</vt:lpstr>
      <vt:lpstr>NLP</vt:lpstr>
      <vt:lpstr>Quick Recap</vt:lpstr>
      <vt:lpstr>What we will do today</vt:lpstr>
      <vt:lpstr>That’s it</vt:lpstr>
      <vt:lpstr>Let’s go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Back !!</dc:title>
  <dc:creator>Microsoft Office User</dc:creator>
  <cp:lastModifiedBy>Microsoft Office User</cp:lastModifiedBy>
  <cp:revision>4</cp:revision>
  <dcterms:created xsi:type="dcterms:W3CDTF">2023-01-23T10:13:10Z</dcterms:created>
  <dcterms:modified xsi:type="dcterms:W3CDTF">2023-01-25T05:45:07Z</dcterms:modified>
</cp:coreProperties>
</file>