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057B-2D8F-659B-DF5A-60C244862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99F09-DC2B-A57D-A4D9-2604EC5F2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B985D-DA1D-3A77-04B8-B1EC030A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DD4D-2577-AA49-91D6-31F62CDAF6C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10269-13C4-502F-3AFE-8C84ECA1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D3E1D-1B3D-16D1-F753-0BE618C8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6A2F-EB2E-7B41-BD7F-16131E0C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1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65FA-8BC4-FC2C-DC65-BD267BCF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24981-3A60-2E89-1ADA-0C865ABFC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CFDF2-C8FF-31A3-338D-0A4E03E2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DD4D-2577-AA49-91D6-31F62CDAF6C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C06B1-D676-5DAF-1888-0BD6EA2B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CAF4E-30D3-D214-8C72-59DD22CC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6A2F-EB2E-7B41-BD7F-16131E0C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4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1671C-B9A6-56E0-CAA1-5841A198B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85ECE-7C29-9A54-F8B8-E63CD5D1E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4A3A-3274-8FAD-1D10-43158C48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DD4D-2577-AA49-91D6-31F62CDAF6C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D1A6B-18E5-799F-6F9B-C3AE99B8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3D03B-D744-F9DB-0C26-E04B7B23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6A2F-EB2E-7B41-BD7F-16131E0C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1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3A8D-726D-9075-CF14-3834C00B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07BBB-29FD-90CB-73A4-C6E219F8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E98EE-3570-18C7-F817-1E9F1E84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DD4D-2577-AA49-91D6-31F62CDAF6C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20DB6-0FF4-7452-98DF-24FB04F5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BBAC-49BA-CCC1-1176-F9F96660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6A2F-EB2E-7B41-BD7F-16131E0C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1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3D1B-D4D2-A930-85A0-62CB5461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8C2DE-E378-6AE7-1DC2-7619CE1D5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A216F-5836-FCC6-8466-6A4F5152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DD4D-2577-AA49-91D6-31F62CDAF6C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A8052-3216-FA88-61C0-CCA9C421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CBFF9-3FF3-A23C-B020-BEDB49B7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6A2F-EB2E-7B41-BD7F-16131E0C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8355-645D-7EC2-5E0E-6020805D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D433-0D2F-BB0E-BD51-C1190672C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0BAF1-07B6-8934-5E69-B10E18B32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39250-F5F4-43A3-3958-2CB32679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DD4D-2577-AA49-91D6-31F62CDAF6C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74903-71FF-A32D-0ADE-5CF7EEFA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074CA-7B85-6DA9-F18D-2398C107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6A2F-EB2E-7B41-BD7F-16131E0C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0AC2-A287-B359-65A7-262403E0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2E265-51F2-E96E-F05F-4370C6AD2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90742-1BC8-1997-021D-D1867CA56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E7BC1-F639-98EB-CFC9-617B7FDB3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D84F1-60F7-C4C7-51EC-72B13563F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DA073-FC98-DFF4-9B6D-FB06B4B8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DD4D-2577-AA49-91D6-31F62CDAF6C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6D225-FE8B-3BD9-32F6-02E8E8BD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4E990-9D7B-BA8F-D6C3-3ADE842B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6A2F-EB2E-7B41-BD7F-16131E0C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3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12EF-874E-8438-7613-CB07EA1E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8F7C0-1341-117A-F4BC-AA5D3E26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DD4D-2577-AA49-91D6-31F62CDAF6C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9C71E-1ECD-7F52-3F7A-C7B716CD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5E0BD-1723-33D6-4A42-1E785885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6A2F-EB2E-7B41-BD7F-16131E0C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2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616F0-D22C-56DD-A9E1-4D267C71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DD4D-2577-AA49-91D6-31F62CDAF6C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25631-0988-EA8B-7D14-E8E7C70D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105BE-B3BE-4364-068B-1F8447A0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6A2F-EB2E-7B41-BD7F-16131E0C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3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B7C9-F6AB-F111-4FA8-C8598AE7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E176D-60AC-F422-7761-81FBADBEA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20604-F006-9141-D18D-FE1FF4779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A191B-05FF-C2A1-8CDA-F55994D1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DD4D-2577-AA49-91D6-31F62CDAF6C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3E5B6-FD16-1B86-027E-73710C9A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6BD11-1E63-D615-6461-E04D30C0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6A2F-EB2E-7B41-BD7F-16131E0C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1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34DF-7EC4-7E55-9408-C45390E4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05688-5976-44FE-88DB-9C2605CBC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73FF2-2A04-C0EA-EF2B-662CD98EF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58163-6D5C-AAC8-F46D-7564B763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DD4D-2577-AA49-91D6-31F62CDAF6C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CAD6D-25E1-7C37-9451-B7DF9309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911CC-D913-7289-032C-0DB5C7A3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6A2F-EB2E-7B41-BD7F-16131E0C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3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C38FC-AA2C-FFEB-CD7C-13DB6A8F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B13AA-0DCB-E06A-8F36-C4DA4D413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E765-89D1-0AD7-3A84-987280E44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CDD4D-2577-AA49-91D6-31F62CDAF6C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4864-FC32-55F7-DE9E-FEE09F14C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9998F-395F-8F3F-213D-6330AB6EE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6A2F-EB2E-7B41-BD7F-16131E0CB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7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7D47C8-5E34-02AF-FB2A-40CBAED44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1524000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1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A3D0-CF17-00DF-0C68-C51855D80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NLP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756E8-CFF2-23EE-A3CD-E11912165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Natural Language Processing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5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4E98-9F10-54F7-063B-CAFBD751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done till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8D7B0-3B82-2346-023E-89E1078E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NLP</a:t>
            </a:r>
          </a:p>
          <a:p>
            <a:r>
              <a:rPr lang="en-US" dirty="0"/>
              <a:t>Why we need to learn NLP</a:t>
            </a:r>
          </a:p>
          <a:p>
            <a:r>
              <a:rPr lang="en-US" dirty="0"/>
              <a:t>How will learning NLP Benefit me</a:t>
            </a:r>
          </a:p>
          <a:p>
            <a:r>
              <a:rPr lang="en-US" dirty="0"/>
              <a:t>Basics of Python </a:t>
            </a:r>
          </a:p>
        </p:txBody>
      </p:sp>
    </p:spTree>
    <p:extLst>
      <p:ext uri="{BB962C8B-B14F-4D97-AF65-F5344CB8AC3E}">
        <p14:creationId xmlns:p14="http://schemas.microsoft.com/office/powerpoint/2010/main" val="105095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56BE-9D6A-5359-84B9-39520823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D0EA-A959-2345-173D-E41A31E5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IN" sz="2400" b="1" dirty="0"/>
              <a:t>Data types</a:t>
            </a:r>
          </a:p>
          <a:p>
            <a:pPr algn="l" rtl="0">
              <a:buFont typeface="+mj-lt"/>
              <a:buAutoNum type="arabicPeriod"/>
            </a:pPr>
            <a:r>
              <a:rPr lang="en-IN" sz="2400" dirty="0"/>
              <a:t>Numbers</a:t>
            </a:r>
          </a:p>
          <a:p>
            <a:pPr algn="l" rtl="0">
              <a:buFont typeface="+mj-lt"/>
              <a:buAutoNum type="arabicPeriod"/>
            </a:pPr>
            <a:r>
              <a:rPr lang="en-IN" sz="2400" dirty="0"/>
              <a:t>Strings</a:t>
            </a:r>
          </a:p>
          <a:p>
            <a:pPr algn="l" rtl="0">
              <a:buFont typeface="+mj-lt"/>
              <a:buAutoNum type="arabicPeriod"/>
            </a:pPr>
            <a:r>
              <a:rPr lang="en-IN" sz="2400" dirty="0"/>
              <a:t>Booleans</a:t>
            </a:r>
          </a:p>
          <a:p>
            <a:pPr marL="0" indent="0" algn="ctr">
              <a:buNone/>
            </a:pPr>
            <a:r>
              <a:rPr lang="en-US" sz="2400" b="1" dirty="0"/>
              <a:t>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String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Integer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Float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Boolean methods</a:t>
            </a:r>
          </a:p>
        </p:txBody>
      </p:sp>
    </p:spTree>
    <p:extLst>
      <p:ext uri="{BB962C8B-B14F-4D97-AF65-F5344CB8AC3E}">
        <p14:creationId xmlns:p14="http://schemas.microsoft.com/office/powerpoint/2010/main" val="352781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FB2C-4CD1-374B-F32A-C365594CB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48478"/>
            <a:ext cx="10757452" cy="5928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Basic </a:t>
            </a:r>
            <a:r>
              <a:rPr lang="en-US" sz="2000" b="1" dirty="0" err="1"/>
              <a:t>Maths</a:t>
            </a:r>
            <a:endParaRPr lang="en-US" sz="2000" b="1" dirty="0"/>
          </a:p>
          <a:p>
            <a:r>
              <a:rPr lang="en-US" sz="2000" dirty="0"/>
              <a:t>Basic mathematical operations</a:t>
            </a:r>
          </a:p>
          <a:p>
            <a:endParaRPr lang="en-US" sz="2000" b="1" dirty="0"/>
          </a:p>
          <a:p>
            <a:pPr marL="0" indent="0" algn="ctr">
              <a:buNone/>
            </a:pPr>
            <a:r>
              <a:rPr lang="en-US" sz="2000" b="1" dirty="0"/>
              <a:t>Strings – A collection of characters</a:t>
            </a:r>
          </a:p>
          <a:p>
            <a:r>
              <a:rPr lang="en-US" sz="2000" dirty="0"/>
              <a:t>We can get some or all of the characters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b="1" dirty="0"/>
              <a:t>Lists – A collection of python objects</a:t>
            </a:r>
          </a:p>
          <a:p>
            <a:r>
              <a:rPr lang="en-US" sz="2000" dirty="0"/>
              <a:t>What are lists, how to create them, how to use them</a:t>
            </a:r>
          </a:p>
          <a:p>
            <a:r>
              <a:rPr lang="en-US" sz="2000" dirty="0"/>
              <a:t>Similar to Strings, we can get stuff from lists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/>
              <a:t>Tuples</a:t>
            </a:r>
          </a:p>
          <a:p>
            <a:r>
              <a:rPr lang="en-US" sz="2000" dirty="0"/>
              <a:t>How similar to list</a:t>
            </a:r>
          </a:p>
          <a:p>
            <a:r>
              <a:rPr lang="en-US" sz="2000" dirty="0"/>
              <a:t>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133574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A01C-02F8-3CF0-C2DD-1371DE74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be doing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5BB9F-1936-7D38-3A87-985E1D85F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Converting stuff</a:t>
            </a:r>
          </a:p>
          <a:p>
            <a:r>
              <a:rPr lang="en-US" dirty="0"/>
              <a:t>For – Loops</a:t>
            </a:r>
          </a:p>
          <a:p>
            <a:r>
              <a:rPr lang="en-US" dirty="0"/>
              <a:t>If-else Conditions</a:t>
            </a:r>
          </a:p>
          <a:p>
            <a:r>
              <a:rPr lang="en-US" dirty="0"/>
              <a:t>Create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3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ED5A-CDD4-F765-7265-5C1A98D5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And, That’s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6E02-8CCD-240E-AB2C-B4F7CD8D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all for python</a:t>
            </a:r>
          </a:p>
          <a:p>
            <a:r>
              <a:rPr lang="en-US" dirty="0"/>
              <a:t>Now, we delve into NLP and it’s concepts </a:t>
            </a:r>
          </a:p>
        </p:txBody>
      </p:sp>
    </p:spTree>
    <p:extLst>
      <p:ext uri="{BB962C8B-B14F-4D97-AF65-F5344CB8AC3E}">
        <p14:creationId xmlns:p14="http://schemas.microsoft.com/office/powerpoint/2010/main" val="376805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139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Office Theme 2013 - 2022</vt:lpstr>
      <vt:lpstr>PowerPoint Presentation</vt:lpstr>
      <vt:lpstr>NLP</vt:lpstr>
      <vt:lpstr>What have we done till now</vt:lpstr>
      <vt:lpstr>Basics of Python</vt:lpstr>
      <vt:lpstr>PowerPoint Presentation</vt:lpstr>
      <vt:lpstr>What will we be doing today</vt:lpstr>
      <vt:lpstr>And, That’s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2023-01-10T14:16:41Z</dcterms:created>
  <dcterms:modified xsi:type="dcterms:W3CDTF">2023-01-10T16:55:36Z</dcterms:modified>
</cp:coreProperties>
</file>