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5AF7-791C-BA51-286E-AD88D9A3C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0ED87-A1E7-D22F-4FF0-C4F3EBBE5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7A747-731E-CE9D-707F-7525030A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17BF-4772-FB41-97E8-CA3637EE7CE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261AD-5805-C341-2C51-EAA90956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60C3E-070A-BB4C-6D13-18FC64E4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6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39AA-01C9-62E0-2387-BE65FB9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7ABB4-9544-6526-9573-3441ED576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2AE07-75CD-E221-8230-9CEDFA9D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17BF-4772-FB41-97E8-CA3637EE7CE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6EF7C-96CD-A021-31C6-6DCB2088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B6CB1-0234-DF27-53AF-02A9D020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3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D26A6-D70A-0963-DDA5-02AF0DDB1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A0EC4-CAA5-FDBE-4163-AF7DB8D6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13331-FA92-B38E-C4FA-F2B63BC5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17BF-4772-FB41-97E8-CA3637EE7CE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ED20-62C5-3130-01BA-2E0F605D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547D-B65F-5596-12E7-42A3E309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6B0F-51B3-3720-4A84-CC7DC8B7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56B3-D3D7-504E-291B-FF0986024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640E7-15CF-51E0-4E3A-E9BFD59C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17BF-4772-FB41-97E8-CA3637EE7CE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FF06C-4062-7772-95EA-EE4D57A6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79195-8B5A-7955-A64A-38B15F8E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2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4359-3E8D-BE30-035A-7AE6DC77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CE991-7433-D6D8-BA19-161868BB3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A8A81-8D44-0F8E-9443-EE357A01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17BF-4772-FB41-97E8-CA3637EE7CE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5798-2871-770C-E8A4-262F4C5B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F9350-46C3-3225-93E6-E50D4B8A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7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0BDB-A676-CE73-8CF8-7117340D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DEC6-0370-6FCB-B565-8C5614E5F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2DD1-5EA4-B5A4-4815-A570126C6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DFB92-131A-45AD-E95E-0A4EEED8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17BF-4772-FB41-97E8-CA3637EE7CE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78209-1B58-B8CD-9E94-88469FCB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CD3FE-D094-B884-E629-A4EAB690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7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EF47-FCD4-F983-C038-D3A49A7C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5C853-47CD-A396-8320-B2F350D62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BBC68-ED68-B370-B0F9-35DC8B661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69A16-60FC-47AA-2CC2-4E1CC605A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6B65E-3B9F-0E87-6FD4-03BDF516D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43EF8-C404-6735-75E9-FDAFCC75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17BF-4772-FB41-97E8-CA3637EE7CE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FA23D-4B1A-1560-9E7C-53CD4260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ACA73-A690-238C-4BAB-BF6966BE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4FEF-2B67-EBF7-2695-233BC322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0A7F7-B7D6-EB9E-8FE5-1AEEABEE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17BF-4772-FB41-97E8-CA3637EE7CE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FFDA0-1C16-A273-F810-30B1DAFA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CE7BE-6B7B-ABBC-A834-9B4C7977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7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EC322-5E96-6376-86F2-D799F466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17BF-4772-FB41-97E8-CA3637EE7CE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1EB3C-B791-2192-754A-F5804688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A2DDD-F40D-90E4-4DF5-B1D6FCE7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6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2B74-8B57-3C9B-EB28-84A10776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103F8-DCBC-AF4B-915B-EF1EFC2DD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7A223-8D4F-CC5B-1688-60EF81E12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C40CA-DEAF-3C8D-A17C-50CCB833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17BF-4772-FB41-97E8-CA3637EE7CE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0DD73-9278-32C1-4C6E-850970CF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C71E1-6A22-CF40-FF32-B39E1C53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3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B269-3F16-9672-EA86-F44C6F10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A252F-38ED-9673-B8A4-9CD612C05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A9CD4-6FCF-1269-1D25-BD4461C3E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BD35-6309-F6E5-7B45-C1D70F29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17BF-4772-FB41-97E8-CA3637EE7CE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ED3C5-B39A-9C03-39E4-70BF6304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BDC9A-D016-8F38-C9CC-D18F72A0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21A7D-8130-2D74-6E96-F1963ACA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D6B4C-648F-64AE-8959-2A1F15401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E01D3-C439-5DE1-E8A5-7A06535FA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17BF-4772-FB41-97E8-CA3637EE7CE6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D30E0-178D-3016-1CA1-A4748323D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EAD76-815A-7DB2-DFA5-1F95B721B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EB32F-687B-A74B-AB8B-37218DCA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2B2F-CE33-2C88-473A-669F55F3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 Back 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6802D9-32B8-6207-E9B0-D8ED607A0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00" y="1903095"/>
            <a:ext cx="6781800" cy="30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5018-C2CB-DF70-9B1C-32A1C0CA6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C9CB3-EE0C-CF24-BE37-08938AE79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  <a:br>
              <a:rPr lang="en-US" dirty="0"/>
            </a:br>
            <a:r>
              <a:rPr lang="en-US" dirty="0"/>
              <a:t>Class - 03</a:t>
            </a:r>
          </a:p>
        </p:txBody>
      </p:sp>
    </p:spTree>
    <p:extLst>
      <p:ext uri="{BB962C8B-B14F-4D97-AF65-F5344CB8AC3E}">
        <p14:creationId xmlns:p14="http://schemas.microsoft.com/office/powerpoint/2010/main" val="204774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50C5-B4A4-EC65-DB27-983C2CF6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F75B6-ABF5-C3D2-C585-E90C12BB5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covered basics of python</a:t>
            </a:r>
          </a:p>
          <a:p>
            <a:r>
              <a:rPr lang="en-US" sz="1600" dirty="0"/>
              <a:t>String</a:t>
            </a:r>
          </a:p>
          <a:p>
            <a:r>
              <a:rPr lang="en-US" sz="1600" dirty="0"/>
              <a:t>Numbers</a:t>
            </a:r>
          </a:p>
          <a:p>
            <a:r>
              <a:rPr lang="en-US" sz="1600" dirty="0"/>
              <a:t>Booleans</a:t>
            </a:r>
          </a:p>
          <a:p>
            <a:pPr marL="0" indent="0">
              <a:buNone/>
            </a:pPr>
            <a:r>
              <a:rPr lang="en-US" dirty="0"/>
              <a:t>We have learners packaging them</a:t>
            </a:r>
          </a:p>
          <a:p>
            <a:r>
              <a:rPr lang="en-US" sz="1600" dirty="0"/>
              <a:t>List</a:t>
            </a:r>
          </a:p>
          <a:p>
            <a:r>
              <a:rPr lang="en-US" sz="1600" dirty="0"/>
              <a:t>Tuples</a:t>
            </a:r>
          </a:p>
          <a:p>
            <a:r>
              <a:rPr lang="en-US" sz="1600" dirty="0"/>
              <a:t>Sets </a:t>
            </a:r>
          </a:p>
          <a:p>
            <a:r>
              <a:rPr lang="en-US" sz="1600" dirty="0"/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120838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9A3C-0DDE-D3E2-BF4E-7ECECD25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C6DD-B020-45D9-02D8-BA6F4BA32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also learner about 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For– Loops</a:t>
            </a:r>
          </a:p>
          <a:p>
            <a:r>
              <a:rPr lang="en-US" dirty="0"/>
              <a:t>If-else Conditions</a:t>
            </a:r>
          </a:p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 Conditions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Printing vs Returning</a:t>
            </a:r>
          </a:p>
        </p:txBody>
      </p:sp>
    </p:spTree>
    <p:extLst>
      <p:ext uri="{BB962C8B-B14F-4D97-AF65-F5344CB8AC3E}">
        <p14:creationId xmlns:p14="http://schemas.microsoft.com/office/powerpoint/2010/main" val="243821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A09F-D165-C5A6-6CF0-938AF143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8A2BD-FCCA-BA15-1751-C61C45A36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doing a quick recap of python </a:t>
            </a:r>
          </a:p>
          <a:p>
            <a:r>
              <a:rPr lang="en-US" dirty="0"/>
              <a:t>We will learn how to load files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Then, we will get started with the basics of NLP </a:t>
            </a:r>
          </a:p>
          <a:p>
            <a:r>
              <a:rPr lang="en-US" dirty="0"/>
              <a:t>We will learn about NLP libraries, (who wants to do all the work)</a:t>
            </a:r>
          </a:p>
          <a:p>
            <a:r>
              <a:rPr lang="en-US" dirty="0"/>
              <a:t>We will see the standard flow of a NLP problem solution</a:t>
            </a:r>
          </a:p>
          <a:p>
            <a:r>
              <a:rPr lang="en-US" dirty="0"/>
              <a:t>We will cover tokenization (Words &amp; Sentences)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2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E803-DAA4-D3FC-6BC9-65849CD7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begin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594ADD-F492-30EA-F56F-4B07EFAFC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611" y="1690688"/>
            <a:ext cx="7298778" cy="4045106"/>
          </a:xfrm>
        </p:spPr>
      </p:pic>
    </p:spTree>
    <p:extLst>
      <p:ext uri="{BB962C8B-B14F-4D97-AF65-F5344CB8AC3E}">
        <p14:creationId xmlns:p14="http://schemas.microsoft.com/office/powerpoint/2010/main" val="172792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122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 2013 - 2022</vt:lpstr>
      <vt:lpstr>Welcome Back !</vt:lpstr>
      <vt:lpstr>NLP</vt:lpstr>
      <vt:lpstr>Quick Recap</vt:lpstr>
      <vt:lpstr>Quick Recap</vt:lpstr>
      <vt:lpstr>What we will do today</vt:lpstr>
      <vt:lpstr>Let’s begin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Back !</dc:title>
  <dc:creator>Microsoft Office User</dc:creator>
  <cp:lastModifiedBy>Microsoft Office User</cp:lastModifiedBy>
  <cp:revision>1</cp:revision>
  <dcterms:created xsi:type="dcterms:W3CDTF">2023-01-15T12:14:58Z</dcterms:created>
  <dcterms:modified xsi:type="dcterms:W3CDTF">2023-01-22T08:22:39Z</dcterms:modified>
</cp:coreProperties>
</file>