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85" r:id="rId4"/>
    <p:sldId id="28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E3837-A22C-D24E-A46C-C1A1E2DD91A2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0B72A-6739-2748-982F-71DCAE39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B1D8A-43B8-9F42-82C0-0C77CB191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23BC-1909-26E3-8F44-DD19FB69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146C8-0455-2885-74CF-9CA0AEBC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4866-FC53-172A-B538-A1B17719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CCFA-4229-797F-1C8F-FFDAC5EA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F049-633D-A6B0-D94F-31BDA281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B37C-5277-1163-1EB3-1F4BE8E8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B1819-C165-16EE-326D-8726031BD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F38C-9928-D20A-7286-0B6EEE07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CFF4-43C3-58A9-629C-5CEDD757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0A7D-1A4B-94DA-A074-8A47E6D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2096D-3CDC-7AB8-E306-2F20C701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55CBC-B11D-6A76-0954-15BED50B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61CE-794C-7FA2-16DA-1A9F45B6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3E9E-89BA-3934-2D7B-C5590705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173B-4C4B-611A-D180-735080CC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D7F6-B257-2105-76EF-AFD88D3D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B478-2DB1-E878-7C6E-E0BBADA6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7759-9CCB-B620-42AA-61755F72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AF43-7E7D-EB3E-6A4D-DF50F60C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996C-006E-FA58-9889-65C730F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515F-08B7-4A04-C3BE-0967D449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3AE28-CD76-78D8-7FAC-F712E765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EB2-884A-74AA-9D4D-14D5A3D8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002-EA11-00EA-1ABB-2E77945E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BC67-5A07-8467-5EFA-8716F93B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46EC-F1F7-0962-7298-E96D167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C538-C675-EA0C-A326-5AAB4940F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32B12-F0D5-C5B7-EE3A-F949ED14B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0918E-19B5-2BE9-2F13-8A43521D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8D2B0-9A15-FA7D-5D5B-3AA9770E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5720E-8EE3-5F0A-CBF3-A61ED4F5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2CF3-6B57-4858-8B2D-DAA1CD4E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F8A6-E8CA-CA19-0C3C-B6BC6E86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71B96-1EE6-089D-17F6-40DBC96B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7B6E-05DD-8E8A-1402-46F4E2C1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21B56-CD21-BC47-727B-DE0C015BA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9E380-08CF-F3C9-6E66-B24DD7C1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08A95-2943-7E91-5EEA-3F3DD2E4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0BC03-23B8-621A-AF9D-FCA989F7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6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4087-2193-1223-5614-FED82368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24AF0-DF6A-BBA3-9A25-73BFF780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0EC03-B83E-E759-5D04-61A024E4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ED892-52F5-C5AD-D769-015B66C0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0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67843-636A-F8E2-1089-F8A15D0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19D83-C6F2-8C94-484E-C68C4A94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A57D-03CB-5A44-2336-111FA4AA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2870-DA00-6E49-EDA4-B845483F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D209-2E96-DC60-9C09-D11E78CD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26F2-3AD0-68E4-29B6-836D8439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96503-24CF-5FFA-2A95-20E6369C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3839E-5B57-C038-5540-83605707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AB16-B880-8D9D-D607-6B3AF0DE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F5DB-E6A2-1AD6-1675-99599E0D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7941E-0DDA-642E-5384-17C931751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F286E-572B-A16D-0CD1-C79DD4CD9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885F3-5187-03B4-3B9B-FF908F84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CAFC-0581-5361-7BAC-7AE85F0C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6E69-BCD1-25A5-F571-598624C2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1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09CE4-FA5F-BF36-D549-C1CD95D1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1870-2097-A3AA-7DA5-ED47C024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2F73-41BC-3BA0-69DF-372451111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BB9A-8589-FE43-9804-1DA955A31BA0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AC93-3D16-8E9A-D58A-2C182CADF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FF97-ABFB-7320-7E6F-96D4BF5EB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7263-AFC6-3A40-A130-4D4A0577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03C3-1074-29C5-657B-A0FEE836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942F4-94C2-CACE-5B7C-C0A573AC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9002" y="1690688"/>
            <a:ext cx="3973996" cy="3973996"/>
          </a:xfrm>
        </p:spPr>
      </p:pic>
    </p:spTree>
    <p:extLst>
      <p:ext uri="{BB962C8B-B14F-4D97-AF65-F5344CB8AC3E}">
        <p14:creationId xmlns:p14="http://schemas.microsoft.com/office/powerpoint/2010/main" val="632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1A1-452C-2751-1F3D-DB120EF7E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BDAF-87B9-E958-4DA6-49B744090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 – 07</a:t>
            </a:r>
          </a:p>
        </p:txBody>
      </p:sp>
    </p:spTree>
    <p:extLst>
      <p:ext uri="{BB962C8B-B14F-4D97-AF65-F5344CB8AC3E}">
        <p14:creationId xmlns:p14="http://schemas.microsoft.com/office/powerpoint/2010/main" val="252881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Quick Recap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Python Basics/ Pandas EDA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Statistics 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Data Visualization using Seaborn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Modelling Overview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Linear Regression Hands on !!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Decision Tree’s Hands on !!</a:t>
            </a:r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 will do today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Decision Tree Regressor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Decision Tree Regressor Hands on !!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965-ECF0-9DC4-698D-47B9B6F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7956C8-373A-2077-6BFD-929E11377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040" y="1690688"/>
            <a:ext cx="6809920" cy="3813555"/>
          </a:xfrm>
        </p:spPr>
      </p:pic>
    </p:spTree>
    <p:extLst>
      <p:ext uri="{BB962C8B-B14F-4D97-AF65-F5344CB8AC3E}">
        <p14:creationId xmlns:p14="http://schemas.microsoft.com/office/powerpoint/2010/main" val="24609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9E1-13CF-BC07-E8F4-5C91346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!!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652523-73EF-0212-3658-35F4B539F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378" y="1690688"/>
            <a:ext cx="6183244" cy="4075320"/>
          </a:xfrm>
        </p:spPr>
      </p:pic>
    </p:spTree>
    <p:extLst>
      <p:ext uri="{BB962C8B-B14F-4D97-AF65-F5344CB8AC3E}">
        <p14:creationId xmlns:p14="http://schemas.microsoft.com/office/powerpoint/2010/main" val="24639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882E-344F-182C-CB26-2D519101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1EDE7-19C3-1F49-C8F4-DCF5FDFD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04" y="1690688"/>
            <a:ext cx="6119191" cy="43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Macintosh PowerPoint</Application>
  <PresentationFormat>Widescreen</PresentationFormat>
  <Paragraphs>20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</vt:lpstr>
      <vt:lpstr>Business Analytics</vt:lpstr>
      <vt:lpstr>Quick Recap</vt:lpstr>
      <vt:lpstr>What we will do today</vt:lpstr>
      <vt:lpstr>That’s it</vt:lpstr>
      <vt:lpstr>Let’s go !!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2023-04-01T11:16:54Z</dcterms:created>
  <dcterms:modified xsi:type="dcterms:W3CDTF">2023-04-04T17:09:24Z</dcterms:modified>
</cp:coreProperties>
</file>