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91AE-018B-A495-D70F-25ECD7D3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B7736-9057-87A1-3B92-0FBDFEA82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43D8-4222-B708-11B5-8E98F494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F09B-2C4D-FC49-95E3-0688D732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C3A5-9913-A1A4-9F94-5DA3A539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0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2F87-8260-802A-1A2D-D9F8FBF5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7D5E4-E24C-1E9E-C6EC-39D7DE56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EE31-1257-9D09-032E-6B439721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720C-A7DD-6907-735B-CA5FE48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E5AC1-242F-962D-902C-A105DEB1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847AC-4C0F-9C58-D0DA-AFE359415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0C3A8-EEEB-51CF-06DC-0247DC585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28C7-778E-30CF-A47A-64596993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981C-B9E1-DB3D-8D30-D057D2C8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5A17-D2F8-ABEB-8A62-B245F926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A8A4-FDF5-5B1C-163A-A6267D46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4877-FBA6-C026-9945-03BBB548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C4AB-90DD-F09C-3F60-028CA339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067B-2317-9B35-DD89-846984AE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EB88-E55C-D3A2-CE50-57E23AFF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9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02D0-2734-062C-B86D-7D950A97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8B3B-37A8-3331-4842-BE6D7601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D494-A547-0977-CF29-3E3B34E9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D4BF-FED8-D59B-7C30-78DA6013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B4BB-4BFD-B9CC-3072-7B8F5B55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5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64C4-FC24-99EF-36B7-422FB4DB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C1C7-A7C8-2E92-D3BC-1CC75DEA4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D4206-77AF-77EF-004A-28BAFDAA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BFCFC-F28A-06D9-346B-BAEA8CB2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7A17F-EC6B-D0C9-F64E-C144D22F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ECA9-C08A-6034-8FD9-85E6686F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3CB7-3A63-09CA-FAC0-602483D0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4874-CBA3-3B9B-830F-125E0BDB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FB14D-1624-C565-2890-D74FD3F2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0195F-F37E-DDA4-CDF4-3ADFB5F62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88CC7-2302-207A-4352-89AA6A4EF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EE5A6-5F4B-0C2B-30B6-BCCCAF47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16984-A61F-825F-4850-04CFEEDF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285F7-B703-1D26-EF9B-68FE9F61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5EE4-63B4-06AF-5CB0-522C132F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AD9FD-1089-C805-0F44-B391C93F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EAC2C-BF04-1944-BCA9-4EEB7D5F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78F77-F2D0-2A40-079E-E228701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405CC-DB19-CB06-E627-EDAA9548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4445C-563C-2F9D-33AF-1922967F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84F81-9E27-8484-11DF-7EE003AE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2A78-4646-929B-3168-15CAE1C6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6B15-6C33-9197-3EF6-668E6810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0BA4-0EC3-25E1-4887-22E0EB15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31360-4D43-A740-8FBE-23F2BFD6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BE470-28F1-E6BA-F667-95018140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DA87-ECF4-7539-0314-E0325D7E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7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8356-6D85-8376-119F-23742FE2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DDEEC-62A9-A357-BDA0-9E1C2B592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AA414-05DB-AED2-D562-3F0D62C1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A5635-52D6-81B4-173F-5E6EC5B9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F916-6A48-E6BA-6C74-A3ABF2CD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C4206-FD50-B0AC-CBC3-92EEB0D7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4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D6041-AF5C-F09A-AB9D-ECBD9092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55DC-E81B-C6EB-9D70-0F654F68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CC1B-38B2-650F-5A8E-848F4F64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023E-D852-401D-BE14-ABA7BAA4759F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2E3D-0FDC-9585-FED5-4BD5249D7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E671-D3FA-1195-192D-E4AAECFB1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D47B-1109-4343-B8A5-13C7FFFEC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3BD8-7994-70AE-92B6-AB50396FA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 Graded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232E8-29F0-A420-A46E-B1A4453D6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DoSelect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16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7BCF6A-8F16-C4F1-091C-2C83450344D8}"/>
              </a:ext>
            </a:extLst>
          </p:cNvPr>
          <p:cNvSpPr txBox="1"/>
          <p:nvPr/>
        </p:nvSpPr>
        <p:spPr>
          <a:xfrm>
            <a:off x="100173" y="25712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D00FF-4D4C-3017-0E30-FB97CB050FF0}"/>
              </a:ext>
            </a:extLst>
          </p:cNvPr>
          <p:cNvSpPr txBox="1"/>
          <p:nvPr/>
        </p:nvSpPr>
        <p:spPr>
          <a:xfrm>
            <a:off x="110447" y="84808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State Albania's average GDP.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E67F6-C3DC-6987-8F71-9F969A68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1" y="1888036"/>
            <a:ext cx="7724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192C5A-A1DA-BE90-B7D1-9D23F64C6390}"/>
              </a:ext>
            </a:extLst>
          </p:cNvPr>
          <p:cNvSpPr txBox="1"/>
          <p:nvPr/>
        </p:nvSpPr>
        <p:spPr>
          <a:xfrm>
            <a:off x="172092" y="30849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51296-BF8F-F6FB-C3F7-B6EC77311B56}"/>
              </a:ext>
            </a:extLst>
          </p:cNvPr>
          <p:cNvSpPr txBox="1"/>
          <p:nvPr/>
        </p:nvSpPr>
        <p:spPr>
          <a:xfrm>
            <a:off x="172092" y="786444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State the average adult mortality of Yemen?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4E052-BFF2-55DE-A873-F9DE25D6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40" y="1764266"/>
            <a:ext cx="7629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4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9C57E3-EE82-1501-5733-C9704F246DBA}"/>
              </a:ext>
            </a:extLst>
          </p:cNvPr>
          <p:cNvSpPr txBox="1"/>
          <p:nvPr/>
        </p:nvSpPr>
        <p:spPr>
          <a:xfrm>
            <a:off x="336479" y="42150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C17B2-0788-8DD7-6E7D-DBE138BC0D7F}"/>
              </a:ext>
            </a:extLst>
          </p:cNvPr>
          <p:cNvSpPr txBox="1"/>
          <p:nvPr/>
        </p:nvSpPr>
        <p:spPr>
          <a:xfrm>
            <a:off x="295381" y="920411"/>
            <a:ext cx="11427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Find out using scatter plot is there any linear relation between Percentage expenditure and GDP ?State Yes if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5E6DF-A54C-40A9-46A1-049D0ADF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658"/>
            <a:ext cx="12192000" cy="42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4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F62E5-C689-B442-DC60-47435BDAC7B1}"/>
              </a:ext>
            </a:extLst>
          </p:cNvPr>
          <p:cNvSpPr txBox="1"/>
          <p:nvPr/>
        </p:nvSpPr>
        <p:spPr>
          <a:xfrm>
            <a:off x="172091" y="23657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96B03-40BB-9517-D5CE-59236F477D2C}"/>
              </a:ext>
            </a:extLst>
          </p:cNvPr>
          <p:cNvSpPr txBox="1"/>
          <p:nvPr/>
        </p:nvSpPr>
        <p:spPr>
          <a:xfrm>
            <a:off x="172091" y="791781"/>
            <a:ext cx="10718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Is the adult mortality rate higher in Developing or Developed countries?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5C63F-A05C-0E70-7804-17A0A5B1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27" y="1840680"/>
            <a:ext cx="79914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28E7B9-4461-C757-9BB1-C39C7B88D0E8}"/>
              </a:ext>
            </a:extLst>
          </p:cNvPr>
          <p:cNvSpPr txBox="1"/>
          <p:nvPr/>
        </p:nvSpPr>
        <p:spPr>
          <a:xfrm>
            <a:off x="0" y="13383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6B90B-33DE-07EA-4E73-EBF0CED2B675}"/>
              </a:ext>
            </a:extLst>
          </p:cNvPr>
          <p:cNvSpPr txBox="1"/>
          <p:nvPr/>
        </p:nvSpPr>
        <p:spPr>
          <a:xfrm>
            <a:off x="0" y="848088"/>
            <a:ext cx="612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Find how many categorical variables are there in the data.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66F04C-E3EF-C3E2-F1A2-46959950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7" y="1738954"/>
            <a:ext cx="7734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F74949-C31F-A3AD-8DA1-A8F6D4190A6D}"/>
              </a:ext>
            </a:extLst>
          </p:cNvPr>
          <p:cNvSpPr txBox="1"/>
          <p:nvPr/>
        </p:nvSpPr>
        <p:spPr>
          <a:xfrm>
            <a:off x="130995" y="26739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>
                <a:effectLst/>
                <a:latin typeface="Lato" panose="020F0502020204030203" pitchFamily="34" charset="0"/>
              </a:rPr>
              <a:t>EDA Question 2</a:t>
            </a:r>
            <a:endParaRPr lang="en-IN" b="0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21F8D-E5E5-CB5F-4F1C-729D8BC1201B}"/>
              </a:ext>
            </a:extLst>
          </p:cNvPr>
          <p:cNvSpPr txBox="1"/>
          <p:nvPr/>
        </p:nvSpPr>
        <p:spPr>
          <a:xfrm>
            <a:off x="79623" y="863701"/>
            <a:ext cx="7677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Check the data values in Population variable and state the count of '#'.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7BA49-7C5C-A66B-D634-9A4925C0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7" y="1612400"/>
            <a:ext cx="7829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E3238-E6A1-D10D-9DD8-674E29C4DF40}"/>
              </a:ext>
            </a:extLst>
          </p:cNvPr>
          <p:cNvSpPr txBox="1"/>
          <p:nvPr/>
        </p:nvSpPr>
        <p:spPr>
          <a:xfrm>
            <a:off x="0" y="23657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effectLst/>
                <a:latin typeface="Lato" panose="020F0502020204030203" pitchFamily="34" charset="0"/>
              </a:rPr>
              <a:t>EDA Question 3</a:t>
            </a:r>
            <a:endParaRPr lang="en-IN" b="0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9B1AF-B4C3-DC8D-7AA0-7F4C4F7051A8}"/>
              </a:ext>
            </a:extLst>
          </p:cNvPr>
          <p:cNvSpPr txBox="1"/>
          <p:nvPr/>
        </p:nvSpPr>
        <p:spPr>
          <a:xfrm>
            <a:off x="0" y="802056"/>
            <a:ext cx="111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For the variable 'Population', count the missing values and find out what percentage is that of total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C1E6B-FAC1-23E3-5FDD-00EDD44E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7" y="1836185"/>
            <a:ext cx="11410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2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D6E7C-8608-3DF5-D726-B964B661F33C}"/>
              </a:ext>
            </a:extLst>
          </p:cNvPr>
          <p:cNvSpPr txBox="1"/>
          <p:nvPr/>
        </p:nvSpPr>
        <p:spPr>
          <a:xfrm>
            <a:off x="130995" y="31876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183A6-B647-E27C-610B-D5F8D07CA147}"/>
              </a:ext>
            </a:extLst>
          </p:cNvPr>
          <p:cNvSpPr txBox="1"/>
          <p:nvPr/>
        </p:nvSpPr>
        <p:spPr>
          <a:xfrm>
            <a:off x="0" y="80739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Are there any outliers present in the government's total expenditure on </a:t>
            </a:r>
            <a:r>
              <a:rPr lang="en-GB" b="0" i="0" dirty="0" err="1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health?State</a:t>
            </a:r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 Yes/No whether there is a presence of outliers.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2F62F-A4E9-A5B7-B5AF-CE8A48179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461"/>
            <a:ext cx="12192000" cy="3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E74A4F-5E16-18ED-331F-F48DDC6B8874}"/>
              </a:ext>
            </a:extLst>
          </p:cNvPr>
          <p:cNvSpPr txBox="1"/>
          <p:nvPr/>
        </p:nvSpPr>
        <p:spPr>
          <a:xfrm>
            <a:off x="244011" y="40096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BC3D5-55BE-0475-6968-82F060B55F7F}"/>
              </a:ext>
            </a:extLst>
          </p:cNvPr>
          <p:cNvSpPr txBox="1"/>
          <p:nvPr/>
        </p:nvSpPr>
        <p:spPr>
          <a:xfrm>
            <a:off x="295381" y="961104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How many null values are present in GDP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73261-1678-3EF4-29C0-E23D20C8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44" y="1808626"/>
            <a:ext cx="7743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DC629-18C5-E928-2BDA-985565E3663D}"/>
              </a:ext>
            </a:extLst>
          </p:cNvPr>
          <p:cNvSpPr txBox="1"/>
          <p:nvPr/>
        </p:nvSpPr>
        <p:spPr>
          <a:xfrm>
            <a:off x="120721" y="29821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>
                <a:effectLst/>
                <a:latin typeface="Lato" panose="020F0502020204030203" pitchFamily="34" charset="0"/>
              </a:rPr>
              <a:t>EDA Question 6</a:t>
            </a:r>
            <a:endParaRPr lang="en-IN" b="1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E0310-CE80-AA27-CA8C-2464E9A3D34A}"/>
              </a:ext>
            </a:extLst>
          </p:cNvPr>
          <p:cNvSpPr txBox="1"/>
          <p:nvPr/>
        </p:nvSpPr>
        <p:spPr>
          <a:xfrm>
            <a:off x="100173" y="802055"/>
            <a:ext cx="1146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Impute the missing values of GDP with median. Calculate the mean after imputing with median.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66161-B23B-43EF-5541-9550ABE9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8" y="1809108"/>
            <a:ext cx="10439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E6C4A-C267-A542-FE40-EE02539AFDB1}"/>
              </a:ext>
            </a:extLst>
          </p:cNvPr>
          <p:cNvSpPr txBox="1"/>
          <p:nvPr/>
        </p:nvSpPr>
        <p:spPr>
          <a:xfrm>
            <a:off x="295382" y="38041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0E717-572A-F1E9-6DAC-8293CD389C5C}"/>
              </a:ext>
            </a:extLst>
          </p:cNvPr>
          <p:cNvSpPr txBox="1"/>
          <p:nvPr/>
        </p:nvSpPr>
        <p:spPr>
          <a:xfrm>
            <a:off x="264558" y="873975"/>
            <a:ext cx="7995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State which class in Status variable has the highest frequency?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A080A-EE60-23AF-9B37-C1077CC3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748479"/>
            <a:ext cx="7629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D68E0E-C81B-95F7-3797-4E7AC8C4B3F3}"/>
              </a:ext>
            </a:extLst>
          </p:cNvPr>
          <p:cNvSpPr txBox="1"/>
          <p:nvPr/>
        </p:nvSpPr>
        <p:spPr>
          <a:xfrm>
            <a:off x="192640" y="31876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EDA Question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2C7B7-63A1-C7D0-68C1-91F1C0FCB785}"/>
              </a:ext>
            </a:extLst>
          </p:cNvPr>
          <p:cNvSpPr txBox="1"/>
          <p:nvPr/>
        </p:nvSpPr>
        <p:spPr>
          <a:xfrm>
            <a:off x="223462" y="904798"/>
            <a:ext cx="11509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cap="all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3D3C40"/>
                </a:solidFill>
                <a:effectLst/>
                <a:latin typeface="Lato" panose="020F0502020204030203" pitchFamily="34" charset="0"/>
              </a:rPr>
              <a:t>Impute the status column with 'Developing' values. Then report the frequency of the 'Developing' category.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D993D-E78D-D4C8-18DB-7D16837C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7" y="1716105"/>
            <a:ext cx="11753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7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Theme</vt:lpstr>
      <vt:lpstr>EDA Graded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Graded Assessment</dc:title>
  <dc:creator>Maria Peter</dc:creator>
  <cp:lastModifiedBy>Maria Peter</cp:lastModifiedBy>
  <cp:revision>1</cp:revision>
  <dcterms:created xsi:type="dcterms:W3CDTF">2022-11-21T18:53:31Z</dcterms:created>
  <dcterms:modified xsi:type="dcterms:W3CDTF">2022-11-21T19:08:39Z</dcterms:modified>
</cp:coreProperties>
</file>