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311" r:id="rId17"/>
    <p:sldId id="277" r:id="rId18"/>
    <p:sldId id="312"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Lst>
  <p:sldSz cx="12192000" cy="6858000"/>
  <p:notesSz cx="6858000" cy="9144000"/>
  <p:embeddedFontLst>
    <p:embeddedFont>
      <p:font typeface="Calibri" panose="020F0502020204030204" pitchFamily="34" charset="0"/>
      <p:regular r:id="rId53"/>
      <p:bold r:id="rId54"/>
      <p:italic r:id="rId55"/>
      <p:boldItalic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pos="69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ipVj9fIB78Vuiry/lLEAlFmZW9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C4F74-2093-23CB-8EE1-07EBBA896B1B}" v="468" dt="2023-03-07T05:47:38.524"/>
    <p1510:client id="{71B660BB-A46F-B459-9EFA-849BCC8CF7C3}" v="337" dt="2023-03-06T16:17:41.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88" autoAdjust="0"/>
  </p:normalViewPr>
  <p:slideViewPr>
    <p:cSldViewPr snapToGrid="0">
      <p:cViewPr varScale="1">
        <p:scale>
          <a:sx n="48" d="100"/>
          <a:sy n="48" d="100"/>
        </p:scale>
        <p:origin x="1268" y="12"/>
      </p:cViewPr>
      <p:guideLst>
        <p:guide orient="horz" pos="4176"/>
        <p:guide pos="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microsoft.com/office/2016/11/relationships/changesInfo" Target="changesInfos/changesInfo1.xml"/><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ann Bilal" userId="S::rayann.bilal@herovired.onmicrosoft.com::0da9cb63-6075-4c75-adf6-30b73a8926f1" providerId="AD" clId="Web-{71B660BB-A46F-B459-9EFA-849BCC8CF7C3}"/>
    <pc:docChg chg="addSld delSld modSld sldOrd">
      <pc:chgData name="Rayann Bilal" userId="S::rayann.bilal@herovired.onmicrosoft.com::0da9cb63-6075-4c75-adf6-30b73a8926f1" providerId="AD" clId="Web-{71B660BB-A46F-B459-9EFA-849BCC8CF7C3}" dt="2023-03-06T16:17:41.644" v="198"/>
      <pc:docMkLst>
        <pc:docMk/>
      </pc:docMkLst>
      <pc:sldChg chg="modSp">
        <pc:chgData name="Rayann Bilal" userId="S::rayann.bilal@herovired.onmicrosoft.com::0da9cb63-6075-4c75-adf6-30b73a8926f1" providerId="AD" clId="Web-{71B660BB-A46F-B459-9EFA-849BCC8CF7C3}" dt="2023-03-06T16:02:18.539" v="14" actId="20577"/>
        <pc:sldMkLst>
          <pc:docMk/>
          <pc:sldMk cId="0" sldId="256"/>
        </pc:sldMkLst>
        <pc:spChg chg="mod">
          <ac:chgData name="Rayann Bilal" userId="S::rayann.bilal@herovired.onmicrosoft.com::0da9cb63-6075-4c75-adf6-30b73a8926f1" providerId="AD" clId="Web-{71B660BB-A46F-B459-9EFA-849BCC8CF7C3}" dt="2023-03-06T16:02:18.539" v="14" actId="20577"/>
          <ac:spMkLst>
            <pc:docMk/>
            <pc:sldMk cId="0" sldId="256"/>
            <ac:spMk id="111" creationId="{00000000-0000-0000-0000-000000000000}"/>
          </ac:spMkLst>
        </pc:spChg>
      </pc:sldChg>
      <pc:sldChg chg="modSp">
        <pc:chgData name="Rayann Bilal" userId="S::rayann.bilal@herovired.onmicrosoft.com::0da9cb63-6075-4c75-adf6-30b73a8926f1" providerId="AD" clId="Web-{71B660BB-A46F-B459-9EFA-849BCC8CF7C3}" dt="2023-03-06T16:02:11.086" v="13" actId="20577"/>
        <pc:sldMkLst>
          <pc:docMk/>
          <pc:sldMk cId="0" sldId="258"/>
        </pc:sldMkLst>
        <pc:spChg chg="mod">
          <ac:chgData name="Rayann Bilal" userId="S::rayann.bilal@herovired.onmicrosoft.com::0da9cb63-6075-4c75-adf6-30b73a8926f1" providerId="AD" clId="Web-{71B660BB-A46F-B459-9EFA-849BCC8CF7C3}" dt="2023-03-06T16:02:11.086" v="13" actId="20577"/>
          <ac:spMkLst>
            <pc:docMk/>
            <pc:sldMk cId="0" sldId="258"/>
            <ac:spMk id="126" creationId="{00000000-0000-0000-0000-000000000000}"/>
          </ac:spMkLst>
        </pc:spChg>
      </pc:sldChg>
      <pc:sldChg chg="modSp">
        <pc:chgData name="Rayann Bilal" userId="S::rayann.bilal@herovired.onmicrosoft.com::0da9cb63-6075-4c75-adf6-30b73a8926f1" providerId="AD" clId="Web-{71B660BB-A46F-B459-9EFA-849BCC8CF7C3}" dt="2023-03-06T16:02:31.211" v="16" actId="20577"/>
        <pc:sldMkLst>
          <pc:docMk/>
          <pc:sldMk cId="0" sldId="262"/>
        </pc:sldMkLst>
        <pc:spChg chg="mod">
          <ac:chgData name="Rayann Bilal" userId="S::rayann.bilal@herovired.onmicrosoft.com::0da9cb63-6075-4c75-adf6-30b73a8926f1" providerId="AD" clId="Web-{71B660BB-A46F-B459-9EFA-849BCC8CF7C3}" dt="2023-03-06T16:02:31.211" v="16" actId="20577"/>
          <ac:spMkLst>
            <pc:docMk/>
            <pc:sldMk cId="0" sldId="262"/>
            <ac:spMk id="154" creationId="{00000000-0000-0000-0000-000000000000}"/>
          </ac:spMkLst>
        </pc:spChg>
      </pc:sldChg>
      <pc:sldChg chg="modSp">
        <pc:chgData name="Rayann Bilal" userId="S::rayann.bilal@herovired.onmicrosoft.com::0da9cb63-6075-4c75-adf6-30b73a8926f1" providerId="AD" clId="Web-{71B660BB-A46F-B459-9EFA-849BCC8CF7C3}" dt="2023-03-06T16:02:00.413" v="10" actId="20577"/>
        <pc:sldMkLst>
          <pc:docMk/>
          <pc:sldMk cId="2544292853" sldId="263"/>
        </pc:sldMkLst>
        <pc:spChg chg="mod">
          <ac:chgData name="Rayann Bilal" userId="S::rayann.bilal@herovired.onmicrosoft.com::0da9cb63-6075-4c75-adf6-30b73a8926f1" providerId="AD" clId="Web-{71B660BB-A46F-B459-9EFA-849BCC8CF7C3}" dt="2023-03-06T16:02:00.413" v="10" actId="20577"/>
          <ac:spMkLst>
            <pc:docMk/>
            <pc:sldMk cId="2544292853" sldId="263"/>
            <ac:spMk id="154" creationId="{00000000-0000-0000-0000-000000000000}"/>
          </ac:spMkLst>
        </pc:spChg>
      </pc:sldChg>
      <pc:sldChg chg="modSp">
        <pc:chgData name="Rayann Bilal" userId="S::rayann.bilal@herovired.onmicrosoft.com::0da9cb63-6075-4c75-adf6-30b73a8926f1" providerId="AD" clId="Web-{71B660BB-A46F-B459-9EFA-849BCC8CF7C3}" dt="2023-03-06T16:01:28.162" v="6" actId="20577"/>
        <pc:sldMkLst>
          <pc:docMk/>
          <pc:sldMk cId="4203528326" sldId="264"/>
        </pc:sldMkLst>
        <pc:spChg chg="mod">
          <ac:chgData name="Rayann Bilal" userId="S::rayann.bilal@herovired.onmicrosoft.com::0da9cb63-6075-4c75-adf6-30b73a8926f1" providerId="AD" clId="Web-{71B660BB-A46F-B459-9EFA-849BCC8CF7C3}" dt="2023-03-06T16:01:28.162" v="6" actId="20577"/>
          <ac:spMkLst>
            <pc:docMk/>
            <pc:sldMk cId="4203528326" sldId="264"/>
            <ac:spMk id="10" creationId="{03050B17-7663-65D5-CEC4-3E77D4632CD4}"/>
          </ac:spMkLst>
        </pc:spChg>
      </pc:sldChg>
      <pc:sldChg chg="modSp">
        <pc:chgData name="Rayann Bilal" userId="S::rayann.bilal@herovired.onmicrosoft.com::0da9cb63-6075-4c75-adf6-30b73a8926f1" providerId="AD" clId="Web-{71B660BB-A46F-B459-9EFA-849BCC8CF7C3}" dt="2023-03-06T16:01:47.397" v="9" actId="20577"/>
        <pc:sldMkLst>
          <pc:docMk/>
          <pc:sldMk cId="775390884" sldId="265"/>
        </pc:sldMkLst>
        <pc:spChg chg="mod">
          <ac:chgData name="Rayann Bilal" userId="S::rayann.bilal@herovired.onmicrosoft.com::0da9cb63-6075-4c75-adf6-30b73a8926f1" providerId="AD" clId="Web-{71B660BB-A46F-B459-9EFA-849BCC8CF7C3}" dt="2023-03-06T16:01:47.397" v="9" actId="20577"/>
          <ac:spMkLst>
            <pc:docMk/>
            <pc:sldMk cId="775390884" sldId="265"/>
            <ac:spMk id="156" creationId="{00000000-0000-0000-0000-000000000000}"/>
          </ac:spMkLst>
        </pc:spChg>
      </pc:sldChg>
      <pc:sldChg chg="modSp">
        <pc:chgData name="Rayann Bilal" userId="S::rayann.bilal@herovired.onmicrosoft.com::0da9cb63-6075-4c75-adf6-30b73a8926f1" providerId="AD" clId="Web-{71B660BB-A46F-B459-9EFA-849BCC8CF7C3}" dt="2023-03-06T16:03:33.010" v="19" actId="20577"/>
        <pc:sldMkLst>
          <pc:docMk/>
          <pc:sldMk cId="708721741" sldId="268"/>
        </pc:sldMkLst>
        <pc:spChg chg="mod">
          <ac:chgData name="Rayann Bilal" userId="S::rayann.bilal@herovired.onmicrosoft.com::0da9cb63-6075-4c75-adf6-30b73a8926f1" providerId="AD" clId="Web-{71B660BB-A46F-B459-9EFA-849BCC8CF7C3}" dt="2023-03-06T16:03:33.010" v="19" actId="20577"/>
          <ac:spMkLst>
            <pc:docMk/>
            <pc:sldMk cId="708721741" sldId="268"/>
            <ac:spMk id="3" creationId="{F9B1223D-31BE-14C5-DF78-FC91E12C6BA8}"/>
          </ac:spMkLst>
        </pc:spChg>
      </pc:sldChg>
      <pc:sldChg chg="modSp">
        <pc:chgData name="Rayann Bilal" userId="S::rayann.bilal@herovired.onmicrosoft.com::0da9cb63-6075-4c75-adf6-30b73a8926f1" providerId="AD" clId="Web-{71B660BB-A46F-B459-9EFA-849BCC8CF7C3}" dt="2023-03-06T16:07:23.141" v="21" actId="20577"/>
        <pc:sldMkLst>
          <pc:docMk/>
          <pc:sldMk cId="1933754865" sldId="270"/>
        </pc:sldMkLst>
        <pc:spChg chg="mod">
          <ac:chgData name="Rayann Bilal" userId="S::rayann.bilal@herovired.onmicrosoft.com::0da9cb63-6075-4c75-adf6-30b73a8926f1" providerId="AD" clId="Web-{71B660BB-A46F-B459-9EFA-849BCC8CF7C3}" dt="2023-03-06T16:07:23.141" v="21" actId="20577"/>
          <ac:spMkLst>
            <pc:docMk/>
            <pc:sldMk cId="1933754865" sldId="270"/>
            <ac:spMk id="3" creationId="{F9B1223D-31BE-14C5-DF78-FC91E12C6BA8}"/>
          </ac:spMkLst>
        </pc:spChg>
        <pc:picChg chg="mod">
          <ac:chgData name="Rayann Bilal" userId="S::rayann.bilal@herovired.onmicrosoft.com::0da9cb63-6075-4c75-adf6-30b73a8926f1" providerId="AD" clId="Web-{71B660BB-A46F-B459-9EFA-849BCC8CF7C3}" dt="2023-03-06T16:04:14.480" v="20" actId="1076"/>
          <ac:picMkLst>
            <pc:docMk/>
            <pc:sldMk cId="1933754865" sldId="270"/>
            <ac:picMk id="4" creationId="{ED1F98BD-A5CD-6011-CC03-A46DFE3B9A93}"/>
          </ac:picMkLst>
        </pc:picChg>
      </pc:sldChg>
      <pc:sldChg chg="modSp">
        <pc:chgData name="Rayann Bilal" userId="S::rayann.bilal@herovired.onmicrosoft.com::0da9cb63-6075-4c75-adf6-30b73a8926f1" providerId="AD" clId="Web-{71B660BB-A46F-B459-9EFA-849BCC8CF7C3}" dt="2023-03-06T16:08:34.456" v="57" actId="20577"/>
        <pc:sldMkLst>
          <pc:docMk/>
          <pc:sldMk cId="3705531105" sldId="271"/>
        </pc:sldMkLst>
        <pc:spChg chg="mod">
          <ac:chgData name="Rayann Bilal" userId="S::rayann.bilal@herovired.onmicrosoft.com::0da9cb63-6075-4c75-adf6-30b73a8926f1" providerId="AD" clId="Web-{71B660BB-A46F-B459-9EFA-849BCC8CF7C3}" dt="2023-03-06T16:08:34.456" v="57" actId="20577"/>
          <ac:spMkLst>
            <pc:docMk/>
            <pc:sldMk cId="3705531105" sldId="271"/>
            <ac:spMk id="154" creationId="{00000000-0000-0000-0000-000000000000}"/>
          </ac:spMkLst>
        </pc:spChg>
      </pc:sldChg>
      <pc:sldChg chg="modSp">
        <pc:chgData name="Rayann Bilal" userId="S::rayann.bilal@herovired.onmicrosoft.com::0da9cb63-6075-4c75-adf6-30b73a8926f1" providerId="AD" clId="Web-{71B660BB-A46F-B459-9EFA-849BCC8CF7C3}" dt="2023-03-06T16:08:29.081" v="54" actId="20577"/>
        <pc:sldMkLst>
          <pc:docMk/>
          <pc:sldMk cId="1472111260" sldId="272"/>
        </pc:sldMkLst>
        <pc:spChg chg="mod">
          <ac:chgData name="Rayann Bilal" userId="S::rayann.bilal@herovired.onmicrosoft.com::0da9cb63-6075-4c75-adf6-30b73a8926f1" providerId="AD" clId="Web-{71B660BB-A46F-B459-9EFA-849BCC8CF7C3}" dt="2023-03-06T16:08:29.081" v="54" actId="20577"/>
          <ac:spMkLst>
            <pc:docMk/>
            <pc:sldMk cId="1472111260" sldId="272"/>
            <ac:spMk id="154" creationId="{00000000-0000-0000-0000-000000000000}"/>
          </ac:spMkLst>
        </pc:spChg>
      </pc:sldChg>
      <pc:sldChg chg="modSp">
        <pc:chgData name="Rayann Bilal" userId="S::rayann.bilal@herovired.onmicrosoft.com::0da9cb63-6075-4c75-adf6-30b73a8926f1" providerId="AD" clId="Web-{71B660BB-A46F-B459-9EFA-849BCC8CF7C3}" dt="2023-03-06T16:11:07.914" v="58" actId="1076"/>
        <pc:sldMkLst>
          <pc:docMk/>
          <pc:sldMk cId="2289242462" sldId="273"/>
        </pc:sldMkLst>
        <pc:spChg chg="mod">
          <ac:chgData name="Rayann Bilal" userId="S::rayann.bilal@herovired.onmicrosoft.com::0da9cb63-6075-4c75-adf6-30b73a8926f1" providerId="AD" clId="Web-{71B660BB-A46F-B459-9EFA-849BCC8CF7C3}" dt="2023-03-06T16:11:07.914" v="58" actId="1076"/>
          <ac:spMkLst>
            <pc:docMk/>
            <pc:sldMk cId="2289242462" sldId="273"/>
            <ac:spMk id="23" creationId="{DEE674F2-0275-0820-9368-569775B4C442}"/>
          </ac:spMkLst>
        </pc:spChg>
        <pc:spChg chg="mod">
          <ac:chgData name="Rayann Bilal" userId="S::rayann.bilal@herovired.onmicrosoft.com::0da9cb63-6075-4c75-adf6-30b73a8926f1" providerId="AD" clId="Web-{71B660BB-A46F-B459-9EFA-849BCC8CF7C3}" dt="2023-03-06T16:08:25.456" v="48" actId="20577"/>
          <ac:spMkLst>
            <pc:docMk/>
            <pc:sldMk cId="2289242462" sldId="273"/>
            <ac:spMk id="154" creationId="{00000000-0000-0000-0000-000000000000}"/>
          </ac:spMkLst>
        </pc:spChg>
      </pc:sldChg>
      <pc:sldChg chg="modSp">
        <pc:chgData name="Rayann Bilal" userId="S::rayann.bilal@herovired.onmicrosoft.com::0da9cb63-6075-4c75-adf6-30b73a8926f1" providerId="AD" clId="Web-{71B660BB-A46F-B459-9EFA-849BCC8CF7C3}" dt="2023-03-06T16:13:04.339" v="66" actId="1076"/>
        <pc:sldMkLst>
          <pc:docMk/>
          <pc:sldMk cId="2699987154" sldId="274"/>
        </pc:sldMkLst>
        <pc:spChg chg="mod">
          <ac:chgData name="Rayann Bilal" userId="S::rayann.bilal@herovired.onmicrosoft.com::0da9cb63-6075-4c75-adf6-30b73a8926f1" providerId="AD" clId="Web-{71B660BB-A46F-B459-9EFA-849BCC8CF7C3}" dt="2023-03-06T16:13:04.339" v="66" actId="1076"/>
          <ac:spMkLst>
            <pc:docMk/>
            <pc:sldMk cId="2699987154" sldId="274"/>
            <ac:spMk id="6" creationId="{CB83E911-D3E8-B30F-CABD-B3D3E7CAD51C}"/>
          </ac:spMkLst>
        </pc:spChg>
        <pc:spChg chg="mod">
          <ac:chgData name="Rayann Bilal" userId="S::rayann.bilal@herovired.onmicrosoft.com::0da9cb63-6075-4c75-adf6-30b73a8926f1" providerId="AD" clId="Web-{71B660BB-A46F-B459-9EFA-849BCC8CF7C3}" dt="2023-03-06T16:08:21.987" v="42" actId="20577"/>
          <ac:spMkLst>
            <pc:docMk/>
            <pc:sldMk cId="2699987154" sldId="274"/>
            <ac:spMk id="154" creationId="{00000000-0000-0000-0000-000000000000}"/>
          </ac:spMkLst>
        </pc:spChg>
      </pc:sldChg>
      <pc:sldChg chg="del">
        <pc:chgData name="Rayann Bilal" userId="S::rayann.bilal@herovired.onmicrosoft.com::0da9cb63-6075-4c75-adf6-30b73a8926f1" providerId="AD" clId="Web-{71B660BB-A46F-B459-9EFA-849BCC8CF7C3}" dt="2023-03-06T16:17:41.644" v="198"/>
        <pc:sldMkLst>
          <pc:docMk/>
          <pc:sldMk cId="2167111163" sldId="276"/>
        </pc:sldMkLst>
      </pc:sldChg>
      <pc:sldChg chg="addSp delSp modSp new ord">
        <pc:chgData name="Rayann Bilal" userId="S::rayann.bilal@herovired.onmicrosoft.com::0da9cb63-6075-4c75-adf6-30b73a8926f1" providerId="AD" clId="Web-{71B660BB-A46F-B459-9EFA-849BCC8CF7C3}" dt="2023-03-06T16:17:01.346" v="197" actId="1076"/>
        <pc:sldMkLst>
          <pc:docMk/>
          <pc:sldMk cId="3876532358" sldId="311"/>
        </pc:sldMkLst>
        <pc:spChg chg="add">
          <ac:chgData name="Rayann Bilal" userId="S::rayann.bilal@herovired.onmicrosoft.com::0da9cb63-6075-4c75-adf6-30b73a8926f1" providerId="AD" clId="Web-{71B660BB-A46F-B459-9EFA-849BCC8CF7C3}" dt="2023-03-06T16:12:22.072" v="62"/>
          <ac:spMkLst>
            <pc:docMk/>
            <pc:sldMk cId="3876532358" sldId="311"/>
            <ac:spMk id="3" creationId="{72DCD603-744F-C83A-D7CA-CBED43541249}"/>
          </ac:spMkLst>
        </pc:spChg>
        <pc:spChg chg="add">
          <ac:chgData name="Rayann Bilal" userId="S::rayann.bilal@herovired.onmicrosoft.com::0da9cb63-6075-4c75-adf6-30b73a8926f1" providerId="AD" clId="Web-{71B660BB-A46F-B459-9EFA-849BCC8CF7C3}" dt="2023-03-06T16:12:29.853" v="63"/>
          <ac:spMkLst>
            <pc:docMk/>
            <pc:sldMk cId="3876532358" sldId="311"/>
            <ac:spMk id="5" creationId="{CA7BEDB0-D9FC-B52E-795E-E974CE4E9AC6}"/>
          </ac:spMkLst>
        </pc:spChg>
        <pc:spChg chg="add">
          <ac:chgData name="Rayann Bilal" userId="S::rayann.bilal@herovired.onmicrosoft.com::0da9cb63-6075-4c75-adf6-30b73a8926f1" providerId="AD" clId="Web-{71B660BB-A46F-B459-9EFA-849BCC8CF7C3}" dt="2023-03-06T16:12:37.291" v="64"/>
          <ac:spMkLst>
            <pc:docMk/>
            <pc:sldMk cId="3876532358" sldId="311"/>
            <ac:spMk id="7" creationId="{F6D5AE45-B1F6-B751-50E7-096923295AEF}"/>
          </ac:spMkLst>
        </pc:spChg>
        <pc:spChg chg="add mod">
          <ac:chgData name="Rayann Bilal" userId="S::rayann.bilal@herovired.onmicrosoft.com::0da9cb63-6075-4c75-adf6-30b73a8926f1" providerId="AD" clId="Web-{71B660BB-A46F-B459-9EFA-849BCC8CF7C3}" dt="2023-03-06T16:14:20.013" v="166" actId="1076"/>
          <ac:spMkLst>
            <pc:docMk/>
            <pc:sldMk cId="3876532358" sldId="311"/>
            <ac:spMk id="9" creationId="{118845FA-A571-53DC-A50D-EE3321603A88}"/>
          </ac:spMkLst>
        </pc:spChg>
        <pc:spChg chg="add mod">
          <ac:chgData name="Rayann Bilal" userId="S::rayann.bilal@herovired.onmicrosoft.com::0da9cb63-6075-4c75-adf6-30b73a8926f1" providerId="AD" clId="Web-{71B660BB-A46F-B459-9EFA-849BCC8CF7C3}" dt="2023-03-06T16:14:20.044" v="169" actId="1076"/>
          <ac:spMkLst>
            <pc:docMk/>
            <pc:sldMk cId="3876532358" sldId="311"/>
            <ac:spMk id="15" creationId="{1ACCA7A2-A591-6BA7-A532-835122FEE150}"/>
          </ac:spMkLst>
        </pc:spChg>
        <pc:spChg chg="add mod">
          <ac:chgData name="Rayann Bilal" userId="S::rayann.bilal@herovired.onmicrosoft.com::0da9cb63-6075-4c75-adf6-30b73a8926f1" providerId="AD" clId="Web-{71B660BB-A46F-B459-9EFA-849BCC8CF7C3}" dt="2023-03-06T16:14:20.044" v="170" actId="1076"/>
          <ac:spMkLst>
            <pc:docMk/>
            <pc:sldMk cId="3876532358" sldId="311"/>
            <ac:spMk id="17" creationId="{F8C0C4FA-51ED-CB1A-15A6-CE32AF5FDD33}"/>
          </ac:spMkLst>
        </pc:spChg>
        <pc:spChg chg="add mod">
          <ac:chgData name="Rayann Bilal" userId="S::rayann.bilal@herovired.onmicrosoft.com::0da9cb63-6075-4c75-adf6-30b73a8926f1" providerId="AD" clId="Web-{71B660BB-A46F-B459-9EFA-849BCC8CF7C3}" dt="2023-03-06T16:14:20.060" v="171" actId="1076"/>
          <ac:spMkLst>
            <pc:docMk/>
            <pc:sldMk cId="3876532358" sldId="311"/>
            <ac:spMk id="19" creationId="{3F958D9A-3A19-508E-3AE0-956F06CEE2E1}"/>
          </ac:spMkLst>
        </pc:spChg>
        <pc:spChg chg="add mod">
          <ac:chgData name="Rayann Bilal" userId="S::rayann.bilal@herovired.onmicrosoft.com::0da9cb63-6075-4c75-adf6-30b73a8926f1" providerId="AD" clId="Web-{71B660BB-A46F-B459-9EFA-849BCC8CF7C3}" dt="2023-03-06T16:14:20.075" v="172" actId="1076"/>
          <ac:spMkLst>
            <pc:docMk/>
            <pc:sldMk cId="3876532358" sldId="311"/>
            <ac:spMk id="21" creationId="{0E2A264A-2C68-497B-FCD7-B4768EB8242F}"/>
          </ac:spMkLst>
        </pc:spChg>
        <pc:spChg chg="add mod">
          <ac:chgData name="Rayann Bilal" userId="S::rayann.bilal@herovired.onmicrosoft.com::0da9cb63-6075-4c75-adf6-30b73a8926f1" providerId="AD" clId="Web-{71B660BB-A46F-B459-9EFA-849BCC8CF7C3}" dt="2023-03-06T16:14:20.075" v="173" actId="1076"/>
          <ac:spMkLst>
            <pc:docMk/>
            <pc:sldMk cId="3876532358" sldId="311"/>
            <ac:spMk id="23" creationId="{5D9C823D-CAC4-D232-5C6D-21DB94ECA5B0}"/>
          </ac:spMkLst>
        </pc:spChg>
        <pc:spChg chg="add mod">
          <ac:chgData name="Rayann Bilal" userId="S::rayann.bilal@herovired.onmicrosoft.com::0da9cb63-6075-4c75-adf6-30b73a8926f1" providerId="AD" clId="Web-{71B660BB-A46F-B459-9EFA-849BCC8CF7C3}" dt="2023-03-06T16:14:20.091" v="174" actId="1076"/>
          <ac:spMkLst>
            <pc:docMk/>
            <pc:sldMk cId="3876532358" sldId="311"/>
            <ac:spMk id="25" creationId="{BEE93FDA-2B47-AB6C-0BD5-0C8239FD699F}"/>
          </ac:spMkLst>
        </pc:spChg>
        <pc:spChg chg="add del mod">
          <ac:chgData name="Rayann Bilal" userId="S::rayann.bilal@herovired.onmicrosoft.com::0da9cb63-6075-4c75-adf6-30b73a8926f1" providerId="AD" clId="Web-{71B660BB-A46F-B459-9EFA-849BCC8CF7C3}" dt="2023-03-06T16:13:46.887" v="120"/>
          <ac:spMkLst>
            <pc:docMk/>
            <pc:sldMk cId="3876532358" sldId="311"/>
            <ac:spMk id="27" creationId="{5E77C3B3-03B9-CD88-44F1-7CD0F16BC932}"/>
          </ac:spMkLst>
        </pc:spChg>
        <pc:spChg chg="add del mod">
          <ac:chgData name="Rayann Bilal" userId="S::rayann.bilal@herovired.onmicrosoft.com::0da9cb63-6075-4c75-adf6-30b73a8926f1" providerId="AD" clId="Web-{71B660BB-A46F-B459-9EFA-849BCC8CF7C3}" dt="2023-03-06T16:13:46.887" v="117"/>
          <ac:spMkLst>
            <pc:docMk/>
            <pc:sldMk cId="3876532358" sldId="311"/>
            <ac:spMk id="33" creationId="{A9A70B47-FE8C-1E9B-F47C-DF7056259048}"/>
          </ac:spMkLst>
        </pc:spChg>
        <pc:spChg chg="add del mod">
          <ac:chgData name="Rayann Bilal" userId="S::rayann.bilal@herovired.onmicrosoft.com::0da9cb63-6075-4c75-adf6-30b73a8926f1" providerId="AD" clId="Web-{71B660BB-A46F-B459-9EFA-849BCC8CF7C3}" dt="2023-03-06T16:13:46.887" v="116"/>
          <ac:spMkLst>
            <pc:docMk/>
            <pc:sldMk cId="3876532358" sldId="311"/>
            <ac:spMk id="35" creationId="{F8481913-1256-2E3A-3DFE-81E00320AECC}"/>
          </ac:spMkLst>
        </pc:spChg>
        <pc:spChg chg="add del mod">
          <ac:chgData name="Rayann Bilal" userId="S::rayann.bilal@herovired.onmicrosoft.com::0da9cb63-6075-4c75-adf6-30b73a8926f1" providerId="AD" clId="Web-{71B660BB-A46F-B459-9EFA-849BCC8CF7C3}" dt="2023-03-06T16:13:46.887" v="115"/>
          <ac:spMkLst>
            <pc:docMk/>
            <pc:sldMk cId="3876532358" sldId="311"/>
            <ac:spMk id="37" creationId="{7D8D7980-26DF-2715-23EA-2772502EB986}"/>
          </ac:spMkLst>
        </pc:spChg>
        <pc:spChg chg="add del mod">
          <ac:chgData name="Rayann Bilal" userId="S::rayann.bilal@herovired.onmicrosoft.com::0da9cb63-6075-4c75-adf6-30b73a8926f1" providerId="AD" clId="Web-{71B660BB-A46F-B459-9EFA-849BCC8CF7C3}" dt="2023-03-06T16:13:46.887" v="114"/>
          <ac:spMkLst>
            <pc:docMk/>
            <pc:sldMk cId="3876532358" sldId="311"/>
            <ac:spMk id="39" creationId="{1C2A853D-7A82-7217-1124-5ACB15CFA2E2}"/>
          </ac:spMkLst>
        </pc:spChg>
        <pc:spChg chg="add del mod">
          <ac:chgData name="Rayann Bilal" userId="S::rayann.bilal@herovired.onmicrosoft.com::0da9cb63-6075-4c75-adf6-30b73a8926f1" providerId="AD" clId="Web-{71B660BB-A46F-B459-9EFA-849BCC8CF7C3}" dt="2023-03-06T16:13:46.887" v="113"/>
          <ac:spMkLst>
            <pc:docMk/>
            <pc:sldMk cId="3876532358" sldId="311"/>
            <ac:spMk id="41" creationId="{5FB01B3D-D1CD-5265-8DC3-844C6C24D491}"/>
          </ac:spMkLst>
        </pc:spChg>
        <pc:spChg chg="add del mod">
          <ac:chgData name="Rayann Bilal" userId="S::rayann.bilal@herovired.onmicrosoft.com::0da9cb63-6075-4c75-adf6-30b73a8926f1" providerId="AD" clId="Web-{71B660BB-A46F-B459-9EFA-849BCC8CF7C3}" dt="2023-03-06T16:13:46.887" v="112"/>
          <ac:spMkLst>
            <pc:docMk/>
            <pc:sldMk cId="3876532358" sldId="311"/>
            <ac:spMk id="43" creationId="{E413892C-6A44-6792-5041-C9118C7522E0}"/>
          </ac:spMkLst>
        </pc:spChg>
        <pc:spChg chg="add mod">
          <ac:chgData name="Rayann Bilal" userId="S::rayann.bilal@herovired.onmicrosoft.com::0da9cb63-6075-4c75-adf6-30b73a8926f1" providerId="AD" clId="Web-{71B660BB-A46F-B459-9EFA-849BCC8CF7C3}" dt="2023-03-06T16:14:13.497" v="157" actId="1076"/>
          <ac:spMkLst>
            <pc:docMk/>
            <pc:sldMk cId="3876532358" sldId="311"/>
            <ac:spMk id="45" creationId="{FDA2F385-C1CD-B434-F611-68F9B19174A1}"/>
          </ac:spMkLst>
        </pc:spChg>
        <pc:spChg chg="add mod">
          <ac:chgData name="Rayann Bilal" userId="S::rayann.bilal@herovired.onmicrosoft.com::0da9cb63-6075-4c75-adf6-30b73a8926f1" providerId="AD" clId="Web-{71B660BB-A46F-B459-9EFA-849BCC8CF7C3}" dt="2023-03-06T16:15:07.108" v="181" actId="20577"/>
          <ac:spMkLst>
            <pc:docMk/>
            <pc:sldMk cId="3876532358" sldId="311"/>
            <ac:spMk id="51" creationId="{6D3C09A8-20E6-999A-9D87-036A12BB4F83}"/>
          </ac:spMkLst>
        </pc:spChg>
        <pc:spChg chg="add mod">
          <ac:chgData name="Rayann Bilal" userId="S::rayann.bilal@herovired.onmicrosoft.com::0da9cb63-6075-4c75-adf6-30b73a8926f1" providerId="AD" clId="Web-{71B660BB-A46F-B459-9EFA-849BCC8CF7C3}" dt="2023-03-06T16:14:40.654" v="175" actId="20577"/>
          <ac:spMkLst>
            <pc:docMk/>
            <pc:sldMk cId="3876532358" sldId="311"/>
            <ac:spMk id="53" creationId="{2C2B3066-F28B-4083-DD4F-AD11F923FC7C}"/>
          </ac:spMkLst>
        </pc:spChg>
        <pc:spChg chg="add mod">
          <ac:chgData name="Rayann Bilal" userId="S::rayann.bilal@herovired.onmicrosoft.com::0da9cb63-6075-4c75-adf6-30b73a8926f1" providerId="AD" clId="Web-{71B660BB-A46F-B459-9EFA-849BCC8CF7C3}" dt="2023-03-06T16:14:13.544" v="162" actId="1076"/>
          <ac:spMkLst>
            <pc:docMk/>
            <pc:sldMk cId="3876532358" sldId="311"/>
            <ac:spMk id="55" creationId="{4A5DE60C-C444-4EC1-F12A-9120F2007E05}"/>
          </ac:spMkLst>
        </pc:spChg>
        <pc:spChg chg="add mod">
          <ac:chgData name="Rayann Bilal" userId="S::rayann.bilal@herovired.onmicrosoft.com::0da9cb63-6075-4c75-adf6-30b73a8926f1" providerId="AD" clId="Web-{71B660BB-A46F-B459-9EFA-849BCC8CF7C3}" dt="2023-03-06T16:14:13.559" v="163" actId="1076"/>
          <ac:spMkLst>
            <pc:docMk/>
            <pc:sldMk cId="3876532358" sldId="311"/>
            <ac:spMk id="57" creationId="{A5A96CC3-BEB8-1A7D-22F1-F9CB70E7ED6B}"/>
          </ac:spMkLst>
        </pc:spChg>
        <pc:spChg chg="add mod">
          <ac:chgData name="Rayann Bilal" userId="S::rayann.bilal@herovired.onmicrosoft.com::0da9cb63-6075-4c75-adf6-30b73a8926f1" providerId="AD" clId="Web-{71B660BB-A46F-B459-9EFA-849BCC8CF7C3}" dt="2023-03-06T16:14:13.575" v="164" actId="1076"/>
          <ac:spMkLst>
            <pc:docMk/>
            <pc:sldMk cId="3876532358" sldId="311"/>
            <ac:spMk id="59" creationId="{1C65E135-E0B0-B5C7-9EE1-832F567E2400}"/>
          </ac:spMkLst>
        </pc:spChg>
        <pc:spChg chg="add mod">
          <ac:chgData name="Rayann Bilal" userId="S::rayann.bilal@herovired.onmicrosoft.com::0da9cb63-6075-4c75-adf6-30b73a8926f1" providerId="AD" clId="Web-{71B660BB-A46F-B459-9EFA-849BCC8CF7C3}" dt="2023-03-06T16:14:13.575" v="165" actId="1076"/>
          <ac:spMkLst>
            <pc:docMk/>
            <pc:sldMk cId="3876532358" sldId="311"/>
            <ac:spMk id="61" creationId="{EEEDB760-6D3F-FFFD-4754-DAE100391586}"/>
          </ac:spMkLst>
        </pc:spChg>
        <pc:spChg chg="add mod">
          <ac:chgData name="Rayann Bilal" userId="S::rayann.bilal@herovired.onmicrosoft.com::0da9cb63-6075-4c75-adf6-30b73a8926f1" providerId="AD" clId="Web-{71B660BB-A46F-B459-9EFA-849BCC8CF7C3}" dt="2023-03-06T16:17:01.346" v="197" actId="1076"/>
          <ac:spMkLst>
            <pc:docMk/>
            <pc:sldMk cId="3876532358" sldId="311"/>
            <ac:spMk id="63" creationId="{E6F6DB33-06A8-C8F7-14F9-409BA2863BB3}"/>
          </ac:spMkLst>
        </pc:spChg>
        <pc:spChg chg="add mod">
          <ac:chgData name="Rayann Bilal" userId="S::rayann.bilal@herovired.onmicrosoft.com::0da9cb63-6075-4c75-adf6-30b73a8926f1" providerId="AD" clId="Web-{71B660BB-A46F-B459-9EFA-849BCC8CF7C3}" dt="2023-03-06T16:16:50.751" v="196" actId="1076"/>
          <ac:spMkLst>
            <pc:docMk/>
            <pc:sldMk cId="3876532358" sldId="311"/>
            <ac:spMk id="65" creationId="{BDB49F94-7C27-9E63-B214-2C3EAA50280D}"/>
          </ac:spMkLst>
        </pc:spChg>
        <pc:spChg chg="add mod">
          <ac:chgData name="Rayann Bilal" userId="S::rayann.bilal@herovired.onmicrosoft.com::0da9cb63-6075-4c75-adf6-30b73a8926f1" providerId="AD" clId="Web-{71B660BB-A46F-B459-9EFA-849BCC8CF7C3}" dt="2023-03-06T16:16:24.626" v="192" actId="1076"/>
          <ac:spMkLst>
            <pc:docMk/>
            <pc:sldMk cId="3876532358" sldId="311"/>
            <ac:spMk id="67" creationId="{F2D3C40A-0ED9-89A2-5A24-619F6766B7DC}"/>
          </ac:spMkLst>
        </pc:spChg>
        <pc:spChg chg="add mod">
          <ac:chgData name="Rayann Bilal" userId="S::rayann.bilal@herovired.onmicrosoft.com::0da9cb63-6075-4c75-adf6-30b73a8926f1" providerId="AD" clId="Web-{71B660BB-A46F-B459-9EFA-849BCC8CF7C3}" dt="2023-03-06T16:16:19.344" v="190" actId="1076"/>
          <ac:spMkLst>
            <pc:docMk/>
            <pc:sldMk cId="3876532358" sldId="311"/>
            <ac:spMk id="69" creationId="{D3F65BC7-5840-BC35-94CB-A9DB2C641611}"/>
          </ac:spMkLst>
        </pc:spChg>
        <pc:cxnChg chg="add mod">
          <ac:chgData name="Rayann Bilal" userId="S::rayann.bilal@herovired.onmicrosoft.com::0da9cb63-6075-4c75-adf6-30b73a8926f1" providerId="AD" clId="Web-{71B660BB-A46F-B459-9EFA-849BCC8CF7C3}" dt="2023-03-06T16:14:20.013" v="167" actId="1076"/>
          <ac:cxnSpMkLst>
            <pc:docMk/>
            <pc:sldMk cId="3876532358" sldId="311"/>
            <ac:cxnSpMk id="11" creationId="{86A4E613-9D1B-2B53-3432-CCF33D33CB98}"/>
          </ac:cxnSpMkLst>
        </pc:cxnChg>
        <pc:cxnChg chg="add mod">
          <ac:chgData name="Rayann Bilal" userId="S::rayann.bilal@herovired.onmicrosoft.com::0da9cb63-6075-4c75-adf6-30b73a8926f1" providerId="AD" clId="Web-{71B660BB-A46F-B459-9EFA-849BCC8CF7C3}" dt="2023-03-06T16:14:20.028" v="168" actId="1076"/>
          <ac:cxnSpMkLst>
            <pc:docMk/>
            <pc:sldMk cId="3876532358" sldId="311"/>
            <ac:cxnSpMk id="13" creationId="{BA0AE39E-1CE9-EC0B-AF8A-5C22C851E675}"/>
          </ac:cxnSpMkLst>
        </pc:cxnChg>
        <pc:cxnChg chg="add del mod">
          <ac:chgData name="Rayann Bilal" userId="S::rayann.bilal@herovired.onmicrosoft.com::0da9cb63-6075-4c75-adf6-30b73a8926f1" providerId="AD" clId="Web-{71B660BB-A46F-B459-9EFA-849BCC8CF7C3}" dt="2023-03-06T16:13:46.887" v="119"/>
          <ac:cxnSpMkLst>
            <pc:docMk/>
            <pc:sldMk cId="3876532358" sldId="311"/>
            <ac:cxnSpMk id="29" creationId="{47D9BE1D-98A2-570F-699D-90F63B989A42}"/>
          </ac:cxnSpMkLst>
        </pc:cxnChg>
        <pc:cxnChg chg="add del mod">
          <ac:chgData name="Rayann Bilal" userId="S::rayann.bilal@herovired.onmicrosoft.com::0da9cb63-6075-4c75-adf6-30b73a8926f1" providerId="AD" clId="Web-{71B660BB-A46F-B459-9EFA-849BCC8CF7C3}" dt="2023-03-06T16:13:46.887" v="118"/>
          <ac:cxnSpMkLst>
            <pc:docMk/>
            <pc:sldMk cId="3876532358" sldId="311"/>
            <ac:cxnSpMk id="31" creationId="{E4D1122F-4CB8-3B49-F57D-4F78E8292F8E}"/>
          </ac:cxnSpMkLst>
        </pc:cxnChg>
        <pc:cxnChg chg="add mod">
          <ac:chgData name="Rayann Bilal" userId="S::rayann.bilal@herovired.onmicrosoft.com::0da9cb63-6075-4c75-adf6-30b73a8926f1" providerId="AD" clId="Web-{71B660BB-A46F-B459-9EFA-849BCC8CF7C3}" dt="2023-03-06T16:14:13.497" v="158" actId="1076"/>
          <ac:cxnSpMkLst>
            <pc:docMk/>
            <pc:sldMk cId="3876532358" sldId="311"/>
            <ac:cxnSpMk id="47" creationId="{E7D29984-4E30-877C-AB0E-38DFA282F27C}"/>
          </ac:cxnSpMkLst>
        </pc:cxnChg>
        <pc:cxnChg chg="add mod">
          <ac:chgData name="Rayann Bilal" userId="S::rayann.bilal@herovired.onmicrosoft.com::0da9cb63-6075-4c75-adf6-30b73a8926f1" providerId="AD" clId="Web-{71B660BB-A46F-B459-9EFA-849BCC8CF7C3}" dt="2023-03-06T16:14:13.513" v="159" actId="1076"/>
          <ac:cxnSpMkLst>
            <pc:docMk/>
            <pc:sldMk cId="3876532358" sldId="311"/>
            <ac:cxnSpMk id="49" creationId="{9C2FCA2B-449E-7C8B-ED55-149E5CA22DFA}"/>
          </ac:cxnSpMkLst>
        </pc:cxnChg>
      </pc:sldChg>
    </pc:docChg>
  </pc:docChgLst>
  <pc:docChgLst>
    <pc:chgData name="Rayann Bilal" userId="S::rayann.bilal@herovired.onmicrosoft.com::0da9cb63-6075-4c75-adf6-30b73a8926f1" providerId="AD" clId="Web-{643C4F74-2093-23CB-8EE1-07EBBA896B1B}"/>
    <pc:docChg chg="addSld delSld modSld">
      <pc:chgData name="Rayann Bilal" userId="S::rayann.bilal@herovired.onmicrosoft.com::0da9cb63-6075-4c75-adf6-30b73a8926f1" providerId="AD" clId="Web-{643C4F74-2093-23CB-8EE1-07EBBA896B1B}" dt="2023-03-07T05:47:38.524" v="414" actId="20577"/>
      <pc:docMkLst>
        <pc:docMk/>
      </pc:docMkLst>
      <pc:sldChg chg="modSp">
        <pc:chgData name="Rayann Bilal" userId="S::rayann.bilal@herovired.onmicrosoft.com::0da9cb63-6075-4c75-adf6-30b73a8926f1" providerId="AD" clId="Web-{643C4F74-2093-23CB-8EE1-07EBBA896B1B}" dt="2023-03-07T05:17:58.944" v="3" actId="1076"/>
        <pc:sldMkLst>
          <pc:docMk/>
          <pc:sldMk cId="3705531105" sldId="271"/>
        </pc:sldMkLst>
        <pc:spChg chg="mod">
          <ac:chgData name="Rayann Bilal" userId="S::rayann.bilal@herovired.onmicrosoft.com::0da9cb63-6075-4c75-adf6-30b73a8926f1" providerId="AD" clId="Web-{643C4F74-2093-23CB-8EE1-07EBBA896B1B}" dt="2023-03-07T05:17:58.944" v="3" actId="1076"/>
          <ac:spMkLst>
            <pc:docMk/>
            <pc:sldMk cId="3705531105" sldId="271"/>
            <ac:spMk id="3" creationId="{F9B1223D-31BE-14C5-DF78-FC91E12C6BA8}"/>
          </ac:spMkLst>
        </pc:spChg>
      </pc:sldChg>
      <pc:sldChg chg="addSp delSp modSp">
        <pc:chgData name="Rayann Bilal" userId="S::rayann.bilal@herovired.onmicrosoft.com::0da9cb63-6075-4c75-adf6-30b73a8926f1" providerId="AD" clId="Web-{643C4F74-2093-23CB-8EE1-07EBBA896B1B}" dt="2023-03-07T05:22:02.839" v="102" actId="20577"/>
        <pc:sldMkLst>
          <pc:docMk/>
          <pc:sldMk cId="2231728909" sldId="277"/>
        </pc:sldMkLst>
        <pc:spChg chg="add mod">
          <ac:chgData name="Rayann Bilal" userId="S::rayann.bilal@herovired.onmicrosoft.com::0da9cb63-6075-4c75-adf6-30b73a8926f1" providerId="AD" clId="Web-{643C4F74-2093-23CB-8EE1-07EBBA896B1B}" dt="2023-03-07T05:21:18.088" v="74" actId="1076"/>
          <ac:spMkLst>
            <pc:docMk/>
            <pc:sldMk cId="2231728909" sldId="277"/>
            <ac:spMk id="6" creationId="{76DCF361-667C-130E-8395-21398271BCF5}"/>
          </ac:spMkLst>
        </pc:spChg>
        <pc:spChg chg="add mod">
          <ac:chgData name="Rayann Bilal" userId="S::rayann.bilal@herovired.onmicrosoft.com::0da9cb63-6075-4c75-adf6-30b73a8926f1" providerId="AD" clId="Web-{643C4F74-2093-23CB-8EE1-07EBBA896B1B}" dt="2023-03-07T05:21:18.135" v="77" actId="1076"/>
          <ac:spMkLst>
            <pc:docMk/>
            <pc:sldMk cId="2231728909" sldId="277"/>
            <ac:spMk id="12" creationId="{994961B1-E791-AEDD-F09D-A87E296552D3}"/>
          </ac:spMkLst>
        </pc:spChg>
        <pc:spChg chg="add mod">
          <ac:chgData name="Rayann Bilal" userId="S::rayann.bilal@herovired.onmicrosoft.com::0da9cb63-6075-4c75-adf6-30b73a8926f1" providerId="AD" clId="Web-{643C4F74-2093-23CB-8EE1-07EBBA896B1B}" dt="2023-03-07T05:21:18.151" v="78" actId="1076"/>
          <ac:spMkLst>
            <pc:docMk/>
            <pc:sldMk cId="2231728909" sldId="277"/>
            <ac:spMk id="14" creationId="{2C877F57-1498-4E07-9652-83C665291B42}"/>
          </ac:spMkLst>
        </pc:spChg>
        <pc:spChg chg="add mod">
          <ac:chgData name="Rayann Bilal" userId="S::rayann.bilal@herovired.onmicrosoft.com::0da9cb63-6075-4c75-adf6-30b73a8926f1" providerId="AD" clId="Web-{643C4F74-2093-23CB-8EE1-07EBBA896B1B}" dt="2023-03-07T05:21:18.166" v="79" actId="1076"/>
          <ac:spMkLst>
            <pc:docMk/>
            <pc:sldMk cId="2231728909" sldId="277"/>
            <ac:spMk id="17" creationId="{71D4170B-8815-21E4-42BB-23953536CCC8}"/>
          </ac:spMkLst>
        </pc:spChg>
        <pc:spChg chg="add mod">
          <ac:chgData name="Rayann Bilal" userId="S::rayann.bilal@herovired.onmicrosoft.com::0da9cb63-6075-4c75-adf6-30b73a8926f1" providerId="AD" clId="Web-{643C4F74-2093-23CB-8EE1-07EBBA896B1B}" dt="2023-03-07T05:21:18.166" v="80" actId="1076"/>
          <ac:spMkLst>
            <pc:docMk/>
            <pc:sldMk cId="2231728909" sldId="277"/>
            <ac:spMk id="19" creationId="{C606CFF3-90D6-3D93-18FD-709EC036CA58}"/>
          </ac:spMkLst>
        </pc:spChg>
        <pc:spChg chg="add mod">
          <ac:chgData name="Rayann Bilal" userId="S::rayann.bilal@herovired.onmicrosoft.com::0da9cb63-6075-4c75-adf6-30b73a8926f1" providerId="AD" clId="Web-{643C4F74-2093-23CB-8EE1-07EBBA896B1B}" dt="2023-03-07T05:21:18.198" v="81" actId="1076"/>
          <ac:spMkLst>
            <pc:docMk/>
            <pc:sldMk cId="2231728909" sldId="277"/>
            <ac:spMk id="21" creationId="{B8E362A9-FE74-E573-77C1-89A457794824}"/>
          </ac:spMkLst>
        </pc:spChg>
        <pc:spChg chg="add mod">
          <ac:chgData name="Rayann Bilal" userId="S::rayann.bilal@herovired.onmicrosoft.com::0da9cb63-6075-4c75-adf6-30b73a8926f1" providerId="AD" clId="Web-{643C4F74-2093-23CB-8EE1-07EBBA896B1B}" dt="2023-03-07T05:21:18.198" v="82" actId="1076"/>
          <ac:spMkLst>
            <pc:docMk/>
            <pc:sldMk cId="2231728909" sldId="277"/>
            <ac:spMk id="23" creationId="{5AADB304-654C-9AEE-ED98-6DAF480391B3}"/>
          </ac:spMkLst>
        </pc:spChg>
        <pc:spChg chg="add mod">
          <ac:chgData name="Rayann Bilal" userId="S::rayann.bilal@herovired.onmicrosoft.com::0da9cb63-6075-4c75-adf6-30b73a8926f1" providerId="AD" clId="Web-{643C4F74-2093-23CB-8EE1-07EBBA896B1B}" dt="2023-03-07T05:21:18.213" v="83" actId="1076"/>
          <ac:spMkLst>
            <pc:docMk/>
            <pc:sldMk cId="2231728909" sldId="277"/>
            <ac:spMk id="25" creationId="{7D7406AD-D824-AF9A-1305-B4CC1B1CE392}"/>
          </ac:spMkLst>
        </pc:spChg>
        <pc:spChg chg="add mod">
          <ac:chgData name="Rayann Bilal" userId="S::rayann.bilal@herovired.onmicrosoft.com::0da9cb63-6075-4c75-adf6-30b73a8926f1" providerId="AD" clId="Web-{643C4F74-2093-23CB-8EE1-07EBBA896B1B}" dt="2023-03-07T05:21:18.260" v="86" actId="1076"/>
          <ac:spMkLst>
            <pc:docMk/>
            <pc:sldMk cId="2231728909" sldId="277"/>
            <ac:spMk id="31" creationId="{0D243E7B-1C69-F1F6-5DCD-1949A71C762D}"/>
          </ac:spMkLst>
        </pc:spChg>
        <pc:spChg chg="add mod">
          <ac:chgData name="Rayann Bilal" userId="S::rayann.bilal@herovired.onmicrosoft.com::0da9cb63-6075-4c75-adf6-30b73a8926f1" providerId="AD" clId="Web-{643C4F74-2093-23CB-8EE1-07EBBA896B1B}" dt="2023-03-07T05:22:02.839" v="102" actId="20577"/>
          <ac:spMkLst>
            <pc:docMk/>
            <pc:sldMk cId="2231728909" sldId="277"/>
            <ac:spMk id="33" creationId="{B2719374-FD13-878B-EEC7-3C5F60A1150F}"/>
          </ac:spMkLst>
        </pc:spChg>
        <pc:spChg chg="add mod">
          <ac:chgData name="Rayann Bilal" userId="S::rayann.bilal@herovired.onmicrosoft.com::0da9cb63-6075-4c75-adf6-30b73a8926f1" providerId="AD" clId="Web-{643C4F74-2093-23CB-8EE1-07EBBA896B1B}" dt="2023-03-07T05:21:18.291" v="88" actId="1076"/>
          <ac:spMkLst>
            <pc:docMk/>
            <pc:sldMk cId="2231728909" sldId="277"/>
            <ac:spMk id="35" creationId="{E1E8793A-19FA-F486-0907-7FA9AC2436E5}"/>
          </ac:spMkLst>
        </pc:spChg>
        <pc:spChg chg="add mod">
          <ac:chgData name="Rayann Bilal" userId="S::rayann.bilal@herovired.onmicrosoft.com::0da9cb63-6075-4c75-adf6-30b73a8926f1" providerId="AD" clId="Web-{643C4F74-2093-23CB-8EE1-07EBBA896B1B}" dt="2023-03-07T05:21:18.307" v="89" actId="1076"/>
          <ac:spMkLst>
            <pc:docMk/>
            <pc:sldMk cId="2231728909" sldId="277"/>
            <ac:spMk id="37" creationId="{96128CD5-58A3-0D8C-F192-92A8294E191F}"/>
          </ac:spMkLst>
        </pc:spChg>
        <pc:spChg chg="add mod">
          <ac:chgData name="Rayann Bilal" userId="S::rayann.bilal@herovired.onmicrosoft.com::0da9cb63-6075-4c75-adf6-30b73a8926f1" providerId="AD" clId="Web-{643C4F74-2093-23CB-8EE1-07EBBA896B1B}" dt="2023-03-07T05:21:18.323" v="90" actId="1076"/>
          <ac:spMkLst>
            <pc:docMk/>
            <pc:sldMk cId="2231728909" sldId="277"/>
            <ac:spMk id="39" creationId="{7064609B-7A53-F1DE-5862-AE8269CC541B}"/>
          </ac:spMkLst>
        </pc:spChg>
        <pc:spChg chg="add mod">
          <ac:chgData name="Rayann Bilal" userId="S::rayann.bilal@herovired.onmicrosoft.com::0da9cb63-6075-4c75-adf6-30b73a8926f1" providerId="AD" clId="Web-{643C4F74-2093-23CB-8EE1-07EBBA896B1B}" dt="2023-03-07T05:21:18.323" v="91" actId="1076"/>
          <ac:spMkLst>
            <pc:docMk/>
            <pc:sldMk cId="2231728909" sldId="277"/>
            <ac:spMk id="41" creationId="{5C4471ED-FBE7-5C24-3E65-DB1CC554266F}"/>
          </ac:spMkLst>
        </pc:spChg>
        <pc:spChg chg="add del mod">
          <ac:chgData name="Rayann Bilal" userId="S::rayann.bilal@herovired.onmicrosoft.com::0da9cb63-6075-4c75-adf6-30b73a8926f1" providerId="AD" clId="Web-{643C4F74-2093-23CB-8EE1-07EBBA896B1B}" dt="2023-03-07T05:21:22.463" v="96"/>
          <ac:spMkLst>
            <pc:docMk/>
            <pc:sldMk cId="2231728909" sldId="277"/>
            <ac:spMk id="43" creationId="{A8922A58-66E9-17BE-0574-DA88E72A671B}"/>
          </ac:spMkLst>
        </pc:spChg>
        <pc:spChg chg="add del mod">
          <ac:chgData name="Rayann Bilal" userId="S::rayann.bilal@herovired.onmicrosoft.com::0da9cb63-6075-4c75-adf6-30b73a8926f1" providerId="AD" clId="Web-{643C4F74-2093-23CB-8EE1-07EBBA896B1B}" dt="2023-03-07T05:21:24.463" v="97"/>
          <ac:spMkLst>
            <pc:docMk/>
            <pc:sldMk cId="2231728909" sldId="277"/>
            <ac:spMk id="45" creationId="{D0AC40B3-0F9F-28B7-8F65-1A06E09412E7}"/>
          </ac:spMkLst>
        </pc:spChg>
        <pc:spChg chg="add del mod">
          <ac:chgData name="Rayann Bilal" userId="S::rayann.bilal@herovired.onmicrosoft.com::0da9cb63-6075-4c75-adf6-30b73a8926f1" providerId="AD" clId="Web-{643C4F74-2093-23CB-8EE1-07EBBA896B1B}" dt="2023-03-07T05:21:27.557" v="98"/>
          <ac:spMkLst>
            <pc:docMk/>
            <pc:sldMk cId="2231728909" sldId="277"/>
            <ac:spMk id="47" creationId="{C6988211-9FE0-4527-AA1F-A35253EB3EDE}"/>
          </ac:spMkLst>
        </pc:spChg>
        <pc:spChg chg="add del mod">
          <ac:chgData name="Rayann Bilal" userId="S::rayann.bilal@herovired.onmicrosoft.com::0da9cb63-6075-4c75-adf6-30b73a8926f1" providerId="AD" clId="Web-{643C4F74-2093-23CB-8EE1-07EBBA896B1B}" dt="2023-03-07T05:21:30.792" v="100"/>
          <ac:spMkLst>
            <pc:docMk/>
            <pc:sldMk cId="2231728909" sldId="277"/>
            <ac:spMk id="49" creationId="{FBED9A20-B8D0-F1C6-57B9-ED48EB9FE742}"/>
          </ac:spMkLst>
        </pc:spChg>
        <pc:picChg chg="add del">
          <ac:chgData name="Rayann Bilal" userId="S::rayann.bilal@herovired.onmicrosoft.com::0da9cb63-6075-4c75-adf6-30b73a8926f1" providerId="AD" clId="Web-{643C4F74-2093-23CB-8EE1-07EBBA896B1B}" dt="2023-03-07T05:20:56.916" v="51"/>
          <ac:picMkLst>
            <pc:docMk/>
            <pc:sldMk cId="2231728909" sldId="277"/>
            <ac:picMk id="2" creationId="{5AFF3B72-933B-543E-13C8-092F98A70988}"/>
          </ac:picMkLst>
        </pc:picChg>
        <pc:picChg chg="add del">
          <ac:chgData name="Rayann Bilal" userId="S::rayann.bilal@herovired.onmicrosoft.com::0da9cb63-6075-4c75-adf6-30b73a8926f1" providerId="AD" clId="Web-{643C4F74-2093-23CB-8EE1-07EBBA896B1B}" dt="2023-03-07T05:20:56.916" v="50"/>
          <ac:picMkLst>
            <pc:docMk/>
            <pc:sldMk cId="2231728909" sldId="277"/>
            <ac:picMk id="4" creationId="{A220FCE2-AF05-8068-2661-1D04C8C70D63}"/>
          </ac:picMkLst>
        </pc:picChg>
        <pc:cxnChg chg="add mod">
          <ac:chgData name="Rayann Bilal" userId="S::rayann.bilal@herovired.onmicrosoft.com::0da9cb63-6075-4c75-adf6-30b73a8926f1" providerId="AD" clId="Web-{643C4F74-2093-23CB-8EE1-07EBBA896B1B}" dt="2023-03-07T05:21:18.104" v="75" actId="1076"/>
          <ac:cxnSpMkLst>
            <pc:docMk/>
            <pc:sldMk cId="2231728909" sldId="277"/>
            <ac:cxnSpMk id="8" creationId="{A468314B-10B5-05B7-E9FA-528169586A00}"/>
          </ac:cxnSpMkLst>
        </pc:cxnChg>
        <pc:cxnChg chg="add mod">
          <ac:chgData name="Rayann Bilal" userId="S::rayann.bilal@herovired.onmicrosoft.com::0da9cb63-6075-4c75-adf6-30b73a8926f1" providerId="AD" clId="Web-{643C4F74-2093-23CB-8EE1-07EBBA896B1B}" dt="2023-03-07T05:21:18.120" v="76" actId="1076"/>
          <ac:cxnSpMkLst>
            <pc:docMk/>
            <pc:sldMk cId="2231728909" sldId="277"/>
            <ac:cxnSpMk id="10" creationId="{7D3D30A0-210A-4126-7F41-425023C8AF53}"/>
          </ac:cxnSpMkLst>
        </pc:cxnChg>
        <pc:cxnChg chg="add mod">
          <ac:chgData name="Rayann Bilal" userId="S::rayann.bilal@herovired.onmicrosoft.com::0da9cb63-6075-4c75-adf6-30b73a8926f1" providerId="AD" clId="Web-{643C4F74-2093-23CB-8EE1-07EBBA896B1B}" dt="2023-03-07T05:21:18.245" v="84" actId="1076"/>
          <ac:cxnSpMkLst>
            <pc:docMk/>
            <pc:sldMk cId="2231728909" sldId="277"/>
            <ac:cxnSpMk id="27" creationId="{3C17F9FF-66D1-B735-4B1D-932AD163C2D4}"/>
          </ac:cxnSpMkLst>
        </pc:cxnChg>
        <pc:cxnChg chg="add mod">
          <ac:chgData name="Rayann Bilal" userId="S::rayann.bilal@herovired.onmicrosoft.com::0da9cb63-6075-4c75-adf6-30b73a8926f1" providerId="AD" clId="Web-{643C4F74-2093-23CB-8EE1-07EBBA896B1B}" dt="2023-03-07T05:21:18.245" v="85" actId="1076"/>
          <ac:cxnSpMkLst>
            <pc:docMk/>
            <pc:sldMk cId="2231728909" sldId="277"/>
            <ac:cxnSpMk id="29" creationId="{9CF058D9-2AC3-C652-B707-80A7DB8BB858}"/>
          </ac:cxnSpMkLst>
        </pc:cxnChg>
      </pc:sldChg>
      <pc:sldChg chg="del">
        <pc:chgData name="Rayann Bilal" userId="S::rayann.bilal@herovired.onmicrosoft.com::0da9cb63-6075-4c75-adf6-30b73a8926f1" providerId="AD" clId="Web-{643C4F74-2093-23CB-8EE1-07EBBA896B1B}" dt="2023-03-07T05:20:06.899" v="44"/>
        <pc:sldMkLst>
          <pc:docMk/>
          <pc:sldMk cId="2656468821" sldId="278"/>
        </pc:sldMkLst>
      </pc:sldChg>
      <pc:sldChg chg="addSp delSp modSp">
        <pc:chgData name="Rayann Bilal" userId="S::rayann.bilal@herovired.onmicrosoft.com::0da9cb63-6075-4c75-adf6-30b73a8926f1" providerId="AD" clId="Web-{643C4F74-2093-23CB-8EE1-07EBBA896B1B}" dt="2023-03-07T05:25:08.389" v="184" actId="1076"/>
        <pc:sldMkLst>
          <pc:docMk/>
          <pc:sldMk cId="1629823555" sldId="279"/>
        </pc:sldMkLst>
        <pc:spChg chg="add del mod">
          <ac:chgData name="Rayann Bilal" userId="S::rayann.bilal@herovired.onmicrosoft.com::0da9cb63-6075-4c75-adf6-30b73a8926f1" providerId="AD" clId="Web-{643C4F74-2093-23CB-8EE1-07EBBA896B1B}" dt="2023-03-07T05:23:49.607" v="150"/>
          <ac:spMkLst>
            <pc:docMk/>
            <pc:sldMk cId="1629823555" sldId="279"/>
            <ac:spMk id="3" creationId="{7F32A694-0B46-AF0F-04A9-249675DF5C05}"/>
          </ac:spMkLst>
        </pc:spChg>
        <pc:spChg chg="add del mod">
          <ac:chgData name="Rayann Bilal" userId="S::rayann.bilal@herovired.onmicrosoft.com::0da9cb63-6075-4c75-adf6-30b73a8926f1" providerId="AD" clId="Web-{643C4F74-2093-23CB-8EE1-07EBBA896B1B}" dt="2023-03-07T05:23:49.607" v="147"/>
          <ac:spMkLst>
            <pc:docMk/>
            <pc:sldMk cId="1629823555" sldId="279"/>
            <ac:spMk id="9" creationId="{827557F1-9EB5-BB35-BCAE-12DCB2D20FCD}"/>
          </ac:spMkLst>
        </pc:spChg>
        <pc:spChg chg="add del mod">
          <ac:chgData name="Rayann Bilal" userId="S::rayann.bilal@herovired.onmicrosoft.com::0da9cb63-6075-4c75-adf6-30b73a8926f1" providerId="AD" clId="Web-{643C4F74-2093-23CB-8EE1-07EBBA896B1B}" dt="2023-03-07T05:23:49.607" v="146"/>
          <ac:spMkLst>
            <pc:docMk/>
            <pc:sldMk cId="1629823555" sldId="279"/>
            <ac:spMk id="12" creationId="{09BB7A67-4C3D-6ADE-841E-AFEE8E6AB773}"/>
          </ac:spMkLst>
        </pc:spChg>
        <pc:spChg chg="mod">
          <ac:chgData name="Rayann Bilal" userId="S::rayann.bilal@herovired.onmicrosoft.com::0da9cb63-6075-4c75-adf6-30b73a8926f1" providerId="AD" clId="Web-{643C4F74-2093-23CB-8EE1-07EBBA896B1B}" dt="2023-03-07T05:25:05.718" v="183" actId="1076"/>
          <ac:spMkLst>
            <pc:docMk/>
            <pc:sldMk cId="1629823555" sldId="279"/>
            <ac:spMk id="14" creationId="{512FE634-4986-BACE-D2E9-6254527FD65A}"/>
          </ac:spMkLst>
        </pc:spChg>
        <pc:spChg chg="mod">
          <ac:chgData name="Rayann Bilal" userId="S::rayann.bilal@herovired.onmicrosoft.com::0da9cb63-6075-4c75-adf6-30b73a8926f1" providerId="AD" clId="Web-{643C4F74-2093-23CB-8EE1-07EBBA896B1B}" dt="2023-03-07T05:25:08.389" v="184" actId="1076"/>
          <ac:spMkLst>
            <pc:docMk/>
            <pc:sldMk cId="1629823555" sldId="279"/>
            <ac:spMk id="15" creationId="{9A890DCE-46B3-F158-DE1C-7803E386209F}"/>
          </ac:spMkLst>
        </pc:spChg>
        <pc:spChg chg="add del mod">
          <ac:chgData name="Rayann Bilal" userId="S::rayann.bilal@herovired.onmicrosoft.com::0da9cb63-6075-4c75-adf6-30b73a8926f1" providerId="AD" clId="Web-{643C4F74-2093-23CB-8EE1-07EBBA896B1B}" dt="2023-03-07T05:23:49.607" v="145"/>
          <ac:spMkLst>
            <pc:docMk/>
            <pc:sldMk cId="1629823555" sldId="279"/>
            <ac:spMk id="19" creationId="{5DDC6EAC-F983-EA48-765A-6634B83FA82C}"/>
          </ac:spMkLst>
        </pc:spChg>
        <pc:spChg chg="add del mod">
          <ac:chgData name="Rayann Bilal" userId="S::rayann.bilal@herovired.onmicrosoft.com::0da9cb63-6075-4c75-adf6-30b73a8926f1" providerId="AD" clId="Web-{643C4F74-2093-23CB-8EE1-07EBBA896B1B}" dt="2023-03-07T05:23:49.607" v="144"/>
          <ac:spMkLst>
            <pc:docMk/>
            <pc:sldMk cId="1629823555" sldId="279"/>
            <ac:spMk id="21" creationId="{B280FCCB-6E98-9F37-522F-E31FFD22304B}"/>
          </ac:spMkLst>
        </pc:spChg>
        <pc:spChg chg="add del mod">
          <ac:chgData name="Rayann Bilal" userId="S::rayann.bilal@herovired.onmicrosoft.com::0da9cb63-6075-4c75-adf6-30b73a8926f1" providerId="AD" clId="Web-{643C4F74-2093-23CB-8EE1-07EBBA896B1B}" dt="2023-03-07T05:23:49.607" v="143"/>
          <ac:spMkLst>
            <pc:docMk/>
            <pc:sldMk cId="1629823555" sldId="279"/>
            <ac:spMk id="23" creationId="{8606E489-CBF8-1E68-ADFC-47D9551D279C}"/>
          </ac:spMkLst>
        </pc:spChg>
        <pc:spChg chg="add del mod">
          <ac:chgData name="Rayann Bilal" userId="S::rayann.bilal@herovired.onmicrosoft.com::0da9cb63-6075-4c75-adf6-30b73a8926f1" providerId="AD" clId="Web-{643C4F74-2093-23CB-8EE1-07EBBA896B1B}" dt="2023-03-07T05:23:49.607" v="142"/>
          <ac:spMkLst>
            <pc:docMk/>
            <pc:sldMk cId="1629823555" sldId="279"/>
            <ac:spMk id="25" creationId="{610C8407-D700-D62D-FE77-85FF39FF9AAE}"/>
          </ac:spMkLst>
        </pc:spChg>
        <pc:spChg chg="add mod">
          <ac:chgData name="Rayann Bilal" userId="S::rayann.bilal@herovired.onmicrosoft.com::0da9cb63-6075-4c75-adf6-30b73a8926f1" providerId="AD" clId="Web-{643C4F74-2093-23CB-8EE1-07EBBA896B1B}" dt="2023-03-07T05:24:19.904" v="164" actId="1076"/>
          <ac:spMkLst>
            <pc:docMk/>
            <pc:sldMk cId="1629823555" sldId="279"/>
            <ac:spMk id="27" creationId="{CE8EBBB1-BB6A-B6C3-D142-5D43AEC4EDBA}"/>
          </ac:spMkLst>
        </pc:spChg>
        <pc:spChg chg="add mod">
          <ac:chgData name="Rayann Bilal" userId="S::rayann.bilal@herovired.onmicrosoft.com::0da9cb63-6075-4c75-adf6-30b73a8926f1" providerId="AD" clId="Web-{643C4F74-2093-23CB-8EE1-07EBBA896B1B}" dt="2023-03-07T05:24:19.935" v="167" actId="1076"/>
          <ac:spMkLst>
            <pc:docMk/>
            <pc:sldMk cId="1629823555" sldId="279"/>
            <ac:spMk id="33" creationId="{42A09C06-67AA-7A76-4323-D5519A02FCD7}"/>
          </ac:spMkLst>
        </pc:spChg>
        <pc:spChg chg="add mod">
          <ac:chgData name="Rayann Bilal" userId="S::rayann.bilal@herovired.onmicrosoft.com::0da9cb63-6075-4c75-adf6-30b73a8926f1" providerId="AD" clId="Web-{643C4F74-2093-23CB-8EE1-07EBBA896B1B}" dt="2023-03-07T05:24:19.935" v="168" actId="1076"/>
          <ac:spMkLst>
            <pc:docMk/>
            <pc:sldMk cId="1629823555" sldId="279"/>
            <ac:spMk id="35" creationId="{57F9BE1C-0B82-76E0-6AE9-6254A976FED5}"/>
          </ac:spMkLst>
        </pc:spChg>
        <pc:spChg chg="add mod">
          <ac:chgData name="Rayann Bilal" userId="S::rayann.bilal@herovired.onmicrosoft.com::0da9cb63-6075-4c75-adf6-30b73a8926f1" providerId="AD" clId="Web-{643C4F74-2093-23CB-8EE1-07EBBA896B1B}" dt="2023-03-07T05:24:19.951" v="169" actId="1076"/>
          <ac:spMkLst>
            <pc:docMk/>
            <pc:sldMk cId="1629823555" sldId="279"/>
            <ac:spMk id="37" creationId="{1755AC51-1BC0-1988-5F16-481758AC1373}"/>
          </ac:spMkLst>
        </pc:spChg>
        <pc:spChg chg="add mod">
          <ac:chgData name="Rayann Bilal" userId="S::rayann.bilal@herovired.onmicrosoft.com::0da9cb63-6075-4c75-adf6-30b73a8926f1" providerId="AD" clId="Web-{643C4F74-2093-23CB-8EE1-07EBBA896B1B}" dt="2023-03-07T05:24:19.951" v="170" actId="1076"/>
          <ac:spMkLst>
            <pc:docMk/>
            <pc:sldMk cId="1629823555" sldId="279"/>
            <ac:spMk id="39" creationId="{5D2F2073-A982-7993-AC97-379726D120ED}"/>
          </ac:spMkLst>
        </pc:spChg>
        <pc:spChg chg="add mod">
          <ac:chgData name="Rayann Bilal" userId="S::rayann.bilal@herovired.onmicrosoft.com::0da9cb63-6075-4c75-adf6-30b73a8926f1" providerId="AD" clId="Web-{643C4F74-2093-23CB-8EE1-07EBBA896B1B}" dt="2023-03-07T05:24:19.967" v="171" actId="1076"/>
          <ac:spMkLst>
            <pc:docMk/>
            <pc:sldMk cId="1629823555" sldId="279"/>
            <ac:spMk id="41" creationId="{272B1BBD-0DC9-A762-CBDD-BCAE1E9A27C5}"/>
          </ac:spMkLst>
        </pc:spChg>
        <pc:spChg chg="add mod">
          <ac:chgData name="Rayann Bilal" userId="S::rayann.bilal@herovired.onmicrosoft.com::0da9cb63-6075-4c75-adf6-30b73a8926f1" providerId="AD" clId="Web-{643C4F74-2093-23CB-8EE1-07EBBA896B1B}" dt="2023-03-07T05:24:19.967" v="172" actId="1076"/>
          <ac:spMkLst>
            <pc:docMk/>
            <pc:sldMk cId="1629823555" sldId="279"/>
            <ac:spMk id="43" creationId="{C3D32336-C45F-3C3B-0526-2AE9E70B5A6C}"/>
          </ac:spMkLst>
        </pc:spChg>
        <pc:picChg chg="del">
          <ac:chgData name="Rayann Bilal" userId="S::rayann.bilal@herovired.onmicrosoft.com::0da9cb63-6075-4c75-adf6-30b73a8926f1" providerId="AD" clId="Web-{643C4F74-2093-23CB-8EE1-07EBBA896B1B}" dt="2023-03-07T05:23:24.075" v="114"/>
          <ac:picMkLst>
            <pc:docMk/>
            <pc:sldMk cId="1629823555" sldId="279"/>
            <ac:picMk id="11" creationId="{AA9F6192-6933-9578-4D48-2E447B37F76F}"/>
          </ac:picMkLst>
        </pc:picChg>
        <pc:cxnChg chg="add del mod">
          <ac:chgData name="Rayann Bilal" userId="S::rayann.bilal@herovired.onmicrosoft.com::0da9cb63-6075-4c75-adf6-30b73a8926f1" providerId="AD" clId="Web-{643C4F74-2093-23CB-8EE1-07EBBA896B1B}" dt="2023-03-07T05:23:49.607" v="149"/>
          <ac:cxnSpMkLst>
            <pc:docMk/>
            <pc:sldMk cId="1629823555" sldId="279"/>
            <ac:cxnSpMk id="5" creationId="{A87FD36D-782B-14F2-C66F-917551BFC4B8}"/>
          </ac:cxnSpMkLst>
        </pc:cxnChg>
        <pc:cxnChg chg="add del mod">
          <ac:chgData name="Rayann Bilal" userId="S::rayann.bilal@herovired.onmicrosoft.com::0da9cb63-6075-4c75-adf6-30b73a8926f1" providerId="AD" clId="Web-{643C4F74-2093-23CB-8EE1-07EBBA896B1B}" dt="2023-03-07T05:23:49.607" v="148"/>
          <ac:cxnSpMkLst>
            <pc:docMk/>
            <pc:sldMk cId="1629823555" sldId="279"/>
            <ac:cxnSpMk id="7" creationId="{6579EC2C-DB1A-B0E3-1280-1F7C66545381}"/>
          </ac:cxnSpMkLst>
        </pc:cxnChg>
        <pc:cxnChg chg="mod">
          <ac:chgData name="Rayann Bilal" userId="S::rayann.bilal@herovired.onmicrosoft.com::0da9cb63-6075-4c75-adf6-30b73a8926f1" providerId="AD" clId="Web-{643C4F74-2093-23CB-8EE1-07EBBA896B1B}" dt="2023-03-07T05:24:52.108" v="180" actId="14100"/>
          <ac:cxnSpMkLst>
            <pc:docMk/>
            <pc:sldMk cId="1629823555" sldId="279"/>
            <ac:cxnSpMk id="13" creationId="{A9B86BEA-4CF7-FBE4-8AB5-5F53FDE82FD3}"/>
          </ac:cxnSpMkLst>
        </pc:cxnChg>
        <pc:cxnChg chg="add del mod">
          <ac:chgData name="Rayann Bilal" userId="S::rayann.bilal@herovired.onmicrosoft.com::0da9cb63-6075-4c75-adf6-30b73a8926f1" providerId="AD" clId="Web-{643C4F74-2093-23CB-8EE1-07EBBA896B1B}" dt="2023-03-07T05:24:40.780" v="179"/>
          <ac:cxnSpMkLst>
            <pc:docMk/>
            <pc:sldMk cId="1629823555" sldId="279"/>
            <ac:cxnSpMk id="17" creationId="{C36EF62B-D93D-E821-B766-921791921691}"/>
          </ac:cxnSpMkLst>
        </pc:cxnChg>
        <pc:cxnChg chg="add mod">
          <ac:chgData name="Rayann Bilal" userId="S::rayann.bilal@herovired.onmicrosoft.com::0da9cb63-6075-4c75-adf6-30b73a8926f1" providerId="AD" clId="Web-{643C4F74-2093-23CB-8EE1-07EBBA896B1B}" dt="2023-03-07T05:24:19.904" v="165" actId="1076"/>
          <ac:cxnSpMkLst>
            <pc:docMk/>
            <pc:sldMk cId="1629823555" sldId="279"/>
            <ac:cxnSpMk id="29" creationId="{2EBBBBED-5730-A64D-CEC3-C3FAD2839132}"/>
          </ac:cxnSpMkLst>
        </pc:cxnChg>
        <pc:cxnChg chg="add mod">
          <ac:chgData name="Rayann Bilal" userId="S::rayann.bilal@herovired.onmicrosoft.com::0da9cb63-6075-4c75-adf6-30b73a8926f1" providerId="AD" clId="Web-{643C4F74-2093-23CB-8EE1-07EBBA896B1B}" dt="2023-03-07T05:24:19.920" v="166" actId="1076"/>
          <ac:cxnSpMkLst>
            <pc:docMk/>
            <pc:sldMk cId="1629823555" sldId="279"/>
            <ac:cxnSpMk id="31" creationId="{7A54DD18-A111-E7B3-FEC4-EAC9F883BA0D}"/>
          </ac:cxnSpMkLst>
        </pc:cxnChg>
        <pc:cxnChg chg="add mod">
          <ac:chgData name="Rayann Bilal" userId="S::rayann.bilal@herovired.onmicrosoft.com::0da9cb63-6075-4c75-adf6-30b73a8926f1" providerId="AD" clId="Web-{643C4F74-2093-23CB-8EE1-07EBBA896B1B}" dt="2023-03-07T05:24:57.499" v="182" actId="1076"/>
          <ac:cxnSpMkLst>
            <pc:docMk/>
            <pc:sldMk cId="1629823555" sldId="279"/>
            <ac:cxnSpMk id="44" creationId="{087DADD0-5498-6A4E-685C-4BA1FC440A47}"/>
          </ac:cxnSpMkLst>
        </pc:cxnChg>
      </pc:sldChg>
      <pc:sldChg chg="addSp delSp modSp">
        <pc:chgData name="Rayann Bilal" userId="S::rayann.bilal@herovired.onmicrosoft.com::0da9cb63-6075-4c75-adf6-30b73a8926f1" providerId="AD" clId="Web-{643C4F74-2093-23CB-8EE1-07EBBA896B1B}" dt="2023-03-07T05:27:11.454" v="223" actId="1076"/>
        <pc:sldMkLst>
          <pc:docMk/>
          <pc:sldMk cId="4110235777" sldId="280"/>
        </pc:sldMkLst>
        <pc:spChg chg="mod">
          <ac:chgData name="Rayann Bilal" userId="S::rayann.bilal@herovired.onmicrosoft.com::0da9cb63-6075-4c75-adf6-30b73a8926f1" providerId="AD" clId="Web-{643C4F74-2093-23CB-8EE1-07EBBA896B1B}" dt="2023-03-07T05:27:11.454" v="223" actId="1076"/>
          <ac:spMkLst>
            <pc:docMk/>
            <pc:sldMk cId="4110235777" sldId="280"/>
            <ac:spMk id="4" creationId="{A5EB1557-57B1-7CED-DCB1-165BE8DC5D37}"/>
          </ac:spMkLst>
        </pc:spChg>
        <pc:spChg chg="add mod">
          <ac:chgData name="Rayann Bilal" userId="S::rayann.bilal@herovired.onmicrosoft.com::0da9cb63-6075-4c75-adf6-30b73a8926f1" providerId="AD" clId="Web-{643C4F74-2093-23CB-8EE1-07EBBA896B1B}" dt="2023-03-07T05:27:08.314" v="214" actId="1076"/>
          <ac:spMkLst>
            <pc:docMk/>
            <pc:sldMk cId="4110235777" sldId="280"/>
            <ac:spMk id="5" creationId="{E36E7B2A-BCE0-7FF7-71EF-926ECE0C0709}"/>
          </ac:spMkLst>
        </pc:spChg>
        <pc:spChg chg="mod">
          <ac:chgData name="Rayann Bilal" userId="S::rayann.bilal@herovired.onmicrosoft.com::0da9cb63-6075-4c75-adf6-30b73a8926f1" providerId="AD" clId="Web-{643C4F74-2093-23CB-8EE1-07EBBA896B1B}" dt="2023-03-07T05:27:08.298" v="212" actId="1076"/>
          <ac:spMkLst>
            <pc:docMk/>
            <pc:sldMk cId="4110235777" sldId="280"/>
            <ac:spMk id="7" creationId="{1A0A5F3A-9A88-A595-A19A-5F5F61863E67}"/>
          </ac:spMkLst>
        </pc:spChg>
        <pc:spChg chg="mod">
          <ac:chgData name="Rayann Bilal" userId="S::rayann.bilal@herovired.onmicrosoft.com::0da9cb63-6075-4c75-adf6-30b73a8926f1" providerId="AD" clId="Web-{643C4F74-2093-23CB-8EE1-07EBBA896B1B}" dt="2023-03-07T05:27:08.298" v="213" actId="1076"/>
          <ac:spMkLst>
            <pc:docMk/>
            <pc:sldMk cId="4110235777" sldId="280"/>
            <ac:spMk id="8" creationId="{E4E5980A-D07B-F359-F8FA-113D3ED8AF78}"/>
          </ac:spMkLst>
        </pc:spChg>
        <pc:spChg chg="add mod">
          <ac:chgData name="Rayann Bilal" userId="S::rayann.bilal@herovired.onmicrosoft.com::0da9cb63-6075-4c75-adf6-30b73a8926f1" providerId="AD" clId="Web-{643C4F74-2093-23CB-8EE1-07EBBA896B1B}" dt="2023-03-07T05:27:08.345" v="217" actId="1076"/>
          <ac:spMkLst>
            <pc:docMk/>
            <pc:sldMk cId="4110235777" sldId="280"/>
            <ac:spMk id="14" creationId="{63983060-3131-ABAA-8A74-4BE3BA6E8125}"/>
          </ac:spMkLst>
        </pc:spChg>
        <pc:spChg chg="add mod">
          <ac:chgData name="Rayann Bilal" userId="S::rayann.bilal@herovired.onmicrosoft.com::0da9cb63-6075-4c75-adf6-30b73a8926f1" providerId="AD" clId="Web-{643C4F74-2093-23CB-8EE1-07EBBA896B1B}" dt="2023-03-07T05:27:08.345" v="218" actId="1076"/>
          <ac:spMkLst>
            <pc:docMk/>
            <pc:sldMk cId="4110235777" sldId="280"/>
            <ac:spMk id="16" creationId="{A8C56602-847B-000D-D2C0-7BB50353886C}"/>
          </ac:spMkLst>
        </pc:spChg>
        <pc:spChg chg="add mod">
          <ac:chgData name="Rayann Bilal" userId="S::rayann.bilal@herovired.onmicrosoft.com::0da9cb63-6075-4c75-adf6-30b73a8926f1" providerId="AD" clId="Web-{643C4F74-2093-23CB-8EE1-07EBBA896B1B}" dt="2023-03-07T05:27:08.360" v="219" actId="1076"/>
          <ac:spMkLst>
            <pc:docMk/>
            <pc:sldMk cId="4110235777" sldId="280"/>
            <ac:spMk id="18" creationId="{FB768BCD-89A0-EB68-FC21-CD23D6837000}"/>
          </ac:spMkLst>
        </pc:spChg>
        <pc:spChg chg="add mod">
          <ac:chgData name="Rayann Bilal" userId="S::rayann.bilal@herovired.onmicrosoft.com::0da9cb63-6075-4c75-adf6-30b73a8926f1" providerId="AD" clId="Web-{643C4F74-2093-23CB-8EE1-07EBBA896B1B}" dt="2023-03-07T05:27:08.360" v="220" actId="1076"/>
          <ac:spMkLst>
            <pc:docMk/>
            <pc:sldMk cId="4110235777" sldId="280"/>
            <ac:spMk id="20" creationId="{4A59CD44-19BB-F9C4-8B3A-81CD6D724C93}"/>
          </ac:spMkLst>
        </pc:spChg>
        <pc:spChg chg="add mod">
          <ac:chgData name="Rayann Bilal" userId="S::rayann.bilal@herovired.onmicrosoft.com::0da9cb63-6075-4c75-adf6-30b73a8926f1" providerId="AD" clId="Web-{643C4F74-2093-23CB-8EE1-07EBBA896B1B}" dt="2023-03-07T05:27:08.376" v="221" actId="1076"/>
          <ac:spMkLst>
            <pc:docMk/>
            <pc:sldMk cId="4110235777" sldId="280"/>
            <ac:spMk id="22" creationId="{2610A9D9-F66A-9067-0CFB-93529B0F9E22}"/>
          </ac:spMkLst>
        </pc:spChg>
        <pc:spChg chg="add mod">
          <ac:chgData name="Rayann Bilal" userId="S::rayann.bilal@herovired.onmicrosoft.com::0da9cb63-6075-4c75-adf6-30b73a8926f1" providerId="AD" clId="Web-{643C4F74-2093-23CB-8EE1-07EBBA896B1B}" dt="2023-03-07T05:27:08.392" v="222" actId="1076"/>
          <ac:spMkLst>
            <pc:docMk/>
            <pc:sldMk cId="4110235777" sldId="280"/>
            <ac:spMk id="24" creationId="{A2270899-B150-A2C2-166B-A8C34678FB50}"/>
          </ac:spMkLst>
        </pc:spChg>
        <pc:picChg chg="del mod">
          <ac:chgData name="Rayann Bilal" userId="S::rayann.bilal@herovired.onmicrosoft.com::0da9cb63-6075-4c75-adf6-30b73a8926f1" providerId="AD" clId="Web-{643C4F74-2093-23CB-8EE1-07EBBA896B1B}" dt="2023-03-07T05:26:47.063" v="210"/>
          <ac:picMkLst>
            <pc:docMk/>
            <pc:sldMk cId="4110235777" sldId="280"/>
            <ac:picMk id="6" creationId="{4AAF7183-0196-3918-F067-04EF67087E16}"/>
          </ac:picMkLst>
        </pc:picChg>
        <pc:cxnChg chg="add mod">
          <ac:chgData name="Rayann Bilal" userId="S::rayann.bilal@herovired.onmicrosoft.com::0da9cb63-6075-4c75-adf6-30b73a8926f1" providerId="AD" clId="Web-{643C4F74-2093-23CB-8EE1-07EBBA896B1B}" dt="2023-03-07T05:27:08.314" v="215" actId="1076"/>
          <ac:cxnSpMkLst>
            <pc:docMk/>
            <pc:sldMk cId="4110235777" sldId="280"/>
            <ac:cxnSpMk id="10" creationId="{8569837A-FC70-9BC4-17E2-7171E2BEC35D}"/>
          </ac:cxnSpMkLst>
        </pc:cxnChg>
        <pc:cxnChg chg="add mod">
          <ac:chgData name="Rayann Bilal" userId="S::rayann.bilal@herovired.onmicrosoft.com::0da9cb63-6075-4c75-adf6-30b73a8926f1" providerId="AD" clId="Web-{643C4F74-2093-23CB-8EE1-07EBBA896B1B}" dt="2023-03-07T05:27:08.329" v="216" actId="1076"/>
          <ac:cxnSpMkLst>
            <pc:docMk/>
            <pc:sldMk cId="4110235777" sldId="280"/>
            <ac:cxnSpMk id="12" creationId="{9F66E791-0EC8-6883-9BF7-936B65F9D864}"/>
          </ac:cxnSpMkLst>
        </pc:cxnChg>
      </pc:sldChg>
      <pc:sldChg chg="addSp delSp modSp">
        <pc:chgData name="Rayann Bilal" userId="S::rayann.bilal@herovired.onmicrosoft.com::0da9cb63-6075-4c75-adf6-30b73a8926f1" providerId="AD" clId="Web-{643C4F74-2093-23CB-8EE1-07EBBA896B1B}" dt="2023-03-07T05:28:18.612" v="255"/>
        <pc:sldMkLst>
          <pc:docMk/>
          <pc:sldMk cId="3368721627" sldId="281"/>
        </pc:sldMkLst>
        <pc:spChg chg="mod">
          <ac:chgData name="Rayann Bilal" userId="S::rayann.bilal@herovired.onmicrosoft.com::0da9cb63-6075-4c75-adf6-30b73a8926f1" providerId="AD" clId="Web-{643C4F74-2093-23CB-8EE1-07EBBA896B1B}" dt="2023-03-07T05:27:34.627" v="234" actId="20577"/>
          <ac:spMkLst>
            <pc:docMk/>
            <pc:sldMk cId="3368721627" sldId="281"/>
            <ac:spMk id="2" creationId="{88FD195D-E950-E115-42E9-8D9B657C41B4}"/>
          </ac:spMkLst>
        </pc:spChg>
        <pc:spChg chg="mod">
          <ac:chgData name="Rayann Bilal" userId="S::rayann.bilal@herovired.onmicrosoft.com::0da9cb63-6075-4c75-adf6-30b73a8926f1" providerId="AD" clId="Web-{643C4F74-2093-23CB-8EE1-07EBBA896B1B}" dt="2023-03-07T05:28:12.455" v="254" actId="1076"/>
          <ac:spMkLst>
            <pc:docMk/>
            <pc:sldMk cId="3368721627" sldId="281"/>
            <ac:spMk id="4" creationId="{A5EB1557-57B1-7CED-DCB1-165BE8DC5D37}"/>
          </ac:spMkLst>
        </pc:spChg>
        <pc:spChg chg="add mod">
          <ac:chgData name="Rayann Bilal" userId="S::rayann.bilal@herovired.onmicrosoft.com::0da9cb63-6075-4c75-adf6-30b73a8926f1" providerId="AD" clId="Web-{643C4F74-2093-23CB-8EE1-07EBBA896B1B}" dt="2023-03-07T05:28:10.127" v="245" actId="1076"/>
          <ac:spMkLst>
            <pc:docMk/>
            <pc:sldMk cId="3368721627" sldId="281"/>
            <ac:spMk id="6" creationId="{BBE1CC8B-6C8A-5CB5-CDB6-3070D1DB9C87}"/>
          </ac:spMkLst>
        </pc:spChg>
        <pc:spChg chg="add mod">
          <ac:chgData name="Rayann Bilal" userId="S::rayann.bilal@herovired.onmicrosoft.com::0da9cb63-6075-4c75-adf6-30b73a8926f1" providerId="AD" clId="Web-{643C4F74-2093-23CB-8EE1-07EBBA896B1B}" dt="2023-03-07T05:28:10.158" v="248" actId="1076"/>
          <ac:spMkLst>
            <pc:docMk/>
            <pc:sldMk cId="3368721627" sldId="281"/>
            <ac:spMk id="12" creationId="{44276AE5-383B-CC72-7A93-0CD56077F535}"/>
          </ac:spMkLst>
        </pc:spChg>
        <pc:spChg chg="add mod">
          <ac:chgData name="Rayann Bilal" userId="S::rayann.bilal@herovired.onmicrosoft.com::0da9cb63-6075-4c75-adf6-30b73a8926f1" providerId="AD" clId="Web-{643C4F74-2093-23CB-8EE1-07EBBA896B1B}" dt="2023-03-07T05:28:10.158" v="249" actId="1076"/>
          <ac:spMkLst>
            <pc:docMk/>
            <pc:sldMk cId="3368721627" sldId="281"/>
            <ac:spMk id="14" creationId="{634A439C-93F3-D55E-1948-C2F1ACA09867}"/>
          </ac:spMkLst>
        </pc:spChg>
        <pc:spChg chg="add mod">
          <ac:chgData name="Rayann Bilal" userId="S::rayann.bilal@herovired.onmicrosoft.com::0da9cb63-6075-4c75-adf6-30b73a8926f1" providerId="AD" clId="Web-{643C4F74-2093-23CB-8EE1-07EBBA896B1B}" dt="2023-03-07T05:28:10.174" v="250" actId="1076"/>
          <ac:spMkLst>
            <pc:docMk/>
            <pc:sldMk cId="3368721627" sldId="281"/>
            <ac:spMk id="16" creationId="{28CAA046-87EE-F3B2-9CFE-E8EDF4660102}"/>
          </ac:spMkLst>
        </pc:spChg>
        <pc:spChg chg="add mod">
          <ac:chgData name="Rayann Bilal" userId="S::rayann.bilal@herovired.onmicrosoft.com::0da9cb63-6075-4c75-adf6-30b73a8926f1" providerId="AD" clId="Web-{643C4F74-2093-23CB-8EE1-07EBBA896B1B}" dt="2023-03-07T05:28:10.174" v="251" actId="1076"/>
          <ac:spMkLst>
            <pc:docMk/>
            <pc:sldMk cId="3368721627" sldId="281"/>
            <ac:spMk id="18" creationId="{63E20BEF-1C7D-4F38-491C-FBA7D79D94A4}"/>
          </ac:spMkLst>
        </pc:spChg>
        <pc:spChg chg="add mod">
          <ac:chgData name="Rayann Bilal" userId="S::rayann.bilal@herovired.onmicrosoft.com::0da9cb63-6075-4c75-adf6-30b73a8926f1" providerId="AD" clId="Web-{643C4F74-2093-23CB-8EE1-07EBBA896B1B}" dt="2023-03-07T05:28:10.190" v="252" actId="1076"/>
          <ac:spMkLst>
            <pc:docMk/>
            <pc:sldMk cId="3368721627" sldId="281"/>
            <ac:spMk id="20" creationId="{87D2CFB4-1ADC-8089-36BB-6B3ED3B695BD}"/>
          </ac:spMkLst>
        </pc:spChg>
        <pc:spChg chg="add mod">
          <ac:chgData name="Rayann Bilal" userId="S::rayann.bilal@herovired.onmicrosoft.com::0da9cb63-6075-4c75-adf6-30b73a8926f1" providerId="AD" clId="Web-{643C4F74-2093-23CB-8EE1-07EBBA896B1B}" dt="2023-03-07T05:28:10.190" v="253" actId="1076"/>
          <ac:spMkLst>
            <pc:docMk/>
            <pc:sldMk cId="3368721627" sldId="281"/>
            <ac:spMk id="22" creationId="{3B943A50-0015-EF13-649F-322BA568E847}"/>
          </ac:spMkLst>
        </pc:spChg>
        <pc:picChg chg="del mod">
          <ac:chgData name="Rayann Bilal" userId="S::rayann.bilal@herovired.onmicrosoft.com::0da9cb63-6075-4c75-adf6-30b73a8926f1" providerId="AD" clId="Web-{643C4F74-2093-23CB-8EE1-07EBBA896B1B}" dt="2023-03-07T05:28:18.612" v="255"/>
          <ac:picMkLst>
            <pc:docMk/>
            <pc:sldMk cId="3368721627" sldId="281"/>
            <ac:picMk id="3" creationId="{5DD942DA-261A-BF88-0402-5B24F3E20927}"/>
          </ac:picMkLst>
        </pc:picChg>
        <pc:cxnChg chg="add mod">
          <ac:chgData name="Rayann Bilal" userId="S::rayann.bilal@herovired.onmicrosoft.com::0da9cb63-6075-4c75-adf6-30b73a8926f1" providerId="AD" clId="Web-{643C4F74-2093-23CB-8EE1-07EBBA896B1B}" dt="2023-03-07T05:28:10.143" v="246" actId="1076"/>
          <ac:cxnSpMkLst>
            <pc:docMk/>
            <pc:sldMk cId="3368721627" sldId="281"/>
            <ac:cxnSpMk id="8" creationId="{B4570F67-C936-9F76-9000-161EE9209F4E}"/>
          </ac:cxnSpMkLst>
        </pc:cxnChg>
        <pc:cxnChg chg="add mod">
          <ac:chgData name="Rayann Bilal" userId="S::rayann.bilal@herovired.onmicrosoft.com::0da9cb63-6075-4c75-adf6-30b73a8926f1" providerId="AD" clId="Web-{643C4F74-2093-23CB-8EE1-07EBBA896B1B}" dt="2023-03-07T05:28:10.143" v="247" actId="1076"/>
          <ac:cxnSpMkLst>
            <pc:docMk/>
            <pc:sldMk cId="3368721627" sldId="281"/>
            <ac:cxnSpMk id="10" creationId="{E8B63A14-0EE1-76D3-6AEB-9A42E41D6B23}"/>
          </ac:cxnSpMkLst>
        </pc:cxnChg>
      </pc:sldChg>
      <pc:sldChg chg="modSp">
        <pc:chgData name="Rayann Bilal" userId="S::rayann.bilal@herovired.onmicrosoft.com::0da9cb63-6075-4c75-adf6-30b73a8926f1" providerId="AD" clId="Web-{643C4F74-2093-23CB-8EE1-07EBBA896B1B}" dt="2023-03-07T05:28:57.081" v="265" actId="20577"/>
        <pc:sldMkLst>
          <pc:docMk/>
          <pc:sldMk cId="4228794525" sldId="283"/>
        </pc:sldMkLst>
        <pc:spChg chg="mod">
          <ac:chgData name="Rayann Bilal" userId="S::rayann.bilal@herovired.onmicrosoft.com::0da9cb63-6075-4c75-adf6-30b73a8926f1" providerId="AD" clId="Web-{643C4F74-2093-23CB-8EE1-07EBBA896B1B}" dt="2023-03-07T05:28:57.081" v="265" actId="20577"/>
          <ac:spMkLst>
            <pc:docMk/>
            <pc:sldMk cId="4228794525" sldId="283"/>
            <ac:spMk id="2" creationId="{88FD195D-E950-E115-42E9-8D9B657C41B4}"/>
          </ac:spMkLst>
        </pc:spChg>
      </pc:sldChg>
      <pc:sldChg chg="modSp">
        <pc:chgData name="Rayann Bilal" userId="S::rayann.bilal@herovired.onmicrosoft.com::0da9cb63-6075-4c75-adf6-30b73a8926f1" providerId="AD" clId="Web-{643C4F74-2093-23CB-8EE1-07EBBA896B1B}" dt="2023-03-07T05:29:52.895" v="278" actId="20577"/>
        <pc:sldMkLst>
          <pc:docMk/>
          <pc:sldMk cId="2113680347" sldId="285"/>
        </pc:sldMkLst>
        <pc:spChg chg="mod">
          <ac:chgData name="Rayann Bilal" userId="S::rayann.bilal@herovired.onmicrosoft.com::0da9cb63-6075-4c75-adf6-30b73a8926f1" providerId="AD" clId="Web-{643C4F74-2093-23CB-8EE1-07EBBA896B1B}" dt="2023-03-07T05:29:46.832" v="274" actId="20577"/>
          <ac:spMkLst>
            <pc:docMk/>
            <pc:sldMk cId="2113680347" sldId="285"/>
            <ac:spMk id="11" creationId="{46E8F870-FBA6-BEB1-9F75-FD28AD9ABF46}"/>
          </ac:spMkLst>
        </pc:spChg>
        <pc:spChg chg="mod">
          <ac:chgData name="Rayann Bilal" userId="S::rayann.bilal@herovired.onmicrosoft.com::0da9cb63-6075-4c75-adf6-30b73a8926f1" providerId="AD" clId="Web-{643C4F74-2093-23CB-8EE1-07EBBA896B1B}" dt="2023-03-07T05:29:52.895" v="278" actId="20577"/>
          <ac:spMkLst>
            <pc:docMk/>
            <pc:sldMk cId="2113680347" sldId="285"/>
            <ac:spMk id="12" creationId="{4171FD5A-F00A-EE59-7E69-EF454A7476E4}"/>
          </ac:spMkLst>
        </pc:spChg>
      </pc:sldChg>
      <pc:sldChg chg="modSp">
        <pc:chgData name="Rayann Bilal" userId="S::rayann.bilal@herovired.onmicrosoft.com::0da9cb63-6075-4c75-adf6-30b73a8926f1" providerId="AD" clId="Web-{643C4F74-2093-23CB-8EE1-07EBBA896B1B}" dt="2023-03-07T05:30:37.802" v="281" actId="20577"/>
        <pc:sldMkLst>
          <pc:docMk/>
          <pc:sldMk cId="1926521171" sldId="287"/>
        </pc:sldMkLst>
        <pc:spChg chg="mod">
          <ac:chgData name="Rayann Bilal" userId="S::rayann.bilal@herovired.onmicrosoft.com::0da9cb63-6075-4c75-adf6-30b73a8926f1" providerId="AD" clId="Web-{643C4F74-2093-23CB-8EE1-07EBBA896B1B}" dt="2023-03-07T05:30:37.802" v="281" actId="20577"/>
          <ac:spMkLst>
            <pc:docMk/>
            <pc:sldMk cId="1926521171" sldId="287"/>
            <ac:spMk id="7" creationId="{F4898522-DE11-4274-42B9-263BBF3301DC}"/>
          </ac:spMkLst>
        </pc:spChg>
      </pc:sldChg>
      <pc:sldChg chg="modSp">
        <pc:chgData name="Rayann Bilal" userId="S::rayann.bilal@herovired.onmicrosoft.com::0da9cb63-6075-4c75-adf6-30b73a8926f1" providerId="AD" clId="Web-{643C4F74-2093-23CB-8EE1-07EBBA896B1B}" dt="2023-03-07T05:33:34.024" v="306" actId="20577"/>
        <pc:sldMkLst>
          <pc:docMk/>
          <pc:sldMk cId="56956590" sldId="289"/>
        </pc:sldMkLst>
        <pc:spChg chg="mod">
          <ac:chgData name="Rayann Bilal" userId="S::rayann.bilal@herovired.onmicrosoft.com::0da9cb63-6075-4c75-adf6-30b73a8926f1" providerId="AD" clId="Web-{643C4F74-2093-23CB-8EE1-07EBBA896B1B}" dt="2023-03-07T05:33:22.789" v="303" actId="20577"/>
          <ac:spMkLst>
            <pc:docMk/>
            <pc:sldMk cId="56956590" sldId="289"/>
            <ac:spMk id="8" creationId="{32D37B98-1511-0A53-9095-364FC671EAA9}"/>
          </ac:spMkLst>
        </pc:spChg>
        <pc:spChg chg="mod">
          <ac:chgData name="Rayann Bilal" userId="S::rayann.bilal@herovired.onmicrosoft.com::0da9cb63-6075-4c75-adf6-30b73a8926f1" providerId="AD" clId="Web-{643C4F74-2093-23CB-8EE1-07EBBA896B1B}" dt="2023-03-07T05:33:34.024" v="306" actId="20577"/>
          <ac:spMkLst>
            <pc:docMk/>
            <pc:sldMk cId="56956590" sldId="289"/>
            <ac:spMk id="28" creationId="{DB45FA29-2455-E87D-2087-9BFF416329F9}"/>
          </ac:spMkLst>
        </pc:spChg>
      </pc:sldChg>
      <pc:sldChg chg="modSp">
        <pc:chgData name="Rayann Bilal" userId="S::rayann.bilal@herovired.onmicrosoft.com::0da9cb63-6075-4c75-adf6-30b73a8926f1" providerId="AD" clId="Web-{643C4F74-2093-23CB-8EE1-07EBBA896B1B}" dt="2023-03-07T05:38:56.733" v="327" actId="20577"/>
        <pc:sldMkLst>
          <pc:docMk/>
          <pc:sldMk cId="3971775057" sldId="290"/>
        </pc:sldMkLst>
        <pc:spChg chg="mod">
          <ac:chgData name="Rayann Bilal" userId="S::rayann.bilal@herovired.onmicrosoft.com::0da9cb63-6075-4c75-adf6-30b73a8926f1" providerId="AD" clId="Web-{643C4F74-2093-23CB-8EE1-07EBBA896B1B}" dt="2023-03-07T05:38:56.733" v="327" actId="20577"/>
          <ac:spMkLst>
            <pc:docMk/>
            <pc:sldMk cId="3971775057" sldId="290"/>
            <ac:spMk id="10" creationId="{77F55936-9C84-AD10-147E-7280DF60D442}"/>
          </ac:spMkLst>
        </pc:spChg>
        <pc:spChg chg="mod">
          <ac:chgData name="Rayann Bilal" userId="S::rayann.bilal@herovired.onmicrosoft.com::0da9cb63-6075-4c75-adf6-30b73a8926f1" providerId="AD" clId="Web-{643C4F74-2093-23CB-8EE1-07EBBA896B1B}" dt="2023-03-07T05:33:59.118" v="308" actId="20577"/>
          <ac:spMkLst>
            <pc:docMk/>
            <pc:sldMk cId="3971775057" sldId="290"/>
            <ac:spMk id="14" creationId="{266B91B1-6F3C-E550-88E1-301B83838BA5}"/>
          </ac:spMkLst>
        </pc:spChg>
        <pc:spChg chg="mod">
          <ac:chgData name="Rayann Bilal" userId="S::rayann.bilal@herovired.onmicrosoft.com::0da9cb63-6075-4c75-adf6-30b73a8926f1" providerId="AD" clId="Web-{643C4F74-2093-23CB-8EE1-07EBBA896B1B}" dt="2023-03-07T05:34:17.181" v="312" actId="20577"/>
          <ac:spMkLst>
            <pc:docMk/>
            <pc:sldMk cId="3971775057" sldId="290"/>
            <ac:spMk id="23" creationId="{1AF971A7-72AF-70A1-2C16-677C2295357D}"/>
          </ac:spMkLst>
        </pc:spChg>
        <pc:spChg chg="mod">
          <ac:chgData name="Rayann Bilal" userId="S::rayann.bilal@herovired.onmicrosoft.com::0da9cb63-6075-4c75-adf6-30b73a8926f1" providerId="AD" clId="Web-{643C4F74-2093-23CB-8EE1-07EBBA896B1B}" dt="2023-03-07T05:33:51.071" v="307" actId="20577"/>
          <ac:spMkLst>
            <pc:docMk/>
            <pc:sldMk cId="3971775057" sldId="290"/>
            <ac:spMk id="36" creationId="{7340DBB7-E487-0D41-9F44-65EC49972043}"/>
          </ac:spMkLst>
        </pc:spChg>
      </pc:sldChg>
      <pc:sldChg chg="modSp">
        <pc:chgData name="Rayann Bilal" userId="S::rayann.bilal@herovired.onmicrosoft.com::0da9cb63-6075-4c75-adf6-30b73a8926f1" providerId="AD" clId="Web-{643C4F74-2093-23CB-8EE1-07EBBA896B1B}" dt="2023-03-07T05:38:36.108" v="325" actId="1076"/>
        <pc:sldMkLst>
          <pc:docMk/>
          <pc:sldMk cId="2601095309" sldId="291"/>
        </pc:sldMkLst>
        <pc:spChg chg="mod">
          <ac:chgData name="Rayann Bilal" userId="S::rayann.bilal@herovired.onmicrosoft.com::0da9cb63-6075-4c75-adf6-30b73a8926f1" providerId="AD" clId="Web-{643C4F74-2093-23CB-8EE1-07EBBA896B1B}" dt="2023-03-07T05:37:04.372" v="314" actId="20577"/>
          <ac:spMkLst>
            <pc:docMk/>
            <pc:sldMk cId="2601095309" sldId="291"/>
            <ac:spMk id="29" creationId="{3C42D375-C72C-CC24-AFEE-8A50ACA725AA}"/>
          </ac:spMkLst>
        </pc:spChg>
        <pc:spChg chg="mod">
          <ac:chgData name="Rayann Bilal" userId="S::rayann.bilal@herovired.onmicrosoft.com::0da9cb63-6075-4c75-adf6-30b73a8926f1" providerId="AD" clId="Web-{643C4F74-2093-23CB-8EE1-07EBBA896B1B}" dt="2023-03-07T05:38:36.108" v="325" actId="1076"/>
          <ac:spMkLst>
            <pc:docMk/>
            <pc:sldMk cId="2601095309" sldId="291"/>
            <ac:spMk id="31" creationId="{21F0634C-E15B-C8AF-B1D2-16242075B19A}"/>
          </ac:spMkLst>
        </pc:spChg>
        <pc:spChg chg="mod">
          <ac:chgData name="Rayann Bilal" userId="S::rayann.bilal@herovired.onmicrosoft.com::0da9cb63-6075-4c75-adf6-30b73a8926f1" providerId="AD" clId="Web-{643C4F74-2093-23CB-8EE1-07EBBA896B1B}" dt="2023-03-07T05:37:52.841" v="322" actId="20577"/>
          <ac:spMkLst>
            <pc:docMk/>
            <pc:sldMk cId="2601095309" sldId="291"/>
            <ac:spMk id="43" creationId="{DE3E8190-0E0D-D73E-EDD0-750D289C65F0}"/>
          </ac:spMkLst>
        </pc:spChg>
      </pc:sldChg>
      <pc:sldChg chg="modSp">
        <pc:chgData name="Rayann Bilal" userId="S::rayann.bilal@herovired.onmicrosoft.com::0da9cb63-6075-4c75-adf6-30b73a8926f1" providerId="AD" clId="Web-{643C4F74-2093-23CB-8EE1-07EBBA896B1B}" dt="2023-03-07T05:40:51.235" v="347" actId="20577"/>
        <pc:sldMkLst>
          <pc:docMk/>
          <pc:sldMk cId="1610448663" sldId="292"/>
        </pc:sldMkLst>
        <pc:spChg chg="mod">
          <ac:chgData name="Rayann Bilal" userId="S::rayann.bilal@herovired.onmicrosoft.com::0da9cb63-6075-4c75-adf6-30b73a8926f1" providerId="AD" clId="Web-{643C4F74-2093-23CB-8EE1-07EBBA896B1B}" dt="2023-03-07T05:40:20.235" v="339" actId="20577"/>
          <ac:spMkLst>
            <pc:docMk/>
            <pc:sldMk cId="1610448663" sldId="292"/>
            <ac:spMk id="12" creationId="{24AB76B7-EEFE-B03A-D445-C2CDE2A9CAD6}"/>
          </ac:spMkLst>
        </pc:spChg>
        <pc:spChg chg="mod">
          <ac:chgData name="Rayann Bilal" userId="S::rayann.bilal@herovired.onmicrosoft.com::0da9cb63-6075-4c75-adf6-30b73a8926f1" providerId="AD" clId="Web-{643C4F74-2093-23CB-8EE1-07EBBA896B1B}" dt="2023-03-07T05:40:51.235" v="347" actId="20577"/>
          <ac:spMkLst>
            <pc:docMk/>
            <pc:sldMk cId="1610448663" sldId="292"/>
            <ac:spMk id="17" creationId="{B877A7F1-72FF-925C-DC73-AE95CEEC6EB8}"/>
          </ac:spMkLst>
        </pc:spChg>
        <pc:spChg chg="mod">
          <ac:chgData name="Rayann Bilal" userId="S::rayann.bilal@herovired.onmicrosoft.com::0da9cb63-6075-4c75-adf6-30b73a8926f1" providerId="AD" clId="Web-{643C4F74-2093-23CB-8EE1-07EBBA896B1B}" dt="2023-03-07T05:40:40.985" v="343" actId="20577"/>
          <ac:spMkLst>
            <pc:docMk/>
            <pc:sldMk cId="1610448663" sldId="292"/>
            <ac:spMk id="18" creationId="{78BBBD31-D013-C8FD-F0DC-CC7F44E71600}"/>
          </ac:spMkLst>
        </pc:spChg>
        <pc:spChg chg="mod">
          <ac:chgData name="Rayann Bilal" userId="S::rayann.bilal@herovired.onmicrosoft.com::0da9cb63-6075-4c75-adf6-30b73a8926f1" providerId="AD" clId="Web-{643C4F74-2093-23CB-8EE1-07EBBA896B1B}" dt="2023-03-07T05:39:49.828" v="332" actId="20577"/>
          <ac:spMkLst>
            <pc:docMk/>
            <pc:sldMk cId="1610448663" sldId="292"/>
            <ac:spMk id="37" creationId="{6557603B-64D7-E982-4931-90E84817CBDF}"/>
          </ac:spMkLst>
        </pc:spChg>
      </pc:sldChg>
      <pc:sldChg chg="modSp">
        <pc:chgData name="Rayann Bilal" userId="S::rayann.bilal@herovired.onmicrosoft.com::0da9cb63-6075-4c75-adf6-30b73a8926f1" providerId="AD" clId="Web-{643C4F74-2093-23CB-8EE1-07EBBA896B1B}" dt="2023-03-07T05:41:12.407" v="358" actId="20577"/>
        <pc:sldMkLst>
          <pc:docMk/>
          <pc:sldMk cId="551616400" sldId="293"/>
        </pc:sldMkLst>
        <pc:spChg chg="mod">
          <ac:chgData name="Rayann Bilal" userId="S::rayann.bilal@herovired.onmicrosoft.com::0da9cb63-6075-4c75-adf6-30b73a8926f1" providerId="AD" clId="Web-{643C4F74-2093-23CB-8EE1-07EBBA896B1B}" dt="2023-03-07T05:40:57.126" v="348" actId="20577"/>
          <ac:spMkLst>
            <pc:docMk/>
            <pc:sldMk cId="551616400" sldId="293"/>
            <ac:spMk id="21" creationId="{EF625BAA-9EF7-E7BF-3BE9-FB36A8A6119B}"/>
          </ac:spMkLst>
        </pc:spChg>
        <pc:spChg chg="mod">
          <ac:chgData name="Rayann Bilal" userId="S::rayann.bilal@herovired.onmicrosoft.com::0da9cb63-6075-4c75-adf6-30b73a8926f1" providerId="AD" clId="Web-{643C4F74-2093-23CB-8EE1-07EBBA896B1B}" dt="2023-03-07T05:41:12.407" v="358" actId="20577"/>
          <ac:spMkLst>
            <pc:docMk/>
            <pc:sldMk cId="551616400" sldId="293"/>
            <ac:spMk id="29" creationId="{742870CF-620D-382E-F90F-606B91C81237}"/>
          </ac:spMkLst>
        </pc:spChg>
        <pc:spChg chg="mod">
          <ac:chgData name="Rayann Bilal" userId="S::rayann.bilal@herovired.onmicrosoft.com::0da9cb63-6075-4c75-adf6-30b73a8926f1" providerId="AD" clId="Web-{643C4F74-2093-23CB-8EE1-07EBBA896B1B}" dt="2023-03-07T05:41:08.626" v="355" actId="20577"/>
          <ac:spMkLst>
            <pc:docMk/>
            <pc:sldMk cId="551616400" sldId="293"/>
            <ac:spMk id="30" creationId="{D99A8F01-A7F0-B39F-84E2-601939C2C300}"/>
          </ac:spMkLst>
        </pc:spChg>
        <pc:spChg chg="mod">
          <ac:chgData name="Rayann Bilal" userId="S::rayann.bilal@herovired.onmicrosoft.com::0da9cb63-6075-4c75-adf6-30b73a8926f1" providerId="AD" clId="Web-{643C4F74-2093-23CB-8EE1-07EBBA896B1B}" dt="2023-03-07T05:41:02.470" v="351" actId="20577"/>
          <ac:spMkLst>
            <pc:docMk/>
            <pc:sldMk cId="551616400" sldId="293"/>
            <ac:spMk id="33" creationId="{66AD53AF-97AC-0D32-0C85-89AE174AC8DD}"/>
          </ac:spMkLst>
        </pc:spChg>
        <pc:spChg chg="mod">
          <ac:chgData name="Rayann Bilal" userId="S::rayann.bilal@herovired.onmicrosoft.com::0da9cb63-6075-4c75-adf6-30b73a8926f1" providerId="AD" clId="Web-{643C4F74-2093-23CB-8EE1-07EBBA896B1B}" dt="2023-03-07T05:40:07.687" v="338" actId="20577"/>
          <ac:spMkLst>
            <pc:docMk/>
            <pc:sldMk cId="551616400" sldId="293"/>
            <ac:spMk id="37" creationId="{6557603B-64D7-E982-4931-90E84817CBDF}"/>
          </ac:spMkLst>
        </pc:spChg>
      </pc:sldChg>
      <pc:sldChg chg="modSp">
        <pc:chgData name="Rayann Bilal" userId="S::rayann.bilal@herovired.onmicrosoft.com::0da9cb63-6075-4c75-adf6-30b73a8926f1" providerId="AD" clId="Web-{643C4F74-2093-23CB-8EE1-07EBBA896B1B}" dt="2023-03-07T05:42:03.799" v="367" actId="20577"/>
        <pc:sldMkLst>
          <pc:docMk/>
          <pc:sldMk cId="1406033700" sldId="294"/>
        </pc:sldMkLst>
        <pc:spChg chg="mod">
          <ac:chgData name="Rayann Bilal" userId="S::rayann.bilal@herovired.onmicrosoft.com::0da9cb63-6075-4c75-adf6-30b73a8926f1" providerId="AD" clId="Web-{643C4F74-2093-23CB-8EE1-07EBBA896B1B}" dt="2023-03-07T05:41:21.783" v="360" actId="20577"/>
          <ac:spMkLst>
            <pc:docMk/>
            <pc:sldMk cId="1406033700" sldId="294"/>
            <ac:spMk id="16" creationId="{2B72CB64-CCCE-74FD-FC69-22577A683850}"/>
          </ac:spMkLst>
        </pc:spChg>
        <pc:spChg chg="mod">
          <ac:chgData name="Rayann Bilal" userId="S::rayann.bilal@herovired.onmicrosoft.com::0da9cb63-6075-4c75-adf6-30b73a8926f1" providerId="AD" clId="Web-{643C4F74-2093-23CB-8EE1-07EBBA896B1B}" dt="2023-03-07T05:41:49.767" v="366" actId="1076"/>
          <ac:spMkLst>
            <pc:docMk/>
            <pc:sldMk cId="1406033700" sldId="294"/>
            <ac:spMk id="26" creationId="{61146B40-616A-2894-6FB8-6D4408F545BF}"/>
          </ac:spMkLst>
        </pc:spChg>
        <pc:spChg chg="mod">
          <ac:chgData name="Rayann Bilal" userId="S::rayann.bilal@herovired.onmicrosoft.com::0da9cb63-6075-4c75-adf6-30b73a8926f1" providerId="AD" clId="Web-{643C4F74-2093-23CB-8EE1-07EBBA896B1B}" dt="2023-03-07T05:42:03.799" v="367" actId="20577"/>
          <ac:spMkLst>
            <pc:docMk/>
            <pc:sldMk cId="1406033700" sldId="294"/>
            <ac:spMk id="37" creationId="{6557603B-64D7-E982-4931-90E84817CBDF}"/>
          </ac:spMkLst>
        </pc:spChg>
        <pc:spChg chg="mod">
          <ac:chgData name="Rayann Bilal" userId="S::rayann.bilal@herovired.onmicrosoft.com::0da9cb63-6075-4c75-adf6-30b73a8926f1" providerId="AD" clId="Web-{643C4F74-2093-23CB-8EE1-07EBBA896B1B}" dt="2023-03-07T05:41:32.361" v="363" actId="20577"/>
          <ac:spMkLst>
            <pc:docMk/>
            <pc:sldMk cId="1406033700" sldId="294"/>
            <ac:spMk id="39" creationId="{AB597DD7-EE9E-305C-D9E2-CE38BC05E5F1}"/>
          </ac:spMkLst>
        </pc:spChg>
      </pc:sldChg>
      <pc:sldChg chg="modSp">
        <pc:chgData name="Rayann Bilal" userId="S::rayann.bilal@herovired.onmicrosoft.com::0da9cb63-6075-4c75-adf6-30b73a8926f1" providerId="AD" clId="Web-{643C4F74-2093-23CB-8EE1-07EBBA896B1B}" dt="2023-03-07T05:42:59.019" v="375" actId="1076"/>
        <pc:sldMkLst>
          <pc:docMk/>
          <pc:sldMk cId="2820567935" sldId="296"/>
        </pc:sldMkLst>
        <pc:spChg chg="mod">
          <ac:chgData name="Rayann Bilal" userId="S::rayann.bilal@herovired.onmicrosoft.com::0da9cb63-6075-4c75-adf6-30b73a8926f1" providerId="AD" clId="Web-{643C4F74-2093-23CB-8EE1-07EBBA896B1B}" dt="2023-03-07T05:42:46.269" v="374" actId="20577"/>
          <ac:spMkLst>
            <pc:docMk/>
            <pc:sldMk cId="2820567935" sldId="296"/>
            <ac:spMk id="2" creationId="{FD64987C-A27D-9F4A-A15E-CA85B47A5620}"/>
          </ac:spMkLst>
        </pc:spChg>
        <pc:spChg chg="mod">
          <ac:chgData name="Rayann Bilal" userId="S::rayann.bilal@herovired.onmicrosoft.com::0da9cb63-6075-4c75-adf6-30b73a8926f1" providerId="AD" clId="Web-{643C4F74-2093-23CB-8EE1-07EBBA896B1B}" dt="2023-03-07T05:42:59.019" v="375" actId="1076"/>
          <ac:spMkLst>
            <pc:docMk/>
            <pc:sldMk cId="2820567935" sldId="296"/>
            <ac:spMk id="39" creationId="{38A3566E-EF26-7EF7-F024-39CE7C768F19}"/>
          </ac:spMkLst>
        </pc:spChg>
      </pc:sldChg>
      <pc:sldChg chg="modSp">
        <pc:chgData name="Rayann Bilal" userId="S::rayann.bilal@herovired.onmicrosoft.com::0da9cb63-6075-4c75-adf6-30b73a8926f1" providerId="AD" clId="Web-{643C4F74-2093-23CB-8EE1-07EBBA896B1B}" dt="2023-03-07T05:44:50.708" v="389" actId="20577"/>
        <pc:sldMkLst>
          <pc:docMk/>
          <pc:sldMk cId="697044928" sldId="297"/>
        </pc:sldMkLst>
        <pc:spChg chg="mod">
          <ac:chgData name="Rayann Bilal" userId="S::rayann.bilal@herovired.onmicrosoft.com::0da9cb63-6075-4c75-adf6-30b73a8926f1" providerId="AD" clId="Web-{643C4F74-2093-23CB-8EE1-07EBBA896B1B}" dt="2023-03-07T05:44:50.708" v="389" actId="20577"/>
          <ac:spMkLst>
            <pc:docMk/>
            <pc:sldMk cId="697044928" sldId="297"/>
            <ac:spMk id="7" creationId="{9A6BCDCF-5FB4-FD78-33CF-48BCBBDB2AA4}"/>
          </ac:spMkLst>
        </pc:spChg>
      </pc:sldChg>
      <pc:sldChg chg="modSp">
        <pc:chgData name="Rayann Bilal" userId="S::rayann.bilal@herovired.onmicrosoft.com::0da9cb63-6075-4c75-adf6-30b73a8926f1" providerId="AD" clId="Web-{643C4F74-2093-23CB-8EE1-07EBBA896B1B}" dt="2023-03-07T05:45:55.366" v="405" actId="20577"/>
        <pc:sldMkLst>
          <pc:docMk/>
          <pc:sldMk cId="3300665308" sldId="298"/>
        </pc:sldMkLst>
        <pc:spChg chg="mod">
          <ac:chgData name="Rayann Bilal" userId="S::rayann.bilal@herovired.onmicrosoft.com::0da9cb63-6075-4c75-adf6-30b73a8926f1" providerId="AD" clId="Web-{643C4F74-2093-23CB-8EE1-07EBBA896B1B}" dt="2023-03-07T05:45:55.366" v="405" actId="20577"/>
          <ac:spMkLst>
            <pc:docMk/>
            <pc:sldMk cId="3300665308" sldId="298"/>
            <ac:spMk id="7" creationId="{9A6BCDCF-5FB4-FD78-33CF-48BCBBDB2AA4}"/>
          </ac:spMkLst>
        </pc:spChg>
      </pc:sldChg>
      <pc:sldChg chg="modSp">
        <pc:chgData name="Rayann Bilal" userId="S::rayann.bilal@herovired.onmicrosoft.com::0da9cb63-6075-4c75-adf6-30b73a8926f1" providerId="AD" clId="Web-{643C4F74-2093-23CB-8EE1-07EBBA896B1B}" dt="2023-03-07T05:46:26.788" v="406" actId="20577"/>
        <pc:sldMkLst>
          <pc:docMk/>
          <pc:sldMk cId="2554461735" sldId="303"/>
        </pc:sldMkLst>
        <pc:spChg chg="mod">
          <ac:chgData name="Rayann Bilal" userId="S::rayann.bilal@herovired.onmicrosoft.com::0da9cb63-6075-4c75-adf6-30b73a8926f1" providerId="AD" clId="Web-{643C4F74-2093-23CB-8EE1-07EBBA896B1B}" dt="2023-03-07T05:46:26.788" v="406" actId="20577"/>
          <ac:spMkLst>
            <pc:docMk/>
            <pc:sldMk cId="2554461735" sldId="303"/>
            <ac:spMk id="19" creationId="{8A8B8614-F0FE-A19C-8D22-CEFAE9EB109E}"/>
          </ac:spMkLst>
        </pc:spChg>
      </pc:sldChg>
      <pc:sldChg chg="modSp">
        <pc:chgData name="Rayann Bilal" userId="S::rayann.bilal@herovired.onmicrosoft.com::0da9cb63-6075-4c75-adf6-30b73a8926f1" providerId="AD" clId="Web-{643C4F74-2093-23CB-8EE1-07EBBA896B1B}" dt="2023-03-07T05:46:42.882" v="408" actId="20577"/>
        <pc:sldMkLst>
          <pc:docMk/>
          <pc:sldMk cId="417392065" sldId="304"/>
        </pc:sldMkLst>
        <pc:spChg chg="mod">
          <ac:chgData name="Rayann Bilal" userId="S::rayann.bilal@herovired.onmicrosoft.com::0da9cb63-6075-4c75-adf6-30b73a8926f1" providerId="AD" clId="Web-{643C4F74-2093-23CB-8EE1-07EBBA896B1B}" dt="2023-03-07T05:46:42.882" v="408" actId="20577"/>
          <ac:spMkLst>
            <pc:docMk/>
            <pc:sldMk cId="417392065" sldId="304"/>
            <ac:spMk id="3" creationId="{02D6F2A5-545A-EF0F-B828-2D8E943126CF}"/>
          </ac:spMkLst>
        </pc:spChg>
      </pc:sldChg>
      <pc:sldChg chg="modSp">
        <pc:chgData name="Rayann Bilal" userId="S::rayann.bilal@herovired.onmicrosoft.com::0da9cb63-6075-4c75-adf6-30b73a8926f1" providerId="AD" clId="Web-{643C4F74-2093-23CB-8EE1-07EBBA896B1B}" dt="2023-03-07T05:46:55.711" v="410" actId="20577"/>
        <pc:sldMkLst>
          <pc:docMk/>
          <pc:sldMk cId="4131287277" sldId="306"/>
        </pc:sldMkLst>
        <pc:spChg chg="mod">
          <ac:chgData name="Rayann Bilal" userId="S::rayann.bilal@herovired.onmicrosoft.com::0da9cb63-6075-4c75-adf6-30b73a8926f1" providerId="AD" clId="Web-{643C4F74-2093-23CB-8EE1-07EBBA896B1B}" dt="2023-03-07T05:46:55.711" v="410" actId="20577"/>
          <ac:spMkLst>
            <pc:docMk/>
            <pc:sldMk cId="4131287277" sldId="306"/>
            <ac:spMk id="3" creationId="{02D6F2A5-545A-EF0F-B828-2D8E943126CF}"/>
          </ac:spMkLst>
        </pc:spChg>
      </pc:sldChg>
      <pc:sldChg chg="modSp">
        <pc:chgData name="Rayann Bilal" userId="S::rayann.bilal@herovired.onmicrosoft.com::0da9cb63-6075-4c75-adf6-30b73a8926f1" providerId="AD" clId="Web-{643C4F74-2093-23CB-8EE1-07EBBA896B1B}" dt="2023-03-07T05:47:38.524" v="414" actId="20577"/>
        <pc:sldMkLst>
          <pc:docMk/>
          <pc:sldMk cId="4145461244" sldId="307"/>
        </pc:sldMkLst>
        <pc:spChg chg="mod">
          <ac:chgData name="Rayann Bilal" userId="S::rayann.bilal@herovired.onmicrosoft.com::0da9cb63-6075-4c75-adf6-30b73a8926f1" providerId="AD" clId="Web-{643C4F74-2093-23CB-8EE1-07EBBA896B1B}" dt="2023-03-07T05:47:38.524" v="414" actId="20577"/>
          <ac:spMkLst>
            <pc:docMk/>
            <pc:sldMk cId="4145461244" sldId="307"/>
            <ac:spMk id="2" creationId="{D9DB54F4-0301-93F4-AB49-25914C1D79EA}"/>
          </ac:spMkLst>
        </pc:spChg>
      </pc:sldChg>
      <pc:sldChg chg="modSp">
        <pc:chgData name="Rayann Bilal" userId="S::rayann.bilal@herovired.onmicrosoft.com::0da9cb63-6075-4c75-adf6-30b73a8926f1" providerId="AD" clId="Web-{643C4F74-2093-23CB-8EE1-07EBBA896B1B}" dt="2023-03-07T05:23:01.153" v="110" actId="1076"/>
        <pc:sldMkLst>
          <pc:docMk/>
          <pc:sldMk cId="3876532358" sldId="311"/>
        </pc:sldMkLst>
        <pc:spChg chg="mod">
          <ac:chgData name="Rayann Bilal" userId="S::rayann.bilal@herovired.onmicrosoft.com::0da9cb63-6075-4c75-adf6-30b73a8926f1" providerId="AD" clId="Web-{643C4F74-2093-23CB-8EE1-07EBBA896B1B}" dt="2023-03-07T05:22:13.496" v="105" actId="20577"/>
          <ac:spMkLst>
            <pc:docMk/>
            <pc:sldMk cId="3876532358" sldId="311"/>
            <ac:spMk id="53" creationId="{2C2B3066-F28B-4083-DD4F-AD11F923FC7C}"/>
          </ac:spMkLst>
        </pc:spChg>
        <pc:spChg chg="mod">
          <ac:chgData name="Rayann Bilal" userId="S::rayann.bilal@herovired.onmicrosoft.com::0da9cb63-6075-4c75-adf6-30b73a8926f1" providerId="AD" clId="Web-{643C4F74-2093-23CB-8EE1-07EBBA896B1B}" dt="2023-03-07T05:22:45.637" v="107" actId="1076"/>
          <ac:spMkLst>
            <pc:docMk/>
            <pc:sldMk cId="3876532358" sldId="311"/>
            <ac:spMk id="63" creationId="{E6F6DB33-06A8-C8F7-14F9-409BA2863BB3}"/>
          </ac:spMkLst>
        </pc:spChg>
        <pc:spChg chg="mod">
          <ac:chgData name="Rayann Bilal" userId="S::rayann.bilal@herovired.onmicrosoft.com::0da9cb63-6075-4c75-adf6-30b73a8926f1" providerId="AD" clId="Web-{643C4F74-2093-23CB-8EE1-07EBBA896B1B}" dt="2023-03-07T05:22:53.356" v="109" actId="20577"/>
          <ac:spMkLst>
            <pc:docMk/>
            <pc:sldMk cId="3876532358" sldId="311"/>
            <ac:spMk id="65" creationId="{BDB49F94-7C27-9E63-B214-2C3EAA50280D}"/>
          </ac:spMkLst>
        </pc:spChg>
        <pc:spChg chg="mod">
          <ac:chgData name="Rayann Bilal" userId="S::rayann.bilal@herovired.onmicrosoft.com::0da9cb63-6075-4c75-adf6-30b73a8926f1" providerId="AD" clId="Web-{643C4F74-2093-23CB-8EE1-07EBBA896B1B}" dt="2023-03-07T05:23:01.153" v="110" actId="1076"/>
          <ac:spMkLst>
            <pc:docMk/>
            <pc:sldMk cId="3876532358" sldId="311"/>
            <ac:spMk id="67" creationId="{F2D3C40A-0ED9-89A2-5A24-619F6766B7DC}"/>
          </ac:spMkLst>
        </pc:spChg>
        <pc:spChg chg="mod">
          <ac:chgData name="Rayann Bilal" userId="S::rayann.bilal@herovired.onmicrosoft.com::0da9cb63-6075-4c75-adf6-30b73a8926f1" providerId="AD" clId="Web-{643C4F74-2093-23CB-8EE1-07EBBA896B1B}" dt="2023-03-07T05:22:38.324" v="106" actId="1076"/>
          <ac:spMkLst>
            <pc:docMk/>
            <pc:sldMk cId="3876532358" sldId="311"/>
            <ac:spMk id="69" creationId="{D3F65BC7-5840-BC35-94CB-A9DB2C641611}"/>
          </ac:spMkLst>
        </pc:spChg>
      </pc:sldChg>
      <pc:sldChg chg="addSp delSp modSp add replId">
        <pc:chgData name="Rayann Bilal" userId="S::rayann.bilal@herovired.onmicrosoft.com::0da9cb63-6075-4c75-adf6-30b73a8926f1" providerId="AD" clId="Web-{643C4F74-2093-23CB-8EE1-07EBBA896B1B}" dt="2023-03-07T05:23:12.559" v="112" actId="20577"/>
        <pc:sldMkLst>
          <pc:docMk/>
          <pc:sldMk cId="455026911" sldId="312"/>
        </pc:sldMkLst>
        <pc:spChg chg="add mod">
          <ac:chgData name="Rayann Bilal" userId="S::rayann.bilal@herovired.onmicrosoft.com::0da9cb63-6075-4c75-adf6-30b73a8926f1" providerId="AD" clId="Web-{643C4F74-2093-23CB-8EE1-07EBBA896B1B}" dt="2023-03-07T05:20:03.259" v="35" actId="1076"/>
          <ac:spMkLst>
            <pc:docMk/>
            <pc:sldMk cId="455026911" sldId="312"/>
            <ac:spMk id="4" creationId="{E125C352-7DD8-5ADD-0226-A47F6BAB3D17}"/>
          </ac:spMkLst>
        </pc:spChg>
        <pc:spChg chg="add mod">
          <ac:chgData name="Rayann Bilal" userId="S::rayann.bilal@herovired.onmicrosoft.com::0da9cb63-6075-4c75-adf6-30b73a8926f1" providerId="AD" clId="Web-{643C4F74-2093-23CB-8EE1-07EBBA896B1B}" dt="2023-03-07T05:20:03.290" v="38" actId="1076"/>
          <ac:spMkLst>
            <pc:docMk/>
            <pc:sldMk cId="455026911" sldId="312"/>
            <ac:spMk id="13" creationId="{1FF46444-55C6-625E-8EE4-3CD593940338}"/>
          </ac:spMkLst>
        </pc:spChg>
        <pc:spChg chg="add mod">
          <ac:chgData name="Rayann Bilal" userId="S::rayann.bilal@herovired.onmicrosoft.com::0da9cb63-6075-4c75-adf6-30b73a8926f1" providerId="AD" clId="Web-{643C4F74-2093-23CB-8EE1-07EBBA896B1B}" dt="2023-03-07T05:23:12.559" v="112" actId="20577"/>
          <ac:spMkLst>
            <pc:docMk/>
            <pc:sldMk cId="455026911" sldId="312"/>
            <ac:spMk id="15" creationId="{CB77778B-B687-23CC-5248-50C06BFE4675}"/>
          </ac:spMkLst>
        </pc:spChg>
        <pc:spChg chg="add mod">
          <ac:chgData name="Rayann Bilal" userId="S::rayann.bilal@herovired.onmicrosoft.com::0da9cb63-6075-4c75-adf6-30b73a8926f1" providerId="AD" clId="Web-{643C4F74-2093-23CB-8EE1-07EBBA896B1B}" dt="2023-03-07T05:20:03.306" v="40" actId="1076"/>
          <ac:spMkLst>
            <pc:docMk/>
            <pc:sldMk cId="455026911" sldId="312"/>
            <ac:spMk id="17" creationId="{58FFA125-7F99-7C05-A26F-53BE68D29743}"/>
          </ac:spMkLst>
        </pc:spChg>
        <pc:spChg chg="add mod">
          <ac:chgData name="Rayann Bilal" userId="S::rayann.bilal@herovired.onmicrosoft.com::0da9cb63-6075-4c75-adf6-30b73a8926f1" providerId="AD" clId="Web-{643C4F74-2093-23CB-8EE1-07EBBA896B1B}" dt="2023-03-07T05:20:03.321" v="41" actId="1076"/>
          <ac:spMkLst>
            <pc:docMk/>
            <pc:sldMk cId="455026911" sldId="312"/>
            <ac:spMk id="19" creationId="{8C5EF2DC-0C41-B162-3ED2-960E3953D953}"/>
          </ac:spMkLst>
        </pc:spChg>
        <pc:spChg chg="add mod">
          <ac:chgData name="Rayann Bilal" userId="S::rayann.bilal@herovired.onmicrosoft.com::0da9cb63-6075-4c75-adf6-30b73a8926f1" providerId="AD" clId="Web-{643C4F74-2093-23CB-8EE1-07EBBA896B1B}" dt="2023-03-07T05:20:03.337" v="42" actId="1076"/>
          <ac:spMkLst>
            <pc:docMk/>
            <pc:sldMk cId="455026911" sldId="312"/>
            <ac:spMk id="21" creationId="{1F430A3C-62C1-F4A8-E3D9-C6FDE11E68B2}"/>
          </ac:spMkLst>
        </pc:spChg>
        <pc:spChg chg="add mod">
          <ac:chgData name="Rayann Bilal" userId="S::rayann.bilal@herovired.onmicrosoft.com::0da9cb63-6075-4c75-adf6-30b73a8926f1" providerId="AD" clId="Web-{643C4F74-2093-23CB-8EE1-07EBBA896B1B}" dt="2023-03-07T05:20:03.337" v="43" actId="1076"/>
          <ac:spMkLst>
            <pc:docMk/>
            <pc:sldMk cId="455026911" sldId="312"/>
            <ac:spMk id="23" creationId="{E1ABEDA8-701A-80CF-5720-FAFF40C11A7A}"/>
          </ac:spMkLst>
        </pc:spChg>
        <pc:picChg chg="del mod">
          <ac:chgData name="Rayann Bilal" userId="S::rayann.bilal@herovired.onmicrosoft.com::0da9cb63-6075-4c75-adf6-30b73a8926f1" providerId="AD" clId="Web-{643C4F74-2093-23CB-8EE1-07EBBA896B1B}" dt="2023-03-07T05:19:43.524" v="25"/>
          <ac:picMkLst>
            <pc:docMk/>
            <pc:sldMk cId="455026911" sldId="312"/>
            <ac:picMk id="6" creationId="{F9E9F880-417A-7D6C-4DA5-6A1BF7F6EC78}"/>
          </ac:picMkLst>
        </pc:picChg>
        <pc:cxnChg chg="add mod">
          <ac:chgData name="Rayann Bilal" userId="S::rayann.bilal@herovired.onmicrosoft.com::0da9cb63-6075-4c75-adf6-30b73a8926f1" providerId="AD" clId="Web-{643C4F74-2093-23CB-8EE1-07EBBA896B1B}" dt="2023-03-07T05:20:03.274" v="36" actId="1076"/>
          <ac:cxnSpMkLst>
            <pc:docMk/>
            <pc:sldMk cId="455026911" sldId="312"/>
            <ac:cxnSpMk id="9" creationId="{BDAF9884-6BCC-7410-C938-83E741C5AB4F}"/>
          </ac:cxnSpMkLst>
        </pc:cxnChg>
        <pc:cxnChg chg="add mod">
          <ac:chgData name="Rayann Bilal" userId="S::rayann.bilal@herovired.onmicrosoft.com::0da9cb63-6075-4c75-adf6-30b73a8926f1" providerId="AD" clId="Web-{643C4F74-2093-23CB-8EE1-07EBBA896B1B}" dt="2023-03-07T05:20:03.274" v="37" actId="1076"/>
          <ac:cxnSpMkLst>
            <pc:docMk/>
            <pc:sldMk cId="455026911" sldId="312"/>
            <ac:cxnSpMk id="11" creationId="{FA9F36A7-DF12-0047-639E-5E4E37D6C119}"/>
          </ac:cxnSpMkLst>
        </pc:cxnChg>
      </pc:sldChg>
      <pc:sldChg chg="add del replId">
        <pc:chgData name="Rayann Bilal" userId="S::rayann.bilal@herovired.onmicrosoft.com::0da9cb63-6075-4c75-adf6-30b73a8926f1" providerId="AD" clId="Web-{643C4F74-2093-23CB-8EE1-07EBBA896B1B}" dt="2023-03-07T05:27:14.767" v="224"/>
        <pc:sldMkLst>
          <pc:docMk/>
          <pc:sldMk cId="3222467497" sldId="313"/>
        </pc:sldMkLst>
      </pc:sldChg>
      <pc:sldChg chg="add del replId">
        <pc:chgData name="Rayann Bilal" userId="S::rayann.bilal@herovired.onmicrosoft.com::0da9cb63-6075-4c75-adf6-30b73a8926f1" providerId="AD" clId="Web-{643C4F74-2093-23CB-8EE1-07EBBA896B1B}" dt="2023-03-07T05:22:10.277" v="103"/>
        <pc:sldMkLst>
          <pc:docMk/>
          <pc:sldMk cId="3712682022" sldId="313"/>
        </pc:sldMkLst>
      </pc:sldChg>
      <pc:sldChg chg="add del replId">
        <pc:chgData name="Rayann Bilal" userId="S::rayann.bilal@herovired.onmicrosoft.com::0da9cb63-6075-4c75-adf6-30b73a8926f1" providerId="AD" clId="Web-{643C4F74-2093-23CB-8EE1-07EBBA896B1B}" dt="2023-03-07T05:25:25.874" v="185"/>
        <pc:sldMkLst>
          <pc:docMk/>
          <pc:sldMk cId="3764411402"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419CF-DCC0-4922-B5C7-634F98E9A58B}" type="datetimeFigureOut">
              <a:rPr lang="en-US" smtClean="0"/>
              <a:t>07-Mar-23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0F482-51DF-41C4-A3EF-AE7875F969BF}" type="slidenum">
              <a:rPr lang="en-US" smtClean="0"/>
              <a:t>‹#›</a:t>
            </a:fld>
            <a:endParaRPr lang="en-US"/>
          </a:p>
        </p:txBody>
      </p:sp>
    </p:spTree>
    <p:extLst>
      <p:ext uri="{BB962C8B-B14F-4D97-AF65-F5344CB8AC3E}">
        <p14:creationId xmlns:p14="http://schemas.microsoft.com/office/powerpoint/2010/main" val="158439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Highlights: Introduce yourself and the session.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Key Takeaways: NA</a:t>
            </a:r>
            <a:endParaRPr/>
          </a:p>
        </p:txBody>
      </p:sp>
      <p:sp>
        <p:nvSpPr>
          <p:cNvPr id="108" name="Google Shape;10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99720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287117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57498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91020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93016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74552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3530537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886809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3700821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61083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57cc91974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1257cc91974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2 minutes</a:t>
            </a:r>
            <a:endParaRPr sz="1000"/>
          </a:p>
          <a:p>
            <a:pPr marL="0" lvl="0" indent="0" algn="l" rtl="0">
              <a:lnSpc>
                <a:spcPct val="100000"/>
              </a:lnSpc>
              <a:spcBef>
                <a:spcPts val="0"/>
              </a:spcBef>
              <a:spcAft>
                <a:spcPts val="0"/>
              </a:spcAft>
              <a:buSzPts val="1400"/>
              <a:buNone/>
            </a:pPr>
            <a:r>
              <a:rPr lang="en-US" sz="1000"/>
              <a:t>Highlights: Connect the discussion to the topics for the day. Provide an overview the concepts and tasks that will be covered in the session. Introduce the session outcomes.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What should learners be able to do at the end of this session? </a:t>
            </a:r>
            <a:endParaRPr sz="1000"/>
          </a:p>
          <a:p>
            <a:pPr marL="0" lvl="0" indent="0" algn="l" rtl="0">
              <a:lnSpc>
                <a:spcPct val="100000"/>
              </a:lnSpc>
              <a:spcBef>
                <a:spcPts val="0"/>
              </a:spcBef>
              <a:spcAft>
                <a:spcPts val="0"/>
              </a:spcAft>
              <a:buSzPts val="1400"/>
              <a:buNone/>
            </a:pPr>
            <a:endParaRPr sz="1000"/>
          </a:p>
        </p:txBody>
      </p:sp>
      <p:sp>
        <p:nvSpPr>
          <p:cNvPr id="124" name="Google Shape;124;g1257cc91974_0_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78178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3832772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44090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2682226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372864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1874570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3858381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2422819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1567808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23441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4190457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1179260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1016737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173160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3982206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extLst>
      <p:ext uri="{BB962C8B-B14F-4D97-AF65-F5344CB8AC3E}">
        <p14:creationId xmlns:p14="http://schemas.microsoft.com/office/powerpoint/2010/main" val="183601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00" dirty="0"/>
              <a:t>Question 1: option C</a:t>
            </a:r>
          </a:p>
          <a:p>
            <a:pPr marL="0" lvl="0" indent="0" algn="l" rtl="0">
              <a:lnSpc>
                <a:spcPct val="100000"/>
              </a:lnSpc>
              <a:spcBef>
                <a:spcPts val="0"/>
              </a:spcBef>
              <a:spcAft>
                <a:spcPts val="0"/>
              </a:spcAft>
              <a:buSzPts val="1400"/>
              <a:buNone/>
            </a:pPr>
            <a:r>
              <a:rPr lang="en-IN" sz="1000" dirty="0"/>
              <a:t>Question 2: option b</a:t>
            </a:r>
          </a:p>
          <a:p>
            <a:pPr marL="0" lvl="0" indent="0" algn="l" rtl="0">
              <a:lnSpc>
                <a:spcPct val="100000"/>
              </a:lnSpc>
              <a:spcBef>
                <a:spcPts val="0"/>
              </a:spcBef>
              <a:spcAft>
                <a:spcPts val="0"/>
              </a:spcAft>
              <a:buSzPts val="1400"/>
              <a:buNone/>
            </a:pPr>
            <a:r>
              <a:rPr lang="en-IN" sz="1000" dirty="0"/>
              <a:t>Question 3: Option b </a:t>
            </a:r>
            <a:endParaRPr sz="1000" dirty="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1864506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00" dirty="0"/>
              <a:t>Question 4: option d </a:t>
            </a:r>
          </a:p>
          <a:p>
            <a:pPr marL="0" lvl="0" indent="0" algn="l" rtl="0">
              <a:lnSpc>
                <a:spcPct val="100000"/>
              </a:lnSpc>
              <a:spcBef>
                <a:spcPts val="0"/>
              </a:spcBef>
              <a:spcAft>
                <a:spcPts val="0"/>
              </a:spcAft>
              <a:buSzPts val="1400"/>
              <a:buNone/>
            </a:pPr>
            <a:r>
              <a:rPr lang="en-IN" sz="1000" dirty="0"/>
              <a:t>Question 5: Option c </a:t>
            </a:r>
            <a:endParaRPr sz="1000" dirty="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extLst>
      <p:ext uri="{BB962C8B-B14F-4D97-AF65-F5344CB8AC3E}">
        <p14:creationId xmlns:p14="http://schemas.microsoft.com/office/powerpoint/2010/main" val="2436548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extLst>
      <p:ext uri="{BB962C8B-B14F-4D97-AF65-F5344CB8AC3E}">
        <p14:creationId xmlns:p14="http://schemas.microsoft.com/office/powerpoint/2010/main" val="1444689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extLst>
      <p:ext uri="{BB962C8B-B14F-4D97-AF65-F5344CB8AC3E}">
        <p14:creationId xmlns:p14="http://schemas.microsoft.com/office/powerpoint/2010/main" val="325874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216951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extLst>
      <p:ext uri="{BB962C8B-B14F-4D97-AF65-F5344CB8AC3E}">
        <p14:creationId xmlns:p14="http://schemas.microsoft.com/office/powerpoint/2010/main" val="8638412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extLst>
      <p:ext uri="{BB962C8B-B14F-4D97-AF65-F5344CB8AC3E}">
        <p14:creationId xmlns:p14="http://schemas.microsoft.com/office/powerpoint/2010/main" val="1477392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extLst>
      <p:ext uri="{BB962C8B-B14F-4D97-AF65-F5344CB8AC3E}">
        <p14:creationId xmlns:p14="http://schemas.microsoft.com/office/powerpoint/2010/main" val="3705682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extLst>
      <p:ext uri="{BB962C8B-B14F-4D97-AF65-F5344CB8AC3E}">
        <p14:creationId xmlns:p14="http://schemas.microsoft.com/office/powerpoint/2010/main" val="745032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00" dirty="0"/>
              <a:t>Question 1: Option c</a:t>
            </a:r>
          </a:p>
          <a:p>
            <a:pPr marL="0" lvl="0" indent="0" algn="l" rtl="0">
              <a:lnSpc>
                <a:spcPct val="100000"/>
              </a:lnSpc>
              <a:spcBef>
                <a:spcPts val="0"/>
              </a:spcBef>
              <a:spcAft>
                <a:spcPts val="0"/>
              </a:spcAft>
              <a:buSzPts val="1400"/>
              <a:buNone/>
            </a:pPr>
            <a:r>
              <a:rPr lang="en-IN" sz="1000" dirty="0"/>
              <a:t>Question 2: Option d</a:t>
            </a:r>
            <a:endParaRPr sz="1000" dirty="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extLst>
      <p:ext uri="{BB962C8B-B14F-4D97-AF65-F5344CB8AC3E}">
        <p14:creationId xmlns:p14="http://schemas.microsoft.com/office/powerpoint/2010/main" val="3505250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extLst>
      <p:ext uri="{BB962C8B-B14F-4D97-AF65-F5344CB8AC3E}">
        <p14:creationId xmlns:p14="http://schemas.microsoft.com/office/powerpoint/2010/main" val="211743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52810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054136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2123626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402931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t>Duration: 10 minutes</a:t>
            </a:r>
            <a:endParaRPr sz="1000"/>
          </a:p>
          <a:p>
            <a:pPr marL="0" lvl="0" indent="0" algn="l" rtl="0">
              <a:lnSpc>
                <a:spcPct val="100000"/>
              </a:lnSpc>
              <a:spcBef>
                <a:spcPts val="0"/>
              </a:spcBef>
              <a:spcAft>
                <a:spcPts val="0"/>
              </a:spcAft>
              <a:buSzPts val="1400"/>
              <a:buNone/>
            </a:pPr>
            <a:r>
              <a:rPr lang="en-US" sz="1000"/>
              <a:t>Highlights: </a:t>
            </a:r>
            <a:endParaRPr sz="1000"/>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Introduce the definition.</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Identify the unique attributes. </a:t>
            </a:r>
            <a:endParaRPr sz="1000">
              <a:solidFill>
                <a:srgbClr val="404040"/>
              </a:solidFill>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rPr>
              <a:t>Provide examples to elaborate the concept and non-examples to show the difference. </a:t>
            </a:r>
            <a:endParaRPr sz="1000">
              <a:solidFill>
                <a:srgbClr val="404040"/>
              </a:solidFill>
            </a:endParaRPr>
          </a:p>
          <a:p>
            <a:pPr marL="457200" lvl="0" indent="-292100" algn="l" rtl="0">
              <a:lnSpc>
                <a:spcPct val="115000"/>
              </a:lnSpc>
              <a:spcBef>
                <a:spcPts val="0"/>
              </a:spcBef>
              <a:spcAft>
                <a:spcPts val="0"/>
              </a:spcAft>
              <a:buClr>
                <a:srgbClr val="404040"/>
              </a:buClr>
              <a:buSzPts val="1000"/>
              <a:buChar char="●"/>
            </a:pPr>
            <a:r>
              <a:rPr lang="en-US" sz="1000">
                <a:solidFill>
                  <a:srgbClr val="404040"/>
                </a:solidFill>
              </a:rPr>
              <a:t>Use whiteboard if required.</a:t>
            </a:r>
            <a:endParaRPr sz="1000">
              <a:solidFill>
                <a:srgbClr val="404040"/>
              </a:solidFill>
            </a:endParaRPr>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r>
              <a:rPr lang="en-US" sz="1000"/>
              <a:t>Key Takeaways: </a:t>
            </a:r>
            <a:endParaRPr sz="1000"/>
          </a:p>
          <a:p>
            <a:pPr marL="0" lvl="0" indent="0" algn="l" rtl="0">
              <a:lnSpc>
                <a:spcPct val="100000"/>
              </a:lnSpc>
              <a:spcBef>
                <a:spcPts val="0"/>
              </a:spcBef>
              <a:spcAft>
                <a:spcPts val="0"/>
              </a:spcAft>
              <a:buSzPts val="1400"/>
              <a:buNone/>
            </a:pPr>
            <a:r>
              <a:rPr lang="en-US" sz="1000"/>
              <a:t>In what ways, learners can use the concept in real-life situations to provide solutions or solve problems.</a:t>
            </a: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a:p>
            <a:pPr marL="0" lvl="0" indent="0" algn="l" rtl="0">
              <a:lnSpc>
                <a:spcPct val="100000"/>
              </a:lnSpc>
              <a:spcBef>
                <a:spcPts val="0"/>
              </a:spcBef>
              <a:spcAft>
                <a:spcPts val="0"/>
              </a:spcAft>
              <a:buSzPts val="1400"/>
              <a:buNone/>
            </a:pPr>
            <a:endParaRPr sz="1000"/>
          </a:p>
        </p:txBody>
      </p:sp>
      <p:sp>
        <p:nvSpPr>
          <p:cNvPr id="152" name="Google Shape;152;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389290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Icebreaker/Poll">
    <p:spTree>
      <p:nvGrpSpPr>
        <p:cNvPr id="1" name=""/>
        <p:cNvGrpSpPr/>
        <p:nvPr/>
      </p:nvGrpSpPr>
      <p:grpSpPr>
        <a:xfrm>
          <a:off x="0" y="0"/>
          <a:ext cx="0" cy="0"/>
          <a:chOff x="0" y="0"/>
          <a:chExt cx="0" cy="0"/>
        </a:xfrm>
      </p:grpSpPr>
      <p:pic>
        <p:nvPicPr>
          <p:cNvPr id="12" name="Picture 11" descr="Premium Vector | Online voting concept flat style design vector  illustration tiny people with voting poll online">
            <a:extLst>
              <a:ext uri="{FF2B5EF4-FFF2-40B4-BE49-F238E27FC236}">
                <a16:creationId xmlns:a16="http://schemas.microsoft.com/office/drawing/2014/main" id="{AC0312A1-6A59-3001-22A8-B283F06F15A3}"/>
              </a:ext>
            </a:extLst>
          </p:cNvPr>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13347" y="1077244"/>
            <a:ext cx="8685435" cy="5211261"/>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369;p63">
            <a:extLst>
              <a:ext uri="{FF2B5EF4-FFF2-40B4-BE49-F238E27FC236}">
                <a16:creationId xmlns:a16="http://schemas.microsoft.com/office/drawing/2014/main" id="{E6254D52-2197-2827-5CF3-A221672D25F5}"/>
              </a:ext>
            </a:extLst>
          </p:cNvPr>
          <p:cNvSpPr txBox="1"/>
          <p:nvPr/>
        </p:nvSpPr>
        <p:spPr>
          <a:xfrm>
            <a:off x="2634224" y="332644"/>
            <a:ext cx="67098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Time for a Quick Poll!</a:t>
            </a:r>
          </a:p>
        </p:txBody>
      </p:sp>
    </p:spTree>
    <p:custDataLst>
      <p:tags r:id="rId1"/>
    </p:custDataLst>
    <p:extLst>
      <p:ext uri="{BB962C8B-B14F-4D97-AF65-F5344CB8AC3E}">
        <p14:creationId xmlns:p14="http://schemas.microsoft.com/office/powerpoint/2010/main" val="28663628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cebreaker/Poll">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57C34A-C4F8-C4A6-F5A5-272EF6100EA7}"/>
              </a:ext>
            </a:extLst>
          </p:cNvPr>
          <p:cNvSpPr>
            <a:spLocks noGrp="1"/>
          </p:cNvSpPr>
          <p:nvPr>
            <p:ph type="title"/>
          </p:nvPr>
        </p:nvSpPr>
        <p:spPr>
          <a:xfrm>
            <a:off x="242046" y="161278"/>
            <a:ext cx="11731863" cy="567385"/>
          </a:xfrm>
          <a:prstGeom prst="rect">
            <a:avLst/>
          </a:prstGeom>
        </p:spPr>
        <p:txBody>
          <a:bodyPr lIns="0" tIns="0" rIns="0" bIns="0" anchor="b">
            <a:normAutofit/>
          </a:bodyPr>
          <a:lstStyle>
            <a:lvl1pPr>
              <a:defRPr sz="2800" b="1">
                <a:solidFill>
                  <a:srgbClr val="FF0000"/>
                </a:solidFill>
                <a:latin typeface="Roboto" panose="02000000000000000000" pitchFamily="2" charset="0"/>
                <a:ea typeface="Roboto" panose="02000000000000000000" pitchFamily="2" charset="0"/>
                <a:cs typeface="Roboto" panose="02000000000000000000" pitchFamily="2" charset="0"/>
              </a:defRPr>
            </a:lvl1pPr>
          </a:lstStyle>
          <a:p>
            <a:r>
              <a:rPr lang="en-US"/>
              <a:t>Click to edit Master title style</a:t>
            </a:r>
          </a:p>
        </p:txBody>
      </p:sp>
    </p:spTree>
    <p:custDataLst>
      <p:tags r:id="rId1"/>
    </p:custDataLst>
    <p:extLst>
      <p:ext uri="{BB962C8B-B14F-4D97-AF65-F5344CB8AC3E}">
        <p14:creationId xmlns:p14="http://schemas.microsoft.com/office/powerpoint/2010/main" val="1121369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3" name="Google Shape;117;p1">
            <a:extLst>
              <a:ext uri="{FF2B5EF4-FFF2-40B4-BE49-F238E27FC236}">
                <a16:creationId xmlns:a16="http://schemas.microsoft.com/office/drawing/2014/main" id="{FB305F58-81D5-46D2-A0C1-B2A8A2770EDA}"/>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4" name="Google Shape;121;p1">
            <a:extLst>
              <a:ext uri="{FF2B5EF4-FFF2-40B4-BE49-F238E27FC236}">
                <a16:creationId xmlns:a16="http://schemas.microsoft.com/office/drawing/2014/main" id="{6EC42670-3267-4198-8F31-E5267E0C3542}"/>
              </a:ext>
            </a:extLst>
          </p:cNvPr>
          <p:cNvPicPr preferRelativeResize="0"/>
          <p:nvPr/>
        </p:nvPicPr>
        <p:blipFill rotWithShape="1">
          <a:blip r:embed="rId4">
            <a:alphaModFix/>
          </a:blip>
          <a:srcRect/>
          <a:stretch/>
        </p:blipFill>
        <p:spPr>
          <a:xfrm>
            <a:off x="701631" y="733152"/>
            <a:ext cx="1317670" cy="499351"/>
          </a:xfrm>
          <a:prstGeom prst="rect">
            <a:avLst/>
          </a:prstGeom>
          <a:noFill/>
          <a:ln>
            <a:noFill/>
          </a:ln>
        </p:spPr>
      </p:pic>
      <p:sp>
        <p:nvSpPr>
          <p:cNvPr id="5" name="Google Shape;432;p46">
            <a:extLst>
              <a:ext uri="{FF2B5EF4-FFF2-40B4-BE49-F238E27FC236}">
                <a16:creationId xmlns:a16="http://schemas.microsoft.com/office/drawing/2014/main" id="{935092FD-604D-4282-8033-5273586A13C2}"/>
              </a:ext>
            </a:extLst>
          </p:cNvPr>
          <p:cNvSpPr txBox="1"/>
          <p:nvPr/>
        </p:nvSpPr>
        <p:spPr>
          <a:xfrm>
            <a:off x="553990" y="2994655"/>
            <a:ext cx="41454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1"/>
              </a:buClr>
              <a:buSzPts val="6000"/>
              <a:buFont typeface="Roboto"/>
              <a:buNone/>
            </a:pPr>
            <a:r>
              <a:rPr lang="en-US" sz="6000" b="1" i="0" u="none" strike="noStrike" cap="none">
                <a:solidFill>
                  <a:schemeClr val="lt1"/>
                </a:solidFill>
                <a:latin typeface="Roboto"/>
                <a:ea typeface="Roboto"/>
                <a:cs typeface="Roboto"/>
                <a:sym typeface="Roboto"/>
              </a:rPr>
              <a:t>Thank You!</a:t>
            </a:r>
            <a:endParaRPr sz="6000" b="1" i="0" u="none" strike="noStrike" cap="none">
              <a:solidFill>
                <a:schemeClr val="lt1"/>
              </a:solidFill>
              <a:latin typeface="Roboto"/>
              <a:ea typeface="Roboto"/>
              <a:cs typeface="Roboto"/>
              <a:sym typeface="Roboto"/>
            </a:endParaRPr>
          </a:p>
        </p:txBody>
      </p:sp>
      <p:sp>
        <p:nvSpPr>
          <p:cNvPr id="6" name="Google Shape;433;p46">
            <a:extLst>
              <a:ext uri="{FF2B5EF4-FFF2-40B4-BE49-F238E27FC236}">
                <a16:creationId xmlns:a16="http://schemas.microsoft.com/office/drawing/2014/main" id="{90DB694C-D1F8-44E3-BFEA-097F863D2752}"/>
              </a:ext>
            </a:extLst>
          </p:cNvPr>
          <p:cNvSpPr txBox="1"/>
          <p:nvPr/>
        </p:nvSpPr>
        <p:spPr>
          <a:xfrm>
            <a:off x="596030" y="5736623"/>
            <a:ext cx="7097400" cy="503184"/>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lt1"/>
              </a:buClr>
              <a:buSzPts val="1800"/>
              <a:buFont typeface="Roboto"/>
              <a:buNone/>
            </a:pPr>
            <a:r>
              <a:rPr lang="en-US" sz="1800" b="1" i="0" u="none" strike="noStrike" cap="none">
                <a:solidFill>
                  <a:schemeClr val="lt1"/>
                </a:solidFill>
                <a:latin typeface="Roboto"/>
                <a:ea typeface="Roboto"/>
                <a:cs typeface="Roboto"/>
                <a:sym typeface="Roboto"/>
              </a:rPr>
              <a:t>Copyright © HeroX Private Limited, 2023. All rights reserved.</a:t>
            </a:r>
            <a:endParaRPr sz="1800" b="1" i="0" u="none" strike="noStrike" cap="none">
              <a:solidFill>
                <a:schemeClr val="lt1"/>
              </a:solidFill>
              <a:latin typeface="Roboto"/>
              <a:ea typeface="Roboto"/>
              <a:cs typeface="Roboto"/>
              <a:sym typeface="Roboto"/>
            </a:endParaRPr>
          </a:p>
        </p:txBody>
      </p:sp>
    </p:spTree>
    <p:custDataLst>
      <p:tags r:id="rId1"/>
    </p:custDataLst>
    <p:extLst>
      <p:ext uri="{BB962C8B-B14F-4D97-AF65-F5344CB8AC3E}">
        <p14:creationId xmlns:p14="http://schemas.microsoft.com/office/powerpoint/2010/main" val="386657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age Breaker">
  <p:cSld name="Page Breaker">
    <p:spTree>
      <p:nvGrpSpPr>
        <p:cNvPr id="1" name="Shape 83"/>
        <p:cNvGrpSpPr/>
        <p:nvPr/>
      </p:nvGrpSpPr>
      <p:grpSpPr>
        <a:xfrm>
          <a:off x="0" y="0"/>
          <a:ext cx="0" cy="0"/>
          <a:chOff x="0" y="0"/>
          <a:chExt cx="0" cy="0"/>
        </a:xfrm>
      </p:grpSpPr>
      <p:pic>
        <p:nvPicPr>
          <p:cNvPr id="84" name="Google Shape;84;p5"/>
          <p:cNvPicPr preferRelativeResize="0"/>
          <p:nvPr/>
        </p:nvPicPr>
        <p:blipFill rotWithShape="1">
          <a:blip r:embed="rId2">
            <a:alphaModFix/>
          </a:blip>
          <a:srcRect/>
          <a:stretch/>
        </p:blipFill>
        <p:spPr>
          <a:xfrm>
            <a:off x="763" y="428"/>
            <a:ext cx="12190474" cy="6857141"/>
          </a:xfrm>
          <a:prstGeom prst="rect">
            <a:avLst/>
          </a:prstGeom>
          <a:noFill/>
          <a:ln>
            <a:noFill/>
          </a:ln>
        </p:spPr>
      </p:pic>
      <p:sp>
        <p:nvSpPr>
          <p:cNvPr id="85" name="Google Shape;85;p5"/>
          <p:cNvSpPr/>
          <p:nvPr/>
        </p:nvSpPr>
        <p:spPr>
          <a:xfrm>
            <a:off x="0" y="0"/>
            <a:ext cx="121905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86" name="Google Shape;86;p5"/>
          <p:cNvPicPr preferRelativeResize="0"/>
          <p:nvPr/>
        </p:nvPicPr>
        <p:blipFill rotWithShape="1">
          <a:blip r:embed="rId3">
            <a:alphaModFix/>
          </a:blip>
          <a:srcRect/>
          <a:stretch/>
        </p:blipFill>
        <p:spPr>
          <a:xfrm>
            <a:off x="0" y="5132841"/>
            <a:ext cx="12192000" cy="1725168"/>
          </a:xfrm>
          <a:prstGeom prst="rect">
            <a:avLst/>
          </a:prstGeom>
          <a:noFill/>
          <a:ln>
            <a:noFill/>
          </a:ln>
        </p:spPr>
      </p:pic>
      <p:pic>
        <p:nvPicPr>
          <p:cNvPr id="87" name="Google Shape;87;p5"/>
          <p:cNvPicPr preferRelativeResize="0"/>
          <p:nvPr/>
        </p:nvPicPr>
        <p:blipFill rotWithShape="1">
          <a:blip r:embed="rId4">
            <a:alphaModFix/>
          </a:blip>
          <a:srcRect/>
          <a:stretch/>
        </p:blipFill>
        <p:spPr>
          <a:xfrm>
            <a:off x="6111839" y="2005243"/>
            <a:ext cx="6080161" cy="5502716"/>
          </a:xfrm>
          <a:prstGeom prst="rect">
            <a:avLst/>
          </a:prstGeom>
          <a:noFill/>
          <a:ln>
            <a:noFill/>
          </a:ln>
        </p:spPr>
      </p:pic>
    </p:spTree>
    <p:extLst>
      <p:ext uri="{BB962C8B-B14F-4D97-AF65-F5344CB8AC3E}">
        <p14:creationId xmlns:p14="http://schemas.microsoft.com/office/powerpoint/2010/main" val="370665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5"/>
        <p:cNvGrpSpPr/>
        <p:nvPr/>
      </p:nvGrpSpPr>
      <p:grpSpPr>
        <a:xfrm>
          <a:off x="0" y="0"/>
          <a:ext cx="0" cy="0"/>
          <a:chOff x="0" y="0"/>
          <a:chExt cx="0" cy="0"/>
        </a:xfrm>
      </p:grpSpPr>
      <p:pic>
        <p:nvPicPr>
          <p:cNvPr id="26" name="Google Shape;26;p48"/>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27" name="Google Shape;27;p48"/>
          <p:cNvPicPr preferRelativeResize="0"/>
          <p:nvPr/>
        </p:nvPicPr>
        <p:blipFill rotWithShape="1">
          <a:blip r:embed="rId3">
            <a:alphaModFix/>
          </a:blip>
          <a:srcRect/>
          <a:stretch/>
        </p:blipFill>
        <p:spPr>
          <a:xfrm>
            <a:off x="701631" y="733152"/>
            <a:ext cx="1317670" cy="499351"/>
          </a:xfrm>
          <a:prstGeom prst="rect">
            <a:avLst/>
          </a:prstGeom>
          <a:noFill/>
          <a:ln>
            <a:noFill/>
          </a:ln>
        </p:spPr>
      </p:pic>
    </p:spTree>
    <p:extLst>
      <p:ext uri="{BB962C8B-B14F-4D97-AF65-F5344CB8AC3E}">
        <p14:creationId xmlns:p14="http://schemas.microsoft.com/office/powerpoint/2010/main" val="301508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Session Outcomes">
  <p:cSld name="Agenda/Session Outcomes">
    <p:spTree>
      <p:nvGrpSpPr>
        <p:cNvPr id="1" name="Shape 33"/>
        <p:cNvGrpSpPr/>
        <p:nvPr/>
      </p:nvGrpSpPr>
      <p:grpSpPr>
        <a:xfrm>
          <a:off x="0" y="0"/>
          <a:ext cx="0" cy="0"/>
          <a:chOff x="0" y="0"/>
          <a:chExt cx="0" cy="0"/>
        </a:xfrm>
      </p:grpSpPr>
      <p:sp>
        <p:nvSpPr>
          <p:cNvPr id="34" name="Google Shape;34;p52"/>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Agenda/Session Outcomes</a:t>
            </a:r>
            <a:endParaRPr sz="1400" b="0" i="0" u="none" strike="noStrike" cap="none">
              <a:solidFill>
                <a:srgbClr val="000000"/>
              </a:solidFill>
              <a:latin typeface="Arial"/>
              <a:ea typeface="Arial"/>
              <a:cs typeface="Arial"/>
              <a:sym typeface="Arial"/>
            </a:endParaRPr>
          </a:p>
        </p:txBody>
      </p:sp>
      <p:grpSp>
        <p:nvGrpSpPr>
          <p:cNvPr id="35" name="Google Shape;35;p52"/>
          <p:cNvGrpSpPr/>
          <p:nvPr/>
        </p:nvGrpSpPr>
        <p:grpSpPr>
          <a:xfrm>
            <a:off x="198000" y="198000"/>
            <a:ext cx="893191" cy="893203"/>
            <a:chOff x="2848576" y="1302353"/>
            <a:chExt cx="1244345" cy="1244536"/>
          </a:xfrm>
        </p:grpSpPr>
        <p:sp>
          <p:nvSpPr>
            <p:cNvPr id="36" name="Google Shape;36;p52"/>
            <p:cNvSpPr/>
            <p:nvPr/>
          </p:nvSpPr>
          <p:spPr>
            <a:xfrm>
              <a:off x="2848576"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52"/>
            <p:cNvPicPr preferRelativeResize="0"/>
            <p:nvPr/>
          </p:nvPicPr>
          <p:blipFill rotWithShape="1">
            <a:blip r:embed="rId2">
              <a:alphaModFix/>
            </a:blip>
            <a:srcRect/>
            <a:stretch/>
          </p:blipFill>
          <p:spPr>
            <a:xfrm>
              <a:off x="3043076" y="1524571"/>
              <a:ext cx="809625" cy="800100"/>
            </a:xfrm>
            <a:prstGeom prst="rect">
              <a:avLst/>
            </a:prstGeom>
            <a:noFill/>
            <a:ln>
              <a:noFill/>
            </a:ln>
          </p:spPr>
        </p:pic>
      </p:grpSp>
    </p:spTree>
    <p:extLst>
      <p:ext uri="{BB962C8B-B14F-4D97-AF65-F5344CB8AC3E}">
        <p14:creationId xmlns:p14="http://schemas.microsoft.com/office/powerpoint/2010/main" val="208351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cept">
  <p:cSld name="Concept">
    <p:spTree>
      <p:nvGrpSpPr>
        <p:cNvPr id="1" name="Shape 53"/>
        <p:cNvGrpSpPr/>
        <p:nvPr/>
      </p:nvGrpSpPr>
      <p:grpSpPr>
        <a:xfrm>
          <a:off x="0" y="0"/>
          <a:ext cx="0" cy="0"/>
          <a:chOff x="0" y="0"/>
          <a:chExt cx="0" cy="0"/>
        </a:xfrm>
      </p:grpSpPr>
      <p:grpSp>
        <p:nvGrpSpPr>
          <p:cNvPr id="54" name="Google Shape;54;p58"/>
          <p:cNvGrpSpPr/>
          <p:nvPr/>
        </p:nvGrpSpPr>
        <p:grpSpPr>
          <a:xfrm>
            <a:off x="198000" y="198000"/>
            <a:ext cx="892800" cy="892800"/>
            <a:chOff x="5145366" y="1302353"/>
            <a:chExt cx="1244345" cy="1244536"/>
          </a:xfrm>
        </p:grpSpPr>
        <p:sp>
          <p:nvSpPr>
            <p:cNvPr id="55" name="Google Shape;55;p58"/>
            <p:cNvSpPr/>
            <p:nvPr/>
          </p:nvSpPr>
          <p:spPr>
            <a:xfrm>
              <a:off x="5145366"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 name="Google Shape;56;p58"/>
            <p:cNvPicPr preferRelativeResize="0"/>
            <p:nvPr/>
          </p:nvPicPr>
          <p:blipFill rotWithShape="1">
            <a:blip r:embed="rId2">
              <a:alphaModFix/>
            </a:blip>
            <a:srcRect/>
            <a:stretch/>
          </p:blipFill>
          <p:spPr>
            <a:xfrm>
              <a:off x="5477026" y="1505521"/>
              <a:ext cx="581025" cy="838200"/>
            </a:xfrm>
            <a:prstGeom prst="rect">
              <a:avLst/>
            </a:prstGeom>
            <a:noFill/>
            <a:ln>
              <a:noFill/>
            </a:ln>
          </p:spPr>
        </p:pic>
      </p:grpSp>
    </p:spTree>
    <p:extLst>
      <p:ext uri="{BB962C8B-B14F-4D97-AF65-F5344CB8AC3E}">
        <p14:creationId xmlns:p14="http://schemas.microsoft.com/office/powerpoint/2010/main" val="187953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28" name="Google Shape;35;p49" descr="Background pattern&#10;&#10;Description automatically generated">
            <a:extLst>
              <a:ext uri="{FF2B5EF4-FFF2-40B4-BE49-F238E27FC236}">
                <a16:creationId xmlns:a16="http://schemas.microsoft.com/office/drawing/2014/main" id="{63AB8ADC-38C3-4BC2-AA43-2424C22DDB6D}"/>
              </a:ext>
            </a:extLst>
          </p:cNvPr>
          <p:cNvPicPr preferRelativeResize="0"/>
          <p:nvPr/>
        </p:nvPicPr>
        <p:blipFill rotWithShape="1">
          <a:blip r:embed="rId10">
            <a:alphaModFix amt="66000"/>
          </a:blip>
          <a:srcRect r="3387"/>
          <a:stretch/>
        </p:blipFill>
        <p:spPr>
          <a:xfrm>
            <a:off x="414337" y="428"/>
            <a:ext cx="11777663" cy="6857143"/>
          </a:xfrm>
          <a:prstGeom prst="rect">
            <a:avLst/>
          </a:prstGeom>
          <a:noFill/>
          <a:ln>
            <a:noFill/>
          </a:ln>
          <a:effectLst>
            <a:outerShdw blurRad="50800" dist="50800" dir="5400000" algn="ctr" rotWithShape="0">
              <a:srgbClr val="000000">
                <a:alpha val="0"/>
              </a:srgbClr>
            </a:outerShdw>
          </a:effectLst>
        </p:spPr>
      </p:pic>
      <p:pic>
        <p:nvPicPr>
          <p:cNvPr id="29" name="Google Shape;36;p49">
            <a:extLst>
              <a:ext uri="{FF2B5EF4-FFF2-40B4-BE49-F238E27FC236}">
                <a16:creationId xmlns:a16="http://schemas.microsoft.com/office/drawing/2014/main" id="{D93B97A8-811F-416D-A88F-F531886C9845}"/>
              </a:ext>
            </a:extLst>
          </p:cNvPr>
          <p:cNvPicPr preferRelativeResize="0"/>
          <p:nvPr/>
        </p:nvPicPr>
        <p:blipFill rotWithShape="1">
          <a:blip r:embed="rId11">
            <a:alphaModFix/>
          </a:blip>
          <a:srcRect/>
          <a:stretch/>
        </p:blipFill>
        <p:spPr>
          <a:xfrm>
            <a:off x="11304329" y="6067987"/>
            <a:ext cx="402882" cy="513788"/>
          </a:xfrm>
          <a:prstGeom prst="rect">
            <a:avLst/>
          </a:prstGeom>
          <a:noFill/>
          <a:ln>
            <a:noFill/>
          </a:ln>
        </p:spPr>
      </p:pic>
    </p:spTree>
    <p:custDataLst>
      <p:tags r:id="rId9"/>
    </p:custDataLst>
  </p:cSld>
  <p:clrMap bg1="lt1" tx1="dk1" bg2="dk2" tx2="lt2" accent1="accent1" accent2="accent2" accent3="accent3" accent4="accent4" accent5="accent5" accent6="accent6" hlink="hlink" folHlink="folHlink"/>
  <p:sldLayoutIdLst>
    <p:sldLayoutId id="2147483667" r:id="rId1"/>
    <p:sldLayoutId id="2147483668" r:id="rId2"/>
    <p:sldLayoutId id="2147483666" r:id="rId3"/>
    <p:sldLayoutId id="2147483669"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59">
          <p15:clr>
            <a:srgbClr val="F26B43"/>
          </p15:clr>
        </p15:guide>
        <p15:guide id="2" pos="143">
          <p15:clr>
            <a:srgbClr val="F26B43"/>
          </p15:clr>
        </p15:guide>
        <p15:guide id="3" orient="horz" pos="527">
          <p15:clr>
            <a:srgbClr val="F26B43"/>
          </p15:clr>
        </p15:guide>
        <p15:guide id="4" pos="7537">
          <p15:clr>
            <a:srgbClr val="F26B43"/>
          </p15:clr>
        </p15:guide>
        <p15:guide id="5" orient="horz" pos="96">
          <p15:clr>
            <a:srgbClr val="F26B43"/>
          </p15:clr>
        </p15:guide>
        <p15:guide id="6" orient="horz" pos="406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
          <p:cNvSpPr txBox="1"/>
          <p:nvPr/>
        </p:nvSpPr>
        <p:spPr>
          <a:xfrm>
            <a:off x="790358" y="3126775"/>
            <a:ext cx="104463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FFFF"/>
              </a:buClr>
              <a:buSzPts val="4000"/>
              <a:buFont typeface="Roboto"/>
              <a:buNone/>
            </a:pPr>
            <a:r>
              <a:rPr lang="en-US" sz="4000" b="1" i="0" u="none" strike="noStrike" cap="none">
                <a:solidFill>
                  <a:srgbClr val="FFFFFF"/>
                </a:solidFill>
                <a:latin typeface="Roboto"/>
                <a:ea typeface="Roboto"/>
                <a:cs typeface="Roboto"/>
                <a:sym typeface="Roboto"/>
              </a:rPr>
              <a:t>Decision </a:t>
            </a:r>
            <a:r>
              <a:rPr lang="en-US" sz="4000" b="1">
                <a:solidFill>
                  <a:srgbClr val="FFFFFF"/>
                </a:solidFill>
                <a:latin typeface="Roboto"/>
                <a:ea typeface="Roboto"/>
                <a:cs typeface="Roboto"/>
                <a:sym typeface="Roboto"/>
              </a:rPr>
              <a:t>Tree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Make Decisions Using Tree</a:t>
            </a: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227014" y="2323821"/>
            <a:ext cx="5868986" cy="2800736"/>
          </a:xfrm>
          <a:prstGeom prst="rect">
            <a:avLst/>
          </a:prstGeom>
          <a:noFill/>
          <a:ln>
            <a:noFill/>
          </a:ln>
        </p:spPr>
        <p:txBody>
          <a:bodyPr spcFirstLastPara="1" wrap="square" lIns="91425" tIns="91425" rIns="91425" bIns="91425" anchor="ctr" anchorCtr="0">
            <a:spAutoFit/>
          </a:bodyPr>
          <a:lstStyle/>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Logic behind the decision tree is to make decisions and continually split the dataset until </a:t>
            </a:r>
            <a:r>
              <a:rPr lang="en-US" sz="2000" b="1" i="0" u="none" strike="noStrike" cap="none">
                <a:solidFill>
                  <a:schemeClr val="tx1"/>
                </a:solidFill>
                <a:latin typeface="Roboto"/>
                <a:ea typeface="Roboto"/>
                <a:cs typeface="Roboto"/>
                <a:sym typeface="Roboto"/>
              </a:rPr>
              <a:t>Homogeneity</a:t>
            </a:r>
            <a:r>
              <a:rPr lang="en-US" sz="2000" i="0" u="none" strike="noStrike" cap="none">
                <a:solidFill>
                  <a:schemeClr val="tx1"/>
                </a:solidFill>
                <a:latin typeface="Roboto"/>
                <a:ea typeface="Roboto"/>
                <a:cs typeface="Roboto"/>
                <a:sym typeface="Roboto"/>
              </a:rPr>
              <a:t>.</a:t>
            </a: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For each question, we will add a node in the tree; the first node is called the </a:t>
            </a:r>
            <a:r>
              <a:rPr lang="en-US" sz="2000" b="1" i="0" u="none" strike="noStrike" cap="none">
                <a:solidFill>
                  <a:schemeClr val="tx1"/>
                </a:solidFill>
                <a:latin typeface="Roboto"/>
                <a:ea typeface="Roboto"/>
                <a:cs typeface="Roboto"/>
                <a:sym typeface="Roboto"/>
              </a:rPr>
              <a:t>root node</a:t>
            </a:r>
            <a:r>
              <a:rPr lang="en-US" sz="2000" i="0" u="none" strike="noStrike" cap="none">
                <a:solidFill>
                  <a:schemeClr val="tx1"/>
                </a:solidFill>
                <a:latin typeface="Roboto"/>
                <a:ea typeface="Roboto"/>
                <a:cs typeface="Roboto"/>
                <a:sym typeface="Roboto"/>
              </a:rPr>
              <a:t>.</a:t>
            </a: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Asking questions based on the feature splits the dataset resulting in a tree.</a:t>
            </a:r>
          </a:p>
        </p:txBody>
      </p:sp>
      <p:pic>
        <p:nvPicPr>
          <p:cNvPr id="26" name="Picture 25" descr="Icon&#10;&#10;Description automatically generated">
            <a:extLst>
              <a:ext uri="{FF2B5EF4-FFF2-40B4-BE49-F238E27FC236}">
                <a16:creationId xmlns:a16="http://schemas.microsoft.com/office/drawing/2014/main" id="{61D2C4B1-D947-EA7C-733E-CFEB9293E966}"/>
              </a:ext>
            </a:extLst>
          </p:cNvPr>
          <p:cNvPicPr>
            <a:picLocks noChangeAspect="1"/>
          </p:cNvPicPr>
          <p:nvPr/>
        </p:nvPicPr>
        <p:blipFill>
          <a:blip r:embed="rId3"/>
          <a:stretch>
            <a:fillRect/>
          </a:stretch>
        </p:blipFill>
        <p:spPr>
          <a:xfrm>
            <a:off x="6965327" y="1487527"/>
            <a:ext cx="4473323" cy="4473323"/>
          </a:xfrm>
          <a:prstGeom prst="rect">
            <a:avLst/>
          </a:prstGeom>
        </p:spPr>
      </p:pic>
    </p:spTree>
    <p:extLst>
      <p:ext uri="{BB962C8B-B14F-4D97-AF65-F5344CB8AC3E}">
        <p14:creationId xmlns:p14="http://schemas.microsoft.com/office/powerpoint/2010/main" val="75071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Terminologies</a:t>
            </a: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227012" y="1344127"/>
            <a:ext cx="11737975" cy="5109061"/>
          </a:xfrm>
          <a:prstGeom prst="rect">
            <a:avLst/>
          </a:prstGeom>
          <a:noFill/>
          <a:ln>
            <a:noFill/>
          </a:ln>
        </p:spPr>
        <p:txBody>
          <a:bodyPr spcFirstLastPara="1" wrap="square" lIns="91425" tIns="91425" rIns="91425" bIns="91425" anchor="ctr" anchorCtr="0">
            <a:spAutoFit/>
          </a:bodyPr>
          <a:lstStyle/>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b="1" i="0" u="none" strike="noStrike" cap="none">
                <a:solidFill>
                  <a:schemeClr val="tx1"/>
                </a:solidFill>
                <a:latin typeface="Roboto"/>
                <a:ea typeface="Roboto"/>
                <a:cs typeface="Roboto"/>
                <a:sym typeface="Roboto"/>
              </a:rPr>
              <a:t>Entropy</a:t>
            </a:r>
            <a:r>
              <a:rPr lang="en-US" sz="2000" i="0" u="none" strike="noStrike" cap="none">
                <a:solidFill>
                  <a:schemeClr val="tx1"/>
                </a:solidFill>
                <a:latin typeface="Roboto"/>
                <a:ea typeface="Roboto"/>
                <a:cs typeface="Roboto"/>
                <a:sym typeface="Roboto"/>
              </a:rPr>
              <a:t>: Entropy can be defined as a measure of sub-split purity in machine learning. Entropy always lies between 0 and 1. The entropy of any partition can be calculated as follows:</a:t>
            </a:r>
          </a:p>
          <a:p>
            <a:pPr marL="114300" marR="0" lvl="0" algn="l" rtl="0">
              <a:spcBef>
                <a:spcPts val="0"/>
              </a:spcBef>
              <a:spcAft>
                <a:spcPts val="1200"/>
              </a:spcAft>
              <a:buClr>
                <a:srgbClr val="404040"/>
              </a:buClr>
              <a:buSzPts val="1800"/>
            </a:pPr>
            <a:endParaRPr lang="en-US" sz="2000" i="0" u="none" strike="noStrike" cap="none">
              <a:solidFill>
                <a:schemeClr val="tx1"/>
              </a:solidFill>
              <a:latin typeface="Roboto"/>
              <a:ea typeface="Roboto"/>
              <a:cs typeface="Roboto"/>
              <a:sym typeface="Roboto"/>
            </a:endParaRPr>
          </a:p>
          <a:p>
            <a:pPr marL="114300" marR="0" lvl="0" algn="l" rtl="0">
              <a:spcBef>
                <a:spcPts val="0"/>
              </a:spcBef>
              <a:spcAft>
                <a:spcPts val="1200"/>
              </a:spcAft>
              <a:buClr>
                <a:srgbClr val="404040"/>
              </a:buClr>
              <a:buSzPts val="1800"/>
            </a:pPr>
            <a:endParaRPr lang="en-US" sz="2000" i="0" u="none" strike="noStrike" cap="none">
              <a:solidFill>
                <a:schemeClr val="tx1"/>
              </a:solidFill>
              <a:latin typeface="Roboto"/>
              <a:ea typeface="Roboto"/>
              <a:cs typeface="Roboto"/>
              <a:sym typeface="Roboto"/>
            </a:endParaRP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b="1" i="0" u="none" strike="noStrike" cap="none">
                <a:solidFill>
                  <a:schemeClr val="tx1"/>
                </a:solidFill>
                <a:latin typeface="Roboto"/>
                <a:ea typeface="Roboto"/>
                <a:cs typeface="Roboto"/>
                <a:sym typeface="Roboto"/>
              </a:rPr>
              <a:t>Gini Impurity</a:t>
            </a:r>
            <a:r>
              <a:rPr lang="en-US" sz="2000" i="0" u="none" strike="noStrike" cap="none">
                <a:solidFill>
                  <a:schemeClr val="tx1"/>
                </a:solidFill>
                <a:latin typeface="Roboto"/>
                <a:ea typeface="Roboto"/>
                <a:cs typeface="Roboto"/>
                <a:sym typeface="Roboto"/>
              </a:rPr>
              <a:t>: Gini Impurity is somewhat like entropy in internal working. Both are used for building the tree using the best split. But there is quite a difference in computational methods.</a:t>
            </a:r>
          </a:p>
          <a:p>
            <a:pPr marL="114300" marR="0" lvl="0" algn="l" rtl="0">
              <a:spcBef>
                <a:spcPts val="0"/>
              </a:spcBef>
              <a:spcAft>
                <a:spcPts val="1200"/>
              </a:spcAft>
              <a:buClr>
                <a:srgbClr val="404040"/>
              </a:buClr>
              <a:buSzPts val="1800"/>
            </a:pPr>
            <a:endParaRPr lang="en-US" sz="2000" i="0" u="none" strike="noStrike" cap="none">
              <a:solidFill>
                <a:schemeClr val="tx1"/>
              </a:solidFill>
              <a:latin typeface="Roboto"/>
              <a:ea typeface="Roboto"/>
              <a:cs typeface="Roboto"/>
              <a:sym typeface="Roboto"/>
            </a:endParaRPr>
          </a:p>
          <a:p>
            <a:pPr marL="114300" marR="0" lvl="0" algn="l" rtl="0">
              <a:spcBef>
                <a:spcPts val="0"/>
              </a:spcBef>
              <a:spcAft>
                <a:spcPts val="1200"/>
              </a:spcAft>
              <a:buClr>
                <a:srgbClr val="404040"/>
              </a:buClr>
              <a:buSzPts val="1800"/>
            </a:pPr>
            <a:endParaRPr lang="en-US" sz="2000" i="0" u="none" strike="noStrike" cap="none">
              <a:solidFill>
                <a:schemeClr val="tx1"/>
              </a:solidFill>
              <a:latin typeface="Roboto"/>
              <a:ea typeface="Roboto"/>
              <a:cs typeface="Roboto"/>
              <a:sym typeface="Roboto"/>
            </a:endParaRPr>
          </a:p>
          <a:p>
            <a:pPr marL="457200" marR="0" lvl="0" indent="-342900" algn="l" rtl="0">
              <a:spcBef>
                <a:spcPts val="0"/>
              </a:spcBef>
              <a:spcAft>
                <a:spcPts val="1200"/>
              </a:spcAft>
              <a:buClr>
                <a:srgbClr val="404040"/>
              </a:buClr>
              <a:buSzPts val="1800"/>
              <a:buFont typeface="Arial" panose="020B0604020202020204" pitchFamily="34" charset="0"/>
              <a:buChar char="•"/>
            </a:pPr>
            <a:endParaRPr lang="en-US" sz="2000" b="1" i="0" u="none" strike="noStrike" cap="none">
              <a:solidFill>
                <a:schemeClr val="tx1"/>
              </a:solidFill>
              <a:latin typeface="Roboto"/>
              <a:ea typeface="Roboto"/>
              <a:cs typeface="Roboto"/>
              <a:sym typeface="Roboto"/>
            </a:endParaRP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b="1" i="0" u="none" strike="noStrike" cap="none">
                <a:solidFill>
                  <a:schemeClr val="tx1"/>
                </a:solidFill>
                <a:latin typeface="Roboto"/>
                <a:ea typeface="Roboto"/>
                <a:cs typeface="Roboto"/>
                <a:sym typeface="Roboto"/>
              </a:rPr>
              <a:t>Information Gain</a:t>
            </a:r>
            <a:r>
              <a:rPr lang="en-US" sz="2000" i="0" u="none" strike="noStrike" cap="none">
                <a:solidFill>
                  <a:schemeClr val="tx1"/>
                </a:solidFill>
                <a:latin typeface="Roboto"/>
                <a:ea typeface="Roboto"/>
                <a:cs typeface="Roboto"/>
                <a:sym typeface="Roboto"/>
              </a:rPr>
              <a:t>: Information gain tells us the best feature to split or the best feature to use as a root node for constructing a tree and then gradually creates an internal node and leaf node with each recursive split.</a:t>
            </a:r>
          </a:p>
        </p:txBody>
      </p:sp>
      <p:pic>
        <p:nvPicPr>
          <p:cNvPr id="2" name="Google Shape;141;p9">
            <a:extLst>
              <a:ext uri="{FF2B5EF4-FFF2-40B4-BE49-F238E27FC236}">
                <a16:creationId xmlns:a16="http://schemas.microsoft.com/office/drawing/2014/main" id="{7DEACCD1-A881-0665-44CC-4E1FB38929FD}"/>
              </a:ext>
            </a:extLst>
          </p:cNvPr>
          <p:cNvPicPr preferRelativeResize="0"/>
          <p:nvPr/>
        </p:nvPicPr>
        <p:blipFill rotWithShape="1">
          <a:blip r:embed="rId3"/>
          <a:stretch/>
        </p:blipFill>
        <p:spPr>
          <a:xfrm>
            <a:off x="3523421" y="2284750"/>
            <a:ext cx="5145157" cy="622398"/>
          </a:xfrm>
          <a:prstGeom prst="rect">
            <a:avLst/>
          </a:prstGeom>
        </p:spPr>
      </p:pic>
      <p:pic>
        <p:nvPicPr>
          <p:cNvPr id="4" name="Google Shape;142;p9">
            <a:extLst>
              <a:ext uri="{FF2B5EF4-FFF2-40B4-BE49-F238E27FC236}">
                <a16:creationId xmlns:a16="http://schemas.microsoft.com/office/drawing/2014/main" id="{ED1F98BD-A5CD-6011-CC03-A46DFE3B9A93}"/>
              </a:ext>
            </a:extLst>
          </p:cNvPr>
          <p:cNvPicPr preferRelativeResize="0"/>
          <p:nvPr/>
        </p:nvPicPr>
        <p:blipFill rotWithShape="1">
          <a:blip r:embed="rId4"/>
          <a:stretch/>
        </p:blipFill>
        <p:spPr>
          <a:xfrm>
            <a:off x="4417098" y="4015180"/>
            <a:ext cx="3357803" cy="1007341"/>
          </a:xfrm>
          <a:prstGeom prst="rect">
            <a:avLst/>
          </a:prstGeom>
        </p:spPr>
      </p:pic>
    </p:spTree>
    <p:extLst>
      <p:ext uri="{BB962C8B-B14F-4D97-AF65-F5344CB8AC3E}">
        <p14:creationId xmlns:p14="http://schemas.microsoft.com/office/powerpoint/2010/main" val="193375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Let’s Implement a Decision Tree Classifier - 1</a:t>
            </a: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126371" y="1248213"/>
            <a:ext cx="11838616" cy="954077"/>
          </a:xfrm>
          <a:prstGeom prst="rect">
            <a:avLst/>
          </a:prstGeom>
          <a:noFill/>
          <a:ln>
            <a:noFill/>
          </a:ln>
        </p:spPr>
        <p:txBody>
          <a:bodyPr spcFirstLastPara="1" wrap="square" lIns="91425" tIns="91425" rIns="91425" bIns="91425" anchor="ctr" anchorCtr="0">
            <a:spAutoFit/>
          </a:bodyPr>
          <a:lstStyle/>
          <a:p>
            <a:pPr marL="114300" marR="0" lvl="0" algn="l" rtl="0">
              <a:spcBef>
                <a:spcPts val="0"/>
              </a:spcBef>
              <a:spcAft>
                <a:spcPts val="1200"/>
              </a:spcAft>
              <a:buClr>
                <a:srgbClr val="404040"/>
              </a:buClr>
              <a:buSzPts val="1800"/>
            </a:pPr>
            <a:r>
              <a:rPr lang="en-US" sz="2000" i="0" u="none" strike="noStrike" cap="none">
                <a:solidFill>
                  <a:schemeClr val="tx1"/>
                </a:solidFill>
                <a:latin typeface="Roboto"/>
                <a:ea typeface="Roboto"/>
                <a:cs typeface="Roboto"/>
                <a:sym typeface="Roboto"/>
              </a:rPr>
              <a:t>We will implement a decision tree using a small dataset, which has four features: loves popcorn, loves soda, age, and happy person, and remember the happy person is the target element for the dataset.</a:t>
            </a:r>
          </a:p>
        </p:txBody>
      </p:sp>
      <p:graphicFrame>
        <p:nvGraphicFramePr>
          <p:cNvPr id="5" name="Google Shape;149;p10">
            <a:extLst>
              <a:ext uri="{FF2B5EF4-FFF2-40B4-BE49-F238E27FC236}">
                <a16:creationId xmlns:a16="http://schemas.microsoft.com/office/drawing/2014/main" id="{19079604-A59B-B0E0-B74C-21D235AF21A8}"/>
              </a:ext>
            </a:extLst>
          </p:cNvPr>
          <p:cNvGraphicFramePr/>
          <p:nvPr>
            <p:extLst>
              <p:ext uri="{D42A27DB-BD31-4B8C-83A1-F6EECF244321}">
                <p14:modId xmlns:p14="http://schemas.microsoft.com/office/powerpoint/2010/main" val="2521178072"/>
              </p:ext>
            </p:extLst>
          </p:nvPr>
        </p:nvGraphicFramePr>
        <p:xfrm>
          <a:off x="253986" y="2428066"/>
          <a:ext cx="5842016" cy="4060559"/>
        </p:xfrm>
        <a:graphic>
          <a:graphicData uri="http://schemas.openxmlformats.org/drawingml/2006/table">
            <a:tbl>
              <a:tblPr>
                <a:noFill/>
              </a:tblPr>
              <a:tblGrid>
                <a:gridCol w="1460504">
                  <a:extLst>
                    <a:ext uri="{9D8B030D-6E8A-4147-A177-3AD203B41FA5}">
                      <a16:colId xmlns:a16="http://schemas.microsoft.com/office/drawing/2014/main" val="20000"/>
                    </a:ext>
                  </a:extLst>
                </a:gridCol>
                <a:gridCol w="1460504">
                  <a:extLst>
                    <a:ext uri="{9D8B030D-6E8A-4147-A177-3AD203B41FA5}">
                      <a16:colId xmlns:a16="http://schemas.microsoft.com/office/drawing/2014/main" val="20001"/>
                    </a:ext>
                  </a:extLst>
                </a:gridCol>
                <a:gridCol w="1460504">
                  <a:extLst>
                    <a:ext uri="{9D8B030D-6E8A-4147-A177-3AD203B41FA5}">
                      <a16:colId xmlns:a16="http://schemas.microsoft.com/office/drawing/2014/main" val="20002"/>
                    </a:ext>
                  </a:extLst>
                </a:gridCol>
                <a:gridCol w="1460504">
                  <a:extLst>
                    <a:ext uri="{9D8B030D-6E8A-4147-A177-3AD203B41FA5}">
                      <a16:colId xmlns:a16="http://schemas.microsoft.com/office/drawing/2014/main" val="20003"/>
                    </a:ext>
                  </a:extLst>
                </a:gridCol>
              </a:tblGrid>
              <a:tr h="472529">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a:solidFill>
                            <a:schemeClr val="bg1"/>
                          </a:solidFill>
                        </a:rPr>
                        <a:t>Loves Popcorn</a:t>
                      </a:r>
                      <a:endParaRPr sz="1800" u="none" strike="noStrike" cap="none">
                        <a:solidFill>
                          <a:schemeClr val="bg1"/>
                        </a:solidFill>
                      </a:endParaRPr>
                    </a:p>
                  </a:txBody>
                  <a:tcPr marL="102108" marR="102108" marT="102108" marB="102108"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Loves </a:t>
                      </a:r>
                    </a:p>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Soda</a:t>
                      </a:r>
                      <a:endParaRPr sz="1800"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Age</a:t>
                      </a:r>
                      <a:endParaRPr sz="1800"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Happy Person</a:t>
                      </a:r>
                      <a:endParaRPr sz="1800"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7</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12</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35</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50</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6"/>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t>No</a:t>
                      </a:r>
                      <a:endParaRPr sz="1600" u="none" strike="noStrike" cap="none" dirty="0"/>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83</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t>No</a:t>
                      </a:r>
                      <a:endParaRPr sz="1600" u="none" strike="noStrike" cap="none" dirty="0"/>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Google Shape;150;p10">
            <a:extLst>
              <a:ext uri="{FF2B5EF4-FFF2-40B4-BE49-F238E27FC236}">
                <a16:creationId xmlns:a16="http://schemas.microsoft.com/office/drawing/2014/main" id="{CB83E911-D3E8-B30F-CABD-B3D3E7CAD51C}"/>
              </a:ext>
            </a:extLst>
          </p:cNvPr>
          <p:cNvSpPr txBox="1"/>
          <p:nvPr/>
        </p:nvSpPr>
        <p:spPr>
          <a:xfrm>
            <a:off x="6638730" y="2428066"/>
            <a:ext cx="4934827" cy="3700018"/>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800">
                <a:latin typeface="+mj-lt"/>
              </a:rPr>
              <a:t>Step 1: Select the feature that will be the root node.</a:t>
            </a:r>
            <a:endParaRPr sz="1800" b="0" i="0" u="none" strike="noStrike" cap="none">
              <a:solidFill>
                <a:srgbClr val="000000"/>
              </a:solidFill>
              <a:latin typeface="+mj-lt"/>
              <a:ea typeface="Arial"/>
              <a:cs typeface="Arial"/>
              <a:sym typeface="Arial"/>
            </a:endParaRPr>
          </a:p>
        </p:txBody>
      </p:sp>
      <p:sp>
        <p:nvSpPr>
          <p:cNvPr id="7" name="Google Shape;151;p10">
            <a:extLst>
              <a:ext uri="{FF2B5EF4-FFF2-40B4-BE49-F238E27FC236}">
                <a16:creationId xmlns:a16="http://schemas.microsoft.com/office/drawing/2014/main" id="{4F84EDE2-D0B3-126A-51A1-D190FC30AD3E}"/>
              </a:ext>
            </a:extLst>
          </p:cNvPr>
          <p:cNvSpPr/>
          <p:nvPr/>
        </p:nvSpPr>
        <p:spPr>
          <a:xfrm>
            <a:off x="8386175" y="3578436"/>
            <a:ext cx="1557187" cy="30469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cxnSp>
        <p:nvCxnSpPr>
          <p:cNvPr id="8" name="Google Shape;152;p10">
            <a:extLst>
              <a:ext uri="{FF2B5EF4-FFF2-40B4-BE49-F238E27FC236}">
                <a16:creationId xmlns:a16="http://schemas.microsoft.com/office/drawing/2014/main" id="{692C02F8-1DAF-BE97-8D55-408D1E362148}"/>
              </a:ext>
            </a:extLst>
          </p:cNvPr>
          <p:cNvCxnSpPr>
            <a:cxnSpLocks/>
            <a:stCxn id="7" idx="2"/>
            <a:endCxn id="9" idx="0"/>
          </p:cNvCxnSpPr>
          <p:nvPr/>
        </p:nvCxnSpPr>
        <p:spPr>
          <a:xfrm flipH="1">
            <a:off x="8281136" y="3883129"/>
            <a:ext cx="883633" cy="538911"/>
          </a:xfrm>
          <a:prstGeom prst="straightConnector1">
            <a:avLst/>
          </a:prstGeom>
          <a:noFill/>
          <a:ln w="9525" cap="flat" cmpd="sng">
            <a:solidFill>
              <a:schemeClr val="dk2"/>
            </a:solidFill>
            <a:prstDash val="solid"/>
            <a:round/>
            <a:headEnd type="none" w="sm" len="sm"/>
            <a:tailEnd type="triangle" w="med" len="med"/>
          </a:ln>
        </p:spPr>
      </p:cxnSp>
      <p:sp>
        <p:nvSpPr>
          <p:cNvPr id="9" name="Google Shape;153;p10">
            <a:extLst>
              <a:ext uri="{FF2B5EF4-FFF2-40B4-BE49-F238E27FC236}">
                <a16:creationId xmlns:a16="http://schemas.microsoft.com/office/drawing/2014/main" id="{49779EC4-5C67-B716-DDDF-8082AC32FF04}"/>
              </a:ext>
            </a:extLst>
          </p:cNvPr>
          <p:cNvSpPr/>
          <p:nvPr/>
        </p:nvSpPr>
        <p:spPr>
          <a:xfrm>
            <a:off x="7588990" y="4422040"/>
            <a:ext cx="1384291" cy="33989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 name="Google Shape;154;p10">
            <a:extLst>
              <a:ext uri="{FF2B5EF4-FFF2-40B4-BE49-F238E27FC236}">
                <a16:creationId xmlns:a16="http://schemas.microsoft.com/office/drawing/2014/main" id="{FDB84F2F-A1B0-6BA9-E776-0896C99532CF}"/>
              </a:ext>
            </a:extLst>
          </p:cNvPr>
          <p:cNvCxnSpPr>
            <a:cxnSpLocks/>
            <a:stCxn id="7" idx="2"/>
            <a:endCxn id="11" idx="0"/>
          </p:cNvCxnSpPr>
          <p:nvPr/>
        </p:nvCxnSpPr>
        <p:spPr>
          <a:xfrm>
            <a:off x="9164769" y="3883129"/>
            <a:ext cx="821543" cy="573561"/>
          </a:xfrm>
          <a:prstGeom prst="straightConnector1">
            <a:avLst/>
          </a:prstGeom>
          <a:noFill/>
          <a:ln w="9525" cap="flat" cmpd="sng">
            <a:solidFill>
              <a:schemeClr val="dk2"/>
            </a:solidFill>
            <a:prstDash val="solid"/>
            <a:round/>
            <a:headEnd type="none" w="sm" len="sm"/>
            <a:tailEnd type="triangle" w="med" len="med"/>
          </a:ln>
        </p:spPr>
      </p:cxnSp>
      <p:sp>
        <p:nvSpPr>
          <p:cNvPr id="11" name="Google Shape;155;p10">
            <a:extLst>
              <a:ext uri="{FF2B5EF4-FFF2-40B4-BE49-F238E27FC236}">
                <a16:creationId xmlns:a16="http://schemas.microsoft.com/office/drawing/2014/main" id="{3231D889-F6BD-BB1F-1651-741835F52F46}"/>
              </a:ext>
            </a:extLst>
          </p:cNvPr>
          <p:cNvSpPr/>
          <p:nvPr/>
        </p:nvSpPr>
        <p:spPr>
          <a:xfrm>
            <a:off x="9335990" y="4456690"/>
            <a:ext cx="1300643" cy="30469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 name="Google Shape;156;p10">
            <a:extLst>
              <a:ext uri="{FF2B5EF4-FFF2-40B4-BE49-F238E27FC236}">
                <a16:creationId xmlns:a16="http://schemas.microsoft.com/office/drawing/2014/main" id="{DF8C3A1E-9097-0F87-86FD-2960DD81F342}"/>
              </a:ext>
            </a:extLst>
          </p:cNvPr>
          <p:cNvCxnSpPr>
            <a:cxnSpLocks/>
            <a:stCxn id="9" idx="2"/>
            <a:endCxn id="14" idx="0"/>
          </p:cNvCxnSpPr>
          <p:nvPr/>
        </p:nvCxnSpPr>
        <p:spPr>
          <a:xfrm flipH="1">
            <a:off x="7536649" y="4761937"/>
            <a:ext cx="744487" cy="370603"/>
          </a:xfrm>
          <a:prstGeom prst="straightConnector1">
            <a:avLst/>
          </a:prstGeom>
          <a:noFill/>
          <a:ln w="9525" cap="flat" cmpd="sng">
            <a:solidFill>
              <a:schemeClr val="dk2"/>
            </a:solidFill>
            <a:prstDash val="solid"/>
            <a:round/>
            <a:headEnd type="none" w="sm" len="sm"/>
            <a:tailEnd type="triangle" w="med" len="med"/>
          </a:ln>
        </p:spPr>
      </p:cxnSp>
      <p:cxnSp>
        <p:nvCxnSpPr>
          <p:cNvPr id="13" name="Google Shape;157;p10">
            <a:extLst>
              <a:ext uri="{FF2B5EF4-FFF2-40B4-BE49-F238E27FC236}">
                <a16:creationId xmlns:a16="http://schemas.microsoft.com/office/drawing/2014/main" id="{7A9C2E7F-4AB1-2086-C953-13A6368DBD44}"/>
              </a:ext>
            </a:extLst>
          </p:cNvPr>
          <p:cNvCxnSpPr>
            <a:cxnSpLocks/>
            <a:stCxn id="9" idx="2"/>
            <a:endCxn id="15" idx="0"/>
          </p:cNvCxnSpPr>
          <p:nvPr/>
        </p:nvCxnSpPr>
        <p:spPr>
          <a:xfrm>
            <a:off x="8281136" y="4761937"/>
            <a:ext cx="1078331" cy="370603"/>
          </a:xfrm>
          <a:prstGeom prst="straightConnector1">
            <a:avLst/>
          </a:prstGeom>
          <a:noFill/>
          <a:ln w="9525" cap="flat" cmpd="sng">
            <a:solidFill>
              <a:schemeClr val="dk2"/>
            </a:solidFill>
            <a:prstDash val="solid"/>
            <a:round/>
            <a:headEnd type="none" w="sm" len="sm"/>
            <a:tailEnd type="triangle" w="med" len="med"/>
          </a:ln>
        </p:spPr>
      </p:cxnSp>
      <p:sp>
        <p:nvSpPr>
          <p:cNvPr id="14" name="Google Shape;158;p10">
            <a:extLst>
              <a:ext uri="{FF2B5EF4-FFF2-40B4-BE49-F238E27FC236}">
                <a16:creationId xmlns:a16="http://schemas.microsoft.com/office/drawing/2014/main" id="{603AC7EA-95BB-7E26-71C4-D820CC220829}"/>
              </a:ext>
            </a:extLst>
          </p:cNvPr>
          <p:cNvSpPr/>
          <p:nvPr/>
        </p:nvSpPr>
        <p:spPr>
          <a:xfrm>
            <a:off x="6963440" y="5132540"/>
            <a:ext cx="1146418" cy="33989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9;p10">
            <a:extLst>
              <a:ext uri="{FF2B5EF4-FFF2-40B4-BE49-F238E27FC236}">
                <a16:creationId xmlns:a16="http://schemas.microsoft.com/office/drawing/2014/main" id="{98D58E45-83BB-275E-179B-C157A7D31291}"/>
              </a:ext>
            </a:extLst>
          </p:cNvPr>
          <p:cNvSpPr/>
          <p:nvPr/>
        </p:nvSpPr>
        <p:spPr>
          <a:xfrm>
            <a:off x="8786258" y="5132540"/>
            <a:ext cx="1146418" cy="33989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0553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- 2</a:t>
            </a: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227012" y="1207848"/>
            <a:ext cx="11737975" cy="646300"/>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We will repeat the same process and fill all the leaf nodes recursively.</a:t>
            </a:r>
          </a:p>
        </p:txBody>
      </p:sp>
      <p:graphicFrame>
        <p:nvGraphicFramePr>
          <p:cNvPr id="5" name="Google Shape;149;p10">
            <a:extLst>
              <a:ext uri="{FF2B5EF4-FFF2-40B4-BE49-F238E27FC236}">
                <a16:creationId xmlns:a16="http://schemas.microsoft.com/office/drawing/2014/main" id="{19079604-A59B-B0E0-B74C-21D235AF21A8}"/>
              </a:ext>
            </a:extLst>
          </p:cNvPr>
          <p:cNvGraphicFramePr/>
          <p:nvPr>
            <p:extLst>
              <p:ext uri="{D42A27DB-BD31-4B8C-83A1-F6EECF244321}">
                <p14:modId xmlns:p14="http://schemas.microsoft.com/office/powerpoint/2010/main" val="1072574853"/>
              </p:ext>
            </p:extLst>
          </p:nvPr>
        </p:nvGraphicFramePr>
        <p:xfrm>
          <a:off x="253986" y="1854148"/>
          <a:ext cx="5842016" cy="4060559"/>
        </p:xfrm>
        <a:graphic>
          <a:graphicData uri="http://schemas.openxmlformats.org/drawingml/2006/table">
            <a:tbl>
              <a:tblPr>
                <a:noFill/>
              </a:tblPr>
              <a:tblGrid>
                <a:gridCol w="1460504">
                  <a:extLst>
                    <a:ext uri="{9D8B030D-6E8A-4147-A177-3AD203B41FA5}">
                      <a16:colId xmlns:a16="http://schemas.microsoft.com/office/drawing/2014/main" val="20000"/>
                    </a:ext>
                  </a:extLst>
                </a:gridCol>
                <a:gridCol w="1460504">
                  <a:extLst>
                    <a:ext uri="{9D8B030D-6E8A-4147-A177-3AD203B41FA5}">
                      <a16:colId xmlns:a16="http://schemas.microsoft.com/office/drawing/2014/main" val="20001"/>
                    </a:ext>
                  </a:extLst>
                </a:gridCol>
                <a:gridCol w="1460504">
                  <a:extLst>
                    <a:ext uri="{9D8B030D-6E8A-4147-A177-3AD203B41FA5}">
                      <a16:colId xmlns:a16="http://schemas.microsoft.com/office/drawing/2014/main" val="20002"/>
                    </a:ext>
                  </a:extLst>
                </a:gridCol>
                <a:gridCol w="1460504">
                  <a:extLst>
                    <a:ext uri="{9D8B030D-6E8A-4147-A177-3AD203B41FA5}">
                      <a16:colId xmlns:a16="http://schemas.microsoft.com/office/drawing/2014/main" val="20003"/>
                    </a:ext>
                  </a:extLst>
                </a:gridCol>
              </a:tblGrid>
              <a:tr h="472529">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Loves Popcorn</a:t>
                      </a:r>
                      <a:endParaRPr sz="1800" b="1" u="none" strike="noStrike" cap="none" dirty="0">
                        <a:solidFill>
                          <a:schemeClr val="bg1"/>
                        </a:solidFill>
                      </a:endParaRPr>
                    </a:p>
                  </a:txBody>
                  <a:tcPr marL="102108" marR="102108" marT="102108" marB="102108"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Loves </a:t>
                      </a:r>
                    </a:p>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Soda</a:t>
                      </a:r>
                      <a:endParaRPr sz="1800"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Age</a:t>
                      </a:r>
                      <a:endParaRPr sz="1800"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Happy Person</a:t>
                      </a:r>
                      <a:endParaRPr sz="1800" b="1"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7</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12</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35</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50</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6"/>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83</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t>No</a:t>
                      </a:r>
                      <a:endParaRPr sz="1600" u="none" strike="noStrike" cap="none" dirty="0"/>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Google Shape;150;p10">
            <a:extLst>
              <a:ext uri="{FF2B5EF4-FFF2-40B4-BE49-F238E27FC236}">
                <a16:creationId xmlns:a16="http://schemas.microsoft.com/office/drawing/2014/main" id="{CB83E911-D3E8-B30F-CABD-B3D3E7CAD51C}"/>
              </a:ext>
            </a:extLst>
          </p:cNvPr>
          <p:cNvSpPr txBox="1"/>
          <p:nvPr/>
        </p:nvSpPr>
        <p:spPr>
          <a:xfrm>
            <a:off x="6638730" y="1854148"/>
            <a:ext cx="4934827" cy="440212"/>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1400"/>
              <a:buFont typeface="Arial"/>
              <a:buNone/>
            </a:pPr>
            <a:r>
              <a:rPr lang="en-US" sz="1800">
                <a:latin typeface="+mj-lt"/>
              </a:rPr>
              <a:t>Select the feature that loves popcorn.</a:t>
            </a:r>
          </a:p>
        </p:txBody>
      </p:sp>
      <p:sp>
        <p:nvSpPr>
          <p:cNvPr id="2" name="Google Shape;168;p12">
            <a:extLst>
              <a:ext uri="{FF2B5EF4-FFF2-40B4-BE49-F238E27FC236}">
                <a16:creationId xmlns:a16="http://schemas.microsoft.com/office/drawing/2014/main" id="{9332984A-B084-DBAF-A1D5-96F8C17853ED}"/>
              </a:ext>
            </a:extLst>
          </p:cNvPr>
          <p:cNvSpPr/>
          <p:nvPr/>
        </p:nvSpPr>
        <p:spPr>
          <a:xfrm>
            <a:off x="7669271" y="2614700"/>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Loves Popcorn</a:t>
            </a:r>
            <a:endParaRPr sz="1400" b="0" i="0" u="none" strike="noStrike" cap="none">
              <a:solidFill>
                <a:srgbClr val="000000"/>
              </a:solidFill>
              <a:latin typeface="+mj-lt"/>
              <a:ea typeface="Arial"/>
              <a:cs typeface="Arial"/>
              <a:sym typeface="Arial"/>
            </a:endParaRPr>
          </a:p>
        </p:txBody>
      </p:sp>
      <p:cxnSp>
        <p:nvCxnSpPr>
          <p:cNvPr id="4" name="Google Shape;169;p12">
            <a:extLst>
              <a:ext uri="{FF2B5EF4-FFF2-40B4-BE49-F238E27FC236}">
                <a16:creationId xmlns:a16="http://schemas.microsoft.com/office/drawing/2014/main" id="{BABB6F15-EDF6-C55C-621E-863D268F62C8}"/>
              </a:ext>
            </a:extLst>
          </p:cNvPr>
          <p:cNvCxnSpPr>
            <a:cxnSpLocks/>
            <a:stCxn id="2" idx="2"/>
            <a:endCxn id="17" idx="0"/>
          </p:cNvCxnSpPr>
          <p:nvPr/>
        </p:nvCxnSpPr>
        <p:spPr>
          <a:xfrm flipH="1">
            <a:off x="7776371" y="3182600"/>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16" name="Google Shape;170;p12">
            <a:extLst>
              <a:ext uri="{FF2B5EF4-FFF2-40B4-BE49-F238E27FC236}">
                <a16:creationId xmlns:a16="http://schemas.microsoft.com/office/drawing/2014/main" id="{E5C7D085-FBF1-D111-2648-1339F3A432D0}"/>
              </a:ext>
            </a:extLst>
          </p:cNvPr>
          <p:cNvCxnSpPr>
            <a:cxnSpLocks/>
            <a:stCxn id="2" idx="2"/>
            <a:endCxn id="18" idx="0"/>
          </p:cNvCxnSpPr>
          <p:nvPr/>
        </p:nvCxnSpPr>
        <p:spPr>
          <a:xfrm>
            <a:off x="8875121" y="3182600"/>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17" name="Google Shape;171;p12">
            <a:extLst>
              <a:ext uri="{FF2B5EF4-FFF2-40B4-BE49-F238E27FC236}">
                <a16:creationId xmlns:a16="http://schemas.microsoft.com/office/drawing/2014/main" id="{E690140D-5F05-EAEC-3823-E88E1C09D09A}"/>
              </a:ext>
            </a:extLst>
          </p:cNvPr>
          <p:cNvSpPr/>
          <p:nvPr/>
        </p:nvSpPr>
        <p:spPr>
          <a:xfrm>
            <a:off x="6910571" y="4283500"/>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Yes = 1</a:t>
            </a:r>
            <a:endParaRPr sz="15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NO = 3</a:t>
            </a:r>
            <a:endParaRPr sz="1500" b="0" i="0" u="none" strike="noStrike" cap="none">
              <a:solidFill>
                <a:srgbClr val="000000"/>
              </a:solidFill>
              <a:latin typeface="+mj-lt"/>
              <a:ea typeface="Arial"/>
              <a:cs typeface="Arial"/>
              <a:sym typeface="Arial"/>
            </a:endParaRPr>
          </a:p>
        </p:txBody>
      </p:sp>
      <p:sp>
        <p:nvSpPr>
          <p:cNvPr id="18" name="Google Shape;172;p12">
            <a:extLst>
              <a:ext uri="{FF2B5EF4-FFF2-40B4-BE49-F238E27FC236}">
                <a16:creationId xmlns:a16="http://schemas.microsoft.com/office/drawing/2014/main" id="{A56C48C7-707A-ABB2-9FEB-42D5CF94A0D4}"/>
              </a:ext>
            </a:extLst>
          </p:cNvPr>
          <p:cNvSpPr/>
          <p:nvPr/>
        </p:nvSpPr>
        <p:spPr>
          <a:xfrm>
            <a:off x="9165946" y="4283499"/>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mj-lt"/>
                <a:ea typeface="Arial"/>
                <a:cs typeface="Arial"/>
                <a:sym typeface="Arial"/>
              </a:rPr>
              <a:t>Yes =  2      </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mj-lt"/>
                <a:ea typeface="Arial"/>
                <a:cs typeface="Arial"/>
                <a:sym typeface="Arial"/>
              </a:rPr>
              <a:t>No = 1</a:t>
            </a:r>
            <a:endParaRPr sz="1600" b="0" i="0" u="none" strike="noStrike" cap="none">
              <a:solidFill>
                <a:srgbClr val="000000"/>
              </a:solidFill>
              <a:latin typeface="+mj-lt"/>
              <a:ea typeface="Arial"/>
              <a:cs typeface="Arial"/>
              <a:sym typeface="Arial"/>
            </a:endParaRPr>
          </a:p>
        </p:txBody>
      </p:sp>
      <p:sp>
        <p:nvSpPr>
          <p:cNvPr id="19" name="Google Shape;173;p12">
            <a:extLst>
              <a:ext uri="{FF2B5EF4-FFF2-40B4-BE49-F238E27FC236}">
                <a16:creationId xmlns:a16="http://schemas.microsoft.com/office/drawing/2014/main" id="{B0E1EC37-C049-31F5-BA73-71DD57F1141B}"/>
              </a:ext>
            </a:extLst>
          </p:cNvPr>
          <p:cNvSpPr txBox="1"/>
          <p:nvPr/>
        </p:nvSpPr>
        <p:spPr>
          <a:xfrm>
            <a:off x="7364971" y="3557548"/>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20" name="Google Shape;174;p12">
            <a:extLst>
              <a:ext uri="{FF2B5EF4-FFF2-40B4-BE49-F238E27FC236}">
                <a16:creationId xmlns:a16="http://schemas.microsoft.com/office/drawing/2014/main" id="{E0C317F0-6945-E73D-177A-6AAC8B7ABD4B}"/>
              </a:ext>
            </a:extLst>
          </p:cNvPr>
          <p:cNvSpPr txBox="1"/>
          <p:nvPr/>
        </p:nvSpPr>
        <p:spPr>
          <a:xfrm>
            <a:off x="9771721" y="3557550"/>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21" name="Google Shape;175;p12">
            <a:extLst>
              <a:ext uri="{FF2B5EF4-FFF2-40B4-BE49-F238E27FC236}">
                <a16:creationId xmlns:a16="http://schemas.microsoft.com/office/drawing/2014/main" id="{2201E79E-E84E-7362-803A-A92A5C3E1852}"/>
              </a:ext>
            </a:extLst>
          </p:cNvPr>
          <p:cNvSpPr txBox="1"/>
          <p:nvPr/>
        </p:nvSpPr>
        <p:spPr>
          <a:xfrm>
            <a:off x="6868121" y="5009447"/>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2" name="Google Shape;176;p12">
            <a:extLst>
              <a:ext uri="{FF2B5EF4-FFF2-40B4-BE49-F238E27FC236}">
                <a16:creationId xmlns:a16="http://schemas.microsoft.com/office/drawing/2014/main" id="{B500CCB0-9B08-DB3F-2DDD-D55733415131}"/>
              </a:ext>
            </a:extLst>
          </p:cNvPr>
          <p:cNvSpPr txBox="1"/>
          <p:nvPr/>
        </p:nvSpPr>
        <p:spPr>
          <a:xfrm>
            <a:off x="9165946" y="5009447"/>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147211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- 3</a:t>
            </a:r>
          </a:p>
        </p:txBody>
      </p:sp>
      <p:sp>
        <p:nvSpPr>
          <p:cNvPr id="23" name="Google Shape;156;g1257cc91974_0_191">
            <a:extLst>
              <a:ext uri="{FF2B5EF4-FFF2-40B4-BE49-F238E27FC236}">
                <a16:creationId xmlns:a16="http://schemas.microsoft.com/office/drawing/2014/main" id="{DEE674F2-0275-0820-9368-569775B4C442}"/>
              </a:ext>
            </a:extLst>
          </p:cNvPr>
          <p:cNvSpPr txBox="1"/>
          <p:nvPr/>
        </p:nvSpPr>
        <p:spPr>
          <a:xfrm>
            <a:off x="227012" y="1212111"/>
            <a:ext cx="11737975" cy="954077"/>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We will do the same thing for the Loves Soda we did for Loves Popcorn. And we will build a simple tree given below. </a:t>
            </a:r>
          </a:p>
        </p:txBody>
      </p:sp>
      <p:graphicFrame>
        <p:nvGraphicFramePr>
          <p:cNvPr id="24" name="Google Shape;149;p10">
            <a:extLst>
              <a:ext uri="{FF2B5EF4-FFF2-40B4-BE49-F238E27FC236}">
                <a16:creationId xmlns:a16="http://schemas.microsoft.com/office/drawing/2014/main" id="{3CD9DA51-F015-483E-318B-D3A89BD22215}"/>
              </a:ext>
            </a:extLst>
          </p:cNvPr>
          <p:cNvGraphicFramePr/>
          <p:nvPr>
            <p:extLst>
              <p:ext uri="{D42A27DB-BD31-4B8C-83A1-F6EECF244321}">
                <p14:modId xmlns:p14="http://schemas.microsoft.com/office/powerpoint/2010/main" val="245702357"/>
              </p:ext>
            </p:extLst>
          </p:nvPr>
        </p:nvGraphicFramePr>
        <p:xfrm>
          <a:off x="253986" y="2335997"/>
          <a:ext cx="5842016" cy="4060559"/>
        </p:xfrm>
        <a:graphic>
          <a:graphicData uri="http://schemas.openxmlformats.org/drawingml/2006/table">
            <a:tbl>
              <a:tblPr>
                <a:noFill/>
              </a:tblPr>
              <a:tblGrid>
                <a:gridCol w="1460504">
                  <a:extLst>
                    <a:ext uri="{9D8B030D-6E8A-4147-A177-3AD203B41FA5}">
                      <a16:colId xmlns:a16="http://schemas.microsoft.com/office/drawing/2014/main" val="20000"/>
                    </a:ext>
                  </a:extLst>
                </a:gridCol>
                <a:gridCol w="1460504">
                  <a:extLst>
                    <a:ext uri="{9D8B030D-6E8A-4147-A177-3AD203B41FA5}">
                      <a16:colId xmlns:a16="http://schemas.microsoft.com/office/drawing/2014/main" val="20001"/>
                    </a:ext>
                  </a:extLst>
                </a:gridCol>
                <a:gridCol w="1460504">
                  <a:extLst>
                    <a:ext uri="{9D8B030D-6E8A-4147-A177-3AD203B41FA5}">
                      <a16:colId xmlns:a16="http://schemas.microsoft.com/office/drawing/2014/main" val="20002"/>
                    </a:ext>
                  </a:extLst>
                </a:gridCol>
                <a:gridCol w="1460504">
                  <a:extLst>
                    <a:ext uri="{9D8B030D-6E8A-4147-A177-3AD203B41FA5}">
                      <a16:colId xmlns:a16="http://schemas.microsoft.com/office/drawing/2014/main" val="20003"/>
                    </a:ext>
                  </a:extLst>
                </a:gridCol>
              </a:tblGrid>
              <a:tr h="472529">
                <a:tc>
                  <a:txBody>
                    <a:bodyPr/>
                    <a:lstStyle/>
                    <a:p>
                      <a:pPr marL="0" marR="0" lvl="0" indent="0" algn="ctr" rtl="0">
                        <a:lnSpc>
                          <a:spcPct val="100000"/>
                        </a:lnSpc>
                        <a:spcBef>
                          <a:spcPts val="0"/>
                        </a:spcBef>
                        <a:spcAft>
                          <a:spcPts val="0"/>
                        </a:spcAft>
                        <a:buClr>
                          <a:srgbClr val="000000"/>
                        </a:buClr>
                        <a:buSzPts val="1400"/>
                        <a:buFont typeface="Arial"/>
                        <a:buNone/>
                      </a:pPr>
                      <a:r>
                        <a:rPr lang="en" sz="1800" b="0" u="none" strike="noStrike" cap="none" dirty="0">
                          <a:solidFill>
                            <a:schemeClr val="bg1"/>
                          </a:solidFill>
                        </a:rPr>
                        <a:t>Loves Popcorn</a:t>
                      </a:r>
                      <a:endParaRPr sz="1800" b="0" u="none" strike="noStrike" cap="none" dirty="0">
                        <a:solidFill>
                          <a:schemeClr val="bg1"/>
                        </a:solidFill>
                      </a:endParaRPr>
                    </a:p>
                  </a:txBody>
                  <a:tcPr marL="102108" marR="102108" marT="102108" marB="102108"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Loves </a:t>
                      </a:r>
                    </a:p>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Soda</a:t>
                      </a:r>
                      <a:endParaRPr sz="1800" b="1"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Age</a:t>
                      </a:r>
                      <a:endParaRPr sz="1800"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Happy Person</a:t>
                      </a:r>
                      <a:endParaRPr sz="1800" b="1"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7</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12</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35</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50</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6"/>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83</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t>No</a:t>
                      </a:r>
                      <a:endParaRPr sz="1600" u="none" strike="noStrike" cap="none" dirty="0"/>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5" name="Google Shape;150;p10">
            <a:extLst>
              <a:ext uri="{FF2B5EF4-FFF2-40B4-BE49-F238E27FC236}">
                <a16:creationId xmlns:a16="http://schemas.microsoft.com/office/drawing/2014/main" id="{FCDEC49B-5493-019D-374C-48C0E5767BC2}"/>
              </a:ext>
            </a:extLst>
          </p:cNvPr>
          <p:cNvSpPr txBox="1"/>
          <p:nvPr/>
        </p:nvSpPr>
        <p:spPr>
          <a:xfrm>
            <a:off x="6638730" y="2335997"/>
            <a:ext cx="4934827" cy="440212"/>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1400"/>
              <a:buFont typeface="Arial"/>
              <a:buNone/>
            </a:pPr>
            <a:r>
              <a:rPr lang="en-US" sz="1800">
                <a:latin typeface="+mj-lt"/>
              </a:rPr>
              <a:t>Select the feature that loves popcorn.</a:t>
            </a:r>
          </a:p>
        </p:txBody>
      </p:sp>
      <p:sp>
        <p:nvSpPr>
          <p:cNvPr id="26" name="Google Shape;168;p12">
            <a:extLst>
              <a:ext uri="{FF2B5EF4-FFF2-40B4-BE49-F238E27FC236}">
                <a16:creationId xmlns:a16="http://schemas.microsoft.com/office/drawing/2014/main" id="{C4F48FBA-3461-C7D3-35B9-A9AE1F5E8668}"/>
              </a:ext>
            </a:extLst>
          </p:cNvPr>
          <p:cNvSpPr/>
          <p:nvPr/>
        </p:nvSpPr>
        <p:spPr>
          <a:xfrm>
            <a:off x="7669271" y="3096549"/>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Loves Popcorn</a:t>
            </a:r>
            <a:endParaRPr sz="1400" b="0" i="0" u="none" strike="noStrike" cap="none">
              <a:solidFill>
                <a:srgbClr val="000000"/>
              </a:solidFill>
              <a:latin typeface="+mj-lt"/>
              <a:ea typeface="Arial"/>
              <a:cs typeface="Arial"/>
              <a:sym typeface="Arial"/>
            </a:endParaRPr>
          </a:p>
        </p:txBody>
      </p:sp>
      <p:cxnSp>
        <p:nvCxnSpPr>
          <p:cNvPr id="27" name="Google Shape;169;p12">
            <a:extLst>
              <a:ext uri="{FF2B5EF4-FFF2-40B4-BE49-F238E27FC236}">
                <a16:creationId xmlns:a16="http://schemas.microsoft.com/office/drawing/2014/main" id="{C4F0A540-EF3E-B6F3-6836-8C1A54B8EF26}"/>
              </a:ext>
            </a:extLst>
          </p:cNvPr>
          <p:cNvCxnSpPr>
            <a:cxnSpLocks/>
            <a:stCxn id="26" idx="2"/>
            <a:endCxn id="29" idx="0"/>
          </p:cNvCxnSpPr>
          <p:nvPr/>
        </p:nvCxnSpPr>
        <p:spPr>
          <a:xfrm flipH="1">
            <a:off x="7776371" y="3664449"/>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28" name="Google Shape;170;p12">
            <a:extLst>
              <a:ext uri="{FF2B5EF4-FFF2-40B4-BE49-F238E27FC236}">
                <a16:creationId xmlns:a16="http://schemas.microsoft.com/office/drawing/2014/main" id="{DF61F19C-800A-DCA1-66FC-9B1FA9F65E05}"/>
              </a:ext>
            </a:extLst>
          </p:cNvPr>
          <p:cNvCxnSpPr>
            <a:cxnSpLocks/>
            <a:stCxn id="26" idx="2"/>
            <a:endCxn id="30" idx="0"/>
          </p:cNvCxnSpPr>
          <p:nvPr/>
        </p:nvCxnSpPr>
        <p:spPr>
          <a:xfrm>
            <a:off x="8875121" y="3664449"/>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29" name="Google Shape;171;p12">
            <a:extLst>
              <a:ext uri="{FF2B5EF4-FFF2-40B4-BE49-F238E27FC236}">
                <a16:creationId xmlns:a16="http://schemas.microsoft.com/office/drawing/2014/main" id="{D66F5C35-132E-0A10-CE0F-2BDCD3B17A5A}"/>
              </a:ext>
            </a:extLst>
          </p:cNvPr>
          <p:cNvSpPr/>
          <p:nvPr/>
        </p:nvSpPr>
        <p:spPr>
          <a:xfrm>
            <a:off x="6910571" y="4765349"/>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Yes = </a:t>
            </a:r>
            <a:endParaRPr sz="15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NO = 1</a:t>
            </a:r>
            <a:endParaRPr sz="1500" b="0" i="0" u="none" strike="noStrike" cap="none">
              <a:solidFill>
                <a:srgbClr val="000000"/>
              </a:solidFill>
              <a:latin typeface="+mj-lt"/>
              <a:ea typeface="Arial"/>
              <a:cs typeface="Arial"/>
              <a:sym typeface="Arial"/>
            </a:endParaRPr>
          </a:p>
        </p:txBody>
      </p:sp>
      <p:sp>
        <p:nvSpPr>
          <p:cNvPr id="30" name="Google Shape;172;p12">
            <a:extLst>
              <a:ext uri="{FF2B5EF4-FFF2-40B4-BE49-F238E27FC236}">
                <a16:creationId xmlns:a16="http://schemas.microsoft.com/office/drawing/2014/main" id="{0CFD5E60-EA4F-9DF2-67A4-E66982A2CEDC}"/>
              </a:ext>
            </a:extLst>
          </p:cNvPr>
          <p:cNvSpPr/>
          <p:nvPr/>
        </p:nvSpPr>
        <p:spPr>
          <a:xfrm>
            <a:off x="9165946" y="4765348"/>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mj-lt"/>
                <a:ea typeface="Arial"/>
                <a:cs typeface="Arial"/>
                <a:sym typeface="Arial"/>
              </a:rPr>
              <a:t>Yes =    </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mj-lt"/>
                <a:ea typeface="Arial"/>
                <a:cs typeface="Arial"/>
                <a:sym typeface="Arial"/>
              </a:rPr>
              <a:t>No = 1</a:t>
            </a:r>
            <a:endParaRPr sz="1600" b="0" i="0" u="none" strike="noStrike" cap="none">
              <a:solidFill>
                <a:srgbClr val="000000"/>
              </a:solidFill>
              <a:latin typeface="+mj-lt"/>
              <a:ea typeface="Arial"/>
              <a:cs typeface="Arial"/>
              <a:sym typeface="Arial"/>
            </a:endParaRPr>
          </a:p>
        </p:txBody>
      </p:sp>
      <p:sp>
        <p:nvSpPr>
          <p:cNvPr id="31" name="Google Shape;173;p12">
            <a:extLst>
              <a:ext uri="{FF2B5EF4-FFF2-40B4-BE49-F238E27FC236}">
                <a16:creationId xmlns:a16="http://schemas.microsoft.com/office/drawing/2014/main" id="{C37D7801-A57B-9935-A99D-4878EAB7B3FC}"/>
              </a:ext>
            </a:extLst>
          </p:cNvPr>
          <p:cNvSpPr txBox="1"/>
          <p:nvPr/>
        </p:nvSpPr>
        <p:spPr>
          <a:xfrm>
            <a:off x="7364971" y="4039397"/>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32" name="Google Shape;174;p12">
            <a:extLst>
              <a:ext uri="{FF2B5EF4-FFF2-40B4-BE49-F238E27FC236}">
                <a16:creationId xmlns:a16="http://schemas.microsoft.com/office/drawing/2014/main" id="{1362A766-A8EC-A360-EF13-A92FB83C25E0}"/>
              </a:ext>
            </a:extLst>
          </p:cNvPr>
          <p:cNvSpPr txBox="1"/>
          <p:nvPr/>
        </p:nvSpPr>
        <p:spPr>
          <a:xfrm>
            <a:off x="9771721" y="4039399"/>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33" name="Google Shape;175;p12">
            <a:extLst>
              <a:ext uri="{FF2B5EF4-FFF2-40B4-BE49-F238E27FC236}">
                <a16:creationId xmlns:a16="http://schemas.microsoft.com/office/drawing/2014/main" id="{9F2FC6EE-955C-E39E-0B13-3C1974E2023A}"/>
              </a:ext>
            </a:extLst>
          </p:cNvPr>
          <p:cNvSpPr txBox="1"/>
          <p:nvPr/>
        </p:nvSpPr>
        <p:spPr>
          <a:xfrm>
            <a:off x="6868121" y="5491296"/>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34" name="Google Shape;176;p12">
            <a:extLst>
              <a:ext uri="{FF2B5EF4-FFF2-40B4-BE49-F238E27FC236}">
                <a16:creationId xmlns:a16="http://schemas.microsoft.com/office/drawing/2014/main" id="{259EEFC9-E6A5-FC3F-CCB5-F85795EE60C0}"/>
              </a:ext>
            </a:extLst>
          </p:cNvPr>
          <p:cNvSpPr txBox="1"/>
          <p:nvPr/>
        </p:nvSpPr>
        <p:spPr>
          <a:xfrm>
            <a:off x="9165946" y="5491296"/>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228924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- 4</a:t>
            </a: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227012" y="1239475"/>
            <a:ext cx="11737975" cy="954077"/>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After we finish the rows, the simple tree below looks like when we have the Loves Soda attribute as a root node.</a:t>
            </a:r>
          </a:p>
        </p:txBody>
      </p:sp>
      <p:graphicFrame>
        <p:nvGraphicFramePr>
          <p:cNvPr id="5" name="Google Shape;149;p10">
            <a:extLst>
              <a:ext uri="{FF2B5EF4-FFF2-40B4-BE49-F238E27FC236}">
                <a16:creationId xmlns:a16="http://schemas.microsoft.com/office/drawing/2014/main" id="{19079604-A59B-B0E0-B74C-21D235AF21A8}"/>
              </a:ext>
            </a:extLst>
          </p:cNvPr>
          <p:cNvGraphicFramePr/>
          <p:nvPr/>
        </p:nvGraphicFramePr>
        <p:xfrm>
          <a:off x="253986" y="2158948"/>
          <a:ext cx="5842016" cy="4060559"/>
        </p:xfrm>
        <a:graphic>
          <a:graphicData uri="http://schemas.openxmlformats.org/drawingml/2006/table">
            <a:tbl>
              <a:tblPr>
                <a:noFill/>
              </a:tblPr>
              <a:tblGrid>
                <a:gridCol w="1460504">
                  <a:extLst>
                    <a:ext uri="{9D8B030D-6E8A-4147-A177-3AD203B41FA5}">
                      <a16:colId xmlns:a16="http://schemas.microsoft.com/office/drawing/2014/main" val="20000"/>
                    </a:ext>
                  </a:extLst>
                </a:gridCol>
                <a:gridCol w="1460504">
                  <a:extLst>
                    <a:ext uri="{9D8B030D-6E8A-4147-A177-3AD203B41FA5}">
                      <a16:colId xmlns:a16="http://schemas.microsoft.com/office/drawing/2014/main" val="20001"/>
                    </a:ext>
                  </a:extLst>
                </a:gridCol>
                <a:gridCol w="1460504">
                  <a:extLst>
                    <a:ext uri="{9D8B030D-6E8A-4147-A177-3AD203B41FA5}">
                      <a16:colId xmlns:a16="http://schemas.microsoft.com/office/drawing/2014/main" val="20002"/>
                    </a:ext>
                  </a:extLst>
                </a:gridCol>
                <a:gridCol w="1460504">
                  <a:extLst>
                    <a:ext uri="{9D8B030D-6E8A-4147-A177-3AD203B41FA5}">
                      <a16:colId xmlns:a16="http://schemas.microsoft.com/office/drawing/2014/main" val="20003"/>
                    </a:ext>
                  </a:extLst>
                </a:gridCol>
              </a:tblGrid>
              <a:tr h="472529">
                <a:tc>
                  <a:txBody>
                    <a:bodyPr/>
                    <a:lstStyle/>
                    <a:p>
                      <a:pPr marL="0" marR="0" lvl="0" indent="0" algn="ctr" rtl="0">
                        <a:lnSpc>
                          <a:spcPct val="100000"/>
                        </a:lnSpc>
                        <a:spcBef>
                          <a:spcPts val="0"/>
                        </a:spcBef>
                        <a:spcAft>
                          <a:spcPts val="0"/>
                        </a:spcAft>
                        <a:buClr>
                          <a:srgbClr val="000000"/>
                        </a:buClr>
                        <a:buSzPts val="1400"/>
                        <a:buFont typeface="Arial"/>
                        <a:buNone/>
                      </a:pPr>
                      <a:r>
                        <a:rPr lang="en" sz="1800" b="0" u="none" strike="noStrike" cap="none" dirty="0">
                          <a:solidFill>
                            <a:schemeClr val="bg1"/>
                          </a:solidFill>
                        </a:rPr>
                        <a:t>Loves Popcorn</a:t>
                      </a:r>
                      <a:endParaRPr sz="1800" b="0" u="none" strike="noStrike" cap="none" dirty="0">
                        <a:solidFill>
                          <a:schemeClr val="bg1"/>
                        </a:solidFill>
                      </a:endParaRPr>
                    </a:p>
                  </a:txBody>
                  <a:tcPr marL="102108" marR="102108" marT="102108" marB="102108"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Loves</a:t>
                      </a:r>
                    </a:p>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Soda</a:t>
                      </a:r>
                      <a:endParaRPr sz="1800" b="1"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dirty="0">
                          <a:solidFill>
                            <a:schemeClr val="bg1"/>
                          </a:solidFill>
                        </a:rPr>
                        <a:t>Age</a:t>
                      </a:r>
                      <a:endParaRPr sz="1800"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Happy Person</a:t>
                      </a:r>
                      <a:endParaRPr sz="1800" b="1" u="none" strike="noStrike" cap="none" dirty="0">
                        <a:solidFill>
                          <a:schemeClr val="bg1"/>
                        </a:solidFill>
                      </a:endParaRPr>
                    </a:p>
                  </a:txBody>
                  <a:tcPr marL="102108" marR="102108" marT="102108" marB="102108"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7</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12</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35</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chemeClr val="dk1"/>
                          </a:solidFill>
                        </a:rPr>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38</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50</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6"/>
                  </a:ext>
                </a:extLst>
              </a:tr>
              <a:tr h="472529">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83</a:t>
                      </a:r>
                      <a:endParaRPr sz="1600" u="none" strike="noStrike" cap="none"/>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t>No</a:t>
                      </a:r>
                      <a:endParaRPr sz="1600" u="none" strike="noStrike" cap="none" dirty="0"/>
                    </a:p>
                  </a:txBody>
                  <a:tcPr marL="102108" marR="102108" marT="102108" marB="102108"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Google Shape;150;p10">
            <a:extLst>
              <a:ext uri="{FF2B5EF4-FFF2-40B4-BE49-F238E27FC236}">
                <a16:creationId xmlns:a16="http://schemas.microsoft.com/office/drawing/2014/main" id="{CB83E911-D3E8-B30F-CABD-B3D3E7CAD51C}"/>
              </a:ext>
            </a:extLst>
          </p:cNvPr>
          <p:cNvSpPr txBox="1"/>
          <p:nvPr/>
        </p:nvSpPr>
        <p:spPr>
          <a:xfrm>
            <a:off x="6638730" y="2158948"/>
            <a:ext cx="4934827" cy="440212"/>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1400"/>
              <a:buFont typeface="Arial"/>
              <a:buNone/>
            </a:pPr>
            <a:r>
              <a:rPr lang="en-US" sz="1800">
                <a:latin typeface="+mj-lt"/>
              </a:rPr>
              <a:t>Now we will select the feature Loves Soda</a:t>
            </a:r>
          </a:p>
        </p:txBody>
      </p:sp>
      <p:sp>
        <p:nvSpPr>
          <p:cNvPr id="2" name="Google Shape;168;p12">
            <a:extLst>
              <a:ext uri="{FF2B5EF4-FFF2-40B4-BE49-F238E27FC236}">
                <a16:creationId xmlns:a16="http://schemas.microsoft.com/office/drawing/2014/main" id="{9332984A-B084-DBAF-A1D5-96F8C17853ED}"/>
              </a:ext>
            </a:extLst>
          </p:cNvPr>
          <p:cNvSpPr/>
          <p:nvPr/>
        </p:nvSpPr>
        <p:spPr>
          <a:xfrm>
            <a:off x="7669271" y="2919500"/>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 Loves Soda</a:t>
            </a:r>
            <a:endParaRPr sz="1400" b="0" i="0" u="none" strike="noStrike" cap="none">
              <a:solidFill>
                <a:srgbClr val="000000"/>
              </a:solidFill>
              <a:latin typeface="+mj-lt"/>
              <a:ea typeface="Arial"/>
              <a:cs typeface="Arial"/>
              <a:sym typeface="Arial"/>
            </a:endParaRPr>
          </a:p>
        </p:txBody>
      </p:sp>
      <p:cxnSp>
        <p:nvCxnSpPr>
          <p:cNvPr id="4" name="Google Shape;169;p12">
            <a:extLst>
              <a:ext uri="{FF2B5EF4-FFF2-40B4-BE49-F238E27FC236}">
                <a16:creationId xmlns:a16="http://schemas.microsoft.com/office/drawing/2014/main" id="{BABB6F15-EDF6-C55C-621E-863D268F62C8}"/>
              </a:ext>
            </a:extLst>
          </p:cNvPr>
          <p:cNvCxnSpPr>
            <a:cxnSpLocks/>
            <a:stCxn id="2" idx="2"/>
            <a:endCxn id="17" idx="0"/>
          </p:cNvCxnSpPr>
          <p:nvPr/>
        </p:nvCxnSpPr>
        <p:spPr>
          <a:xfrm flipH="1">
            <a:off x="7776371" y="3487400"/>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16" name="Google Shape;170;p12">
            <a:extLst>
              <a:ext uri="{FF2B5EF4-FFF2-40B4-BE49-F238E27FC236}">
                <a16:creationId xmlns:a16="http://schemas.microsoft.com/office/drawing/2014/main" id="{E5C7D085-FBF1-D111-2648-1339F3A432D0}"/>
              </a:ext>
            </a:extLst>
          </p:cNvPr>
          <p:cNvCxnSpPr>
            <a:cxnSpLocks/>
            <a:stCxn id="2" idx="2"/>
            <a:endCxn id="18" idx="0"/>
          </p:cNvCxnSpPr>
          <p:nvPr/>
        </p:nvCxnSpPr>
        <p:spPr>
          <a:xfrm>
            <a:off x="8875121" y="3487400"/>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17" name="Google Shape;171;p12">
            <a:extLst>
              <a:ext uri="{FF2B5EF4-FFF2-40B4-BE49-F238E27FC236}">
                <a16:creationId xmlns:a16="http://schemas.microsoft.com/office/drawing/2014/main" id="{E690140D-5F05-EAEC-3823-E88E1C09D09A}"/>
              </a:ext>
            </a:extLst>
          </p:cNvPr>
          <p:cNvSpPr/>
          <p:nvPr/>
        </p:nvSpPr>
        <p:spPr>
          <a:xfrm>
            <a:off x="6910571" y="4588300"/>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Yes = 3</a:t>
            </a: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NO = 1</a:t>
            </a:r>
          </a:p>
        </p:txBody>
      </p:sp>
      <p:sp>
        <p:nvSpPr>
          <p:cNvPr id="18" name="Google Shape;172;p12">
            <a:extLst>
              <a:ext uri="{FF2B5EF4-FFF2-40B4-BE49-F238E27FC236}">
                <a16:creationId xmlns:a16="http://schemas.microsoft.com/office/drawing/2014/main" id="{A56C48C7-707A-ABB2-9FEB-42D5CF94A0D4}"/>
              </a:ext>
            </a:extLst>
          </p:cNvPr>
          <p:cNvSpPr/>
          <p:nvPr/>
        </p:nvSpPr>
        <p:spPr>
          <a:xfrm>
            <a:off x="9165946" y="4588299"/>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Yes = 0</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NO = 3</a:t>
            </a:r>
          </a:p>
        </p:txBody>
      </p:sp>
      <p:sp>
        <p:nvSpPr>
          <p:cNvPr id="19" name="Google Shape;173;p12">
            <a:extLst>
              <a:ext uri="{FF2B5EF4-FFF2-40B4-BE49-F238E27FC236}">
                <a16:creationId xmlns:a16="http://schemas.microsoft.com/office/drawing/2014/main" id="{B0E1EC37-C049-31F5-BA73-71DD57F1141B}"/>
              </a:ext>
            </a:extLst>
          </p:cNvPr>
          <p:cNvSpPr txBox="1"/>
          <p:nvPr/>
        </p:nvSpPr>
        <p:spPr>
          <a:xfrm>
            <a:off x="7364971" y="3862348"/>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20" name="Google Shape;174;p12">
            <a:extLst>
              <a:ext uri="{FF2B5EF4-FFF2-40B4-BE49-F238E27FC236}">
                <a16:creationId xmlns:a16="http://schemas.microsoft.com/office/drawing/2014/main" id="{E0C317F0-6945-E73D-177A-6AAC8B7ABD4B}"/>
              </a:ext>
            </a:extLst>
          </p:cNvPr>
          <p:cNvSpPr txBox="1"/>
          <p:nvPr/>
        </p:nvSpPr>
        <p:spPr>
          <a:xfrm>
            <a:off x="9771721" y="3862350"/>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21" name="Google Shape;175;p12">
            <a:extLst>
              <a:ext uri="{FF2B5EF4-FFF2-40B4-BE49-F238E27FC236}">
                <a16:creationId xmlns:a16="http://schemas.microsoft.com/office/drawing/2014/main" id="{2201E79E-E84E-7362-803A-A92A5C3E1852}"/>
              </a:ext>
            </a:extLst>
          </p:cNvPr>
          <p:cNvSpPr txBox="1"/>
          <p:nvPr/>
        </p:nvSpPr>
        <p:spPr>
          <a:xfrm>
            <a:off x="6868121" y="5314247"/>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2" name="Google Shape;176;p12">
            <a:extLst>
              <a:ext uri="{FF2B5EF4-FFF2-40B4-BE49-F238E27FC236}">
                <a16:creationId xmlns:a16="http://schemas.microsoft.com/office/drawing/2014/main" id="{B500CCB0-9B08-DB3F-2DDD-D55733415131}"/>
              </a:ext>
            </a:extLst>
          </p:cNvPr>
          <p:cNvSpPr txBox="1"/>
          <p:nvPr/>
        </p:nvSpPr>
        <p:spPr>
          <a:xfrm>
            <a:off x="9165946" y="5314247"/>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269998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4;g1257cc91974_0_191">
            <a:extLst>
              <a:ext uri="{FF2B5EF4-FFF2-40B4-BE49-F238E27FC236}">
                <a16:creationId xmlns:a16="http://schemas.microsoft.com/office/drawing/2014/main" id="{72DCD603-744F-C83A-D7CA-CBED43541249}"/>
              </a:ext>
            </a:extLst>
          </p:cNvPr>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- 5</a:t>
            </a:r>
          </a:p>
        </p:txBody>
      </p:sp>
      <p:sp>
        <p:nvSpPr>
          <p:cNvPr id="5" name="Google Shape;156;g1257cc91974_0_191">
            <a:extLst>
              <a:ext uri="{FF2B5EF4-FFF2-40B4-BE49-F238E27FC236}">
                <a16:creationId xmlns:a16="http://schemas.microsoft.com/office/drawing/2014/main" id="{CA7BEDB0-D9FC-B52E-795E-E974CE4E9AC6}"/>
              </a:ext>
            </a:extLst>
          </p:cNvPr>
          <p:cNvSpPr txBox="1"/>
          <p:nvPr/>
        </p:nvSpPr>
        <p:spPr>
          <a:xfrm>
            <a:off x="227012" y="4492157"/>
            <a:ext cx="11737975" cy="954077"/>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b="1" i="0" u="none" strike="noStrike" cap="none">
                <a:solidFill>
                  <a:schemeClr val="tx1"/>
                </a:solidFill>
                <a:latin typeface="+mj-lt"/>
                <a:ea typeface="Roboto"/>
                <a:cs typeface="Roboto"/>
                <a:sym typeface="Roboto"/>
              </a:rPr>
              <a:t>Note: </a:t>
            </a:r>
            <a:r>
              <a:rPr lang="en-US" sz="2000" i="0" u="none" strike="noStrike" cap="none">
                <a:solidFill>
                  <a:schemeClr val="tx1"/>
                </a:solidFill>
                <a:latin typeface="+mj-lt"/>
                <a:ea typeface="Roboto"/>
                <a:cs typeface="Roboto"/>
                <a:sym typeface="Roboto"/>
              </a:rPr>
              <a:t>Both the tree where the root node is Loves Popcorn and Loves Soda. They need to classify better who will be the happy person and who will not.</a:t>
            </a:r>
          </a:p>
        </p:txBody>
      </p:sp>
      <p:sp>
        <p:nvSpPr>
          <p:cNvPr id="7" name="Google Shape;156;g1257cc91974_0_191">
            <a:extLst>
              <a:ext uri="{FF2B5EF4-FFF2-40B4-BE49-F238E27FC236}">
                <a16:creationId xmlns:a16="http://schemas.microsoft.com/office/drawing/2014/main" id="{F6D5AE45-B1F6-B751-50E7-096923295AEF}"/>
              </a:ext>
            </a:extLst>
          </p:cNvPr>
          <p:cNvSpPr txBox="1"/>
          <p:nvPr/>
        </p:nvSpPr>
        <p:spPr>
          <a:xfrm>
            <a:off x="227012" y="5426889"/>
            <a:ext cx="11737975" cy="954077"/>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b="1" i="0" u="none" strike="noStrike" cap="none">
                <a:solidFill>
                  <a:schemeClr val="tx1"/>
                </a:solidFill>
                <a:latin typeface="+mj-lt"/>
                <a:ea typeface="Roboto"/>
                <a:cs typeface="Roboto"/>
                <a:sym typeface="Roboto"/>
              </a:rPr>
              <a:t>Leaf Nodes one, two, and three </a:t>
            </a:r>
            <a:r>
              <a:rPr lang="en-US" sz="2000" i="0" u="none" strike="noStrike" cap="none">
                <a:solidFill>
                  <a:schemeClr val="tx1"/>
                </a:solidFill>
                <a:latin typeface="+mj-lt"/>
                <a:ea typeface="Roboto"/>
                <a:cs typeface="Roboto"/>
                <a:sym typeface="Roboto"/>
              </a:rPr>
              <a:t>have little purity and are heterogeneous, whereas </a:t>
            </a:r>
            <a:r>
              <a:rPr lang="en-US" sz="2000" b="1" i="0" u="none" strike="noStrike" cap="none">
                <a:solidFill>
                  <a:schemeClr val="tx1"/>
                </a:solidFill>
                <a:latin typeface="+mj-lt"/>
                <a:ea typeface="Roboto"/>
                <a:cs typeface="Roboto"/>
                <a:sym typeface="Roboto"/>
              </a:rPr>
              <a:t>Leaf Node four </a:t>
            </a:r>
            <a:r>
              <a:rPr lang="en-US" sz="2000" i="0" u="none" strike="noStrike" cap="none">
                <a:solidFill>
                  <a:schemeClr val="tx1"/>
                </a:solidFill>
                <a:latin typeface="+mj-lt"/>
                <a:ea typeface="Roboto"/>
                <a:cs typeface="Roboto"/>
                <a:sym typeface="Roboto"/>
              </a:rPr>
              <a:t>has the purity. We aim </a:t>
            </a:r>
            <a:r>
              <a:rPr lang="en-US" sz="2000" b="1" i="0" u="none" strike="noStrike" cap="none">
                <a:solidFill>
                  <a:schemeClr val="tx1"/>
                </a:solidFill>
                <a:latin typeface="+mj-lt"/>
                <a:ea typeface="Roboto"/>
                <a:cs typeface="Roboto"/>
                <a:sym typeface="Roboto"/>
              </a:rPr>
              <a:t>to remove heterogeneity and keep homogeneity.</a:t>
            </a:r>
          </a:p>
        </p:txBody>
      </p:sp>
      <p:sp>
        <p:nvSpPr>
          <p:cNvPr id="9" name="Google Shape;168;p12">
            <a:extLst>
              <a:ext uri="{FF2B5EF4-FFF2-40B4-BE49-F238E27FC236}">
                <a16:creationId xmlns:a16="http://schemas.microsoft.com/office/drawing/2014/main" id="{118845FA-A571-53DC-A50D-EE3321603A88}"/>
              </a:ext>
            </a:extLst>
          </p:cNvPr>
          <p:cNvSpPr/>
          <p:nvPr/>
        </p:nvSpPr>
        <p:spPr>
          <a:xfrm>
            <a:off x="7051045" y="1337991"/>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 Loves Soda</a:t>
            </a:r>
            <a:endParaRPr sz="1400" b="0" i="0" u="none" strike="noStrike" cap="none">
              <a:solidFill>
                <a:srgbClr val="000000"/>
              </a:solidFill>
              <a:latin typeface="+mj-lt"/>
              <a:ea typeface="Arial"/>
              <a:cs typeface="Arial"/>
              <a:sym typeface="Arial"/>
            </a:endParaRPr>
          </a:p>
        </p:txBody>
      </p:sp>
      <p:cxnSp>
        <p:nvCxnSpPr>
          <p:cNvPr id="11" name="Google Shape;169;p12">
            <a:extLst>
              <a:ext uri="{FF2B5EF4-FFF2-40B4-BE49-F238E27FC236}">
                <a16:creationId xmlns:a16="http://schemas.microsoft.com/office/drawing/2014/main" id="{86A4E613-9D1B-2B53-3432-CCF33D33CB98}"/>
              </a:ext>
            </a:extLst>
          </p:cNvPr>
          <p:cNvCxnSpPr>
            <a:cxnSpLocks/>
          </p:cNvCxnSpPr>
          <p:nvPr/>
        </p:nvCxnSpPr>
        <p:spPr>
          <a:xfrm flipH="1">
            <a:off x="7158145" y="1905891"/>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13" name="Google Shape;170;p12">
            <a:extLst>
              <a:ext uri="{FF2B5EF4-FFF2-40B4-BE49-F238E27FC236}">
                <a16:creationId xmlns:a16="http://schemas.microsoft.com/office/drawing/2014/main" id="{BA0AE39E-1CE9-EC0B-AF8A-5C22C851E675}"/>
              </a:ext>
            </a:extLst>
          </p:cNvPr>
          <p:cNvCxnSpPr>
            <a:cxnSpLocks/>
          </p:cNvCxnSpPr>
          <p:nvPr/>
        </p:nvCxnSpPr>
        <p:spPr>
          <a:xfrm>
            <a:off x="8256895" y="1905891"/>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15" name="Google Shape;171;p12">
            <a:extLst>
              <a:ext uri="{FF2B5EF4-FFF2-40B4-BE49-F238E27FC236}">
                <a16:creationId xmlns:a16="http://schemas.microsoft.com/office/drawing/2014/main" id="{1ACCA7A2-A591-6BA7-A532-835122FEE150}"/>
              </a:ext>
            </a:extLst>
          </p:cNvPr>
          <p:cNvSpPr/>
          <p:nvPr/>
        </p:nvSpPr>
        <p:spPr>
          <a:xfrm>
            <a:off x="6292345" y="3006791"/>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Yes = 3</a:t>
            </a: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NO = 1</a:t>
            </a:r>
          </a:p>
        </p:txBody>
      </p:sp>
      <p:sp>
        <p:nvSpPr>
          <p:cNvPr id="17" name="Google Shape;172;p12">
            <a:extLst>
              <a:ext uri="{FF2B5EF4-FFF2-40B4-BE49-F238E27FC236}">
                <a16:creationId xmlns:a16="http://schemas.microsoft.com/office/drawing/2014/main" id="{F8C0C4FA-51ED-CB1A-15A6-CE32AF5FDD33}"/>
              </a:ext>
            </a:extLst>
          </p:cNvPr>
          <p:cNvSpPr/>
          <p:nvPr/>
        </p:nvSpPr>
        <p:spPr>
          <a:xfrm>
            <a:off x="8547720" y="3006790"/>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Yes = 0</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NO = 3</a:t>
            </a:r>
          </a:p>
        </p:txBody>
      </p:sp>
      <p:sp>
        <p:nvSpPr>
          <p:cNvPr id="19" name="Google Shape;173;p12">
            <a:extLst>
              <a:ext uri="{FF2B5EF4-FFF2-40B4-BE49-F238E27FC236}">
                <a16:creationId xmlns:a16="http://schemas.microsoft.com/office/drawing/2014/main" id="{3F958D9A-3A19-508E-3AE0-956F06CEE2E1}"/>
              </a:ext>
            </a:extLst>
          </p:cNvPr>
          <p:cNvSpPr txBox="1"/>
          <p:nvPr/>
        </p:nvSpPr>
        <p:spPr>
          <a:xfrm>
            <a:off x="6746745" y="2280839"/>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21" name="Google Shape;174;p12">
            <a:extLst>
              <a:ext uri="{FF2B5EF4-FFF2-40B4-BE49-F238E27FC236}">
                <a16:creationId xmlns:a16="http://schemas.microsoft.com/office/drawing/2014/main" id="{0E2A264A-2C68-497B-FCD7-B4768EB8242F}"/>
              </a:ext>
            </a:extLst>
          </p:cNvPr>
          <p:cNvSpPr txBox="1"/>
          <p:nvPr/>
        </p:nvSpPr>
        <p:spPr>
          <a:xfrm>
            <a:off x="9153495" y="2280841"/>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23" name="Google Shape;175;p12">
            <a:extLst>
              <a:ext uri="{FF2B5EF4-FFF2-40B4-BE49-F238E27FC236}">
                <a16:creationId xmlns:a16="http://schemas.microsoft.com/office/drawing/2014/main" id="{5D9C823D-CAC4-D232-5C6D-21DB94ECA5B0}"/>
              </a:ext>
            </a:extLst>
          </p:cNvPr>
          <p:cNvSpPr txBox="1"/>
          <p:nvPr/>
        </p:nvSpPr>
        <p:spPr>
          <a:xfrm>
            <a:off x="6249895" y="3732738"/>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5" name="Google Shape;176;p12">
            <a:extLst>
              <a:ext uri="{FF2B5EF4-FFF2-40B4-BE49-F238E27FC236}">
                <a16:creationId xmlns:a16="http://schemas.microsoft.com/office/drawing/2014/main" id="{BEE93FDA-2B47-AB6C-0BD5-0C8239FD699F}"/>
              </a:ext>
            </a:extLst>
          </p:cNvPr>
          <p:cNvSpPr txBox="1"/>
          <p:nvPr/>
        </p:nvSpPr>
        <p:spPr>
          <a:xfrm>
            <a:off x="8547720" y="3732738"/>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45" name="Google Shape;168;p12">
            <a:extLst>
              <a:ext uri="{FF2B5EF4-FFF2-40B4-BE49-F238E27FC236}">
                <a16:creationId xmlns:a16="http://schemas.microsoft.com/office/drawing/2014/main" id="{FDA2F385-C1CD-B434-F611-68F9B19174A1}"/>
              </a:ext>
            </a:extLst>
          </p:cNvPr>
          <p:cNvSpPr/>
          <p:nvPr/>
        </p:nvSpPr>
        <p:spPr>
          <a:xfrm>
            <a:off x="2062101" y="1328134"/>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Loves Popcorn</a:t>
            </a:r>
            <a:endParaRPr sz="1400" b="0" i="0" u="none" strike="noStrike" cap="none">
              <a:solidFill>
                <a:srgbClr val="000000"/>
              </a:solidFill>
              <a:latin typeface="+mj-lt"/>
              <a:ea typeface="Arial"/>
              <a:cs typeface="Arial"/>
              <a:sym typeface="Arial"/>
            </a:endParaRPr>
          </a:p>
        </p:txBody>
      </p:sp>
      <p:cxnSp>
        <p:nvCxnSpPr>
          <p:cNvPr id="47" name="Google Shape;169;p12">
            <a:extLst>
              <a:ext uri="{FF2B5EF4-FFF2-40B4-BE49-F238E27FC236}">
                <a16:creationId xmlns:a16="http://schemas.microsoft.com/office/drawing/2014/main" id="{E7D29984-4E30-877C-AB0E-38DFA282F27C}"/>
              </a:ext>
            </a:extLst>
          </p:cNvPr>
          <p:cNvCxnSpPr>
            <a:cxnSpLocks/>
          </p:cNvCxnSpPr>
          <p:nvPr/>
        </p:nvCxnSpPr>
        <p:spPr>
          <a:xfrm flipH="1">
            <a:off x="2169201" y="1896034"/>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49" name="Google Shape;170;p12">
            <a:extLst>
              <a:ext uri="{FF2B5EF4-FFF2-40B4-BE49-F238E27FC236}">
                <a16:creationId xmlns:a16="http://schemas.microsoft.com/office/drawing/2014/main" id="{9C2FCA2B-449E-7C8B-ED55-149E5CA22DFA}"/>
              </a:ext>
            </a:extLst>
          </p:cNvPr>
          <p:cNvCxnSpPr>
            <a:cxnSpLocks/>
          </p:cNvCxnSpPr>
          <p:nvPr/>
        </p:nvCxnSpPr>
        <p:spPr>
          <a:xfrm>
            <a:off x="3267951" y="1896034"/>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51" name="Google Shape;171;p12">
            <a:extLst>
              <a:ext uri="{FF2B5EF4-FFF2-40B4-BE49-F238E27FC236}">
                <a16:creationId xmlns:a16="http://schemas.microsoft.com/office/drawing/2014/main" id="{6D3C09A8-20E6-999A-9D87-036A12BB4F83}"/>
              </a:ext>
            </a:extLst>
          </p:cNvPr>
          <p:cNvSpPr/>
          <p:nvPr/>
        </p:nvSpPr>
        <p:spPr>
          <a:xfrm>
            <a:off x="1303401" y="2996934"/>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Yes = </a:t>
            </a:r>
            <a:r>
              <a:rPr lang="en" sz="1500">
                <a:latin typeface="+mj-lt"/>
              </a:rPr>
              <a:t>1</a:t>
            </a:r>
            <a:endParaRPr sz="15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NO = </a:t>
            </a:r>
            <a:r>
              <a:rPr lang="en" sz="1500">
                <a:latin typeface="+mj-lt"/>
              </a:rPr>
              <a:t>3</a:t>
            </a:r>
            <a:endParaRPr sz="1500" b="0" i="0" u="none" strike="noStrike" cap="none">
              <a:solidFill>
                <a:srgbClr val="000000"/>
              </a:solidFill>
              <a:latin typeface="+mj-lt"/>
              <a:ea typeface="Arial"/>
              <a:cs typeface="Arial"/>
              <a:sym typeface="Arial"/>
            </a:endParaRPr>
          </a:p>
        </p:txBody>
      </p:sp>
      <p:sp>
        <p:nvSpPr>
          <p:cNvPr id="53" name="Google Shape;172;p12">
            <a:extLst>
              <a:ext uri="{FF2B5EF4-FFF2-40B4-BE49-F238E27FC236}">
                <a16:creationId xmlns:a16="http://schemas.microsoft.com/office/drawing/2014/main" id="{2C2B3066-F28B-4083-DD4F-AD11F923FC7C}"/>
              </a:ext>
            </a:extLst>
          </p:cNvPr>
          <p:cNvSpPr/>
          <p:nvPr/>
        </p:nvSpPr>
        <p:spPr>
          <a:xfrm>
            <a:off x="3558776" y="2996933"/>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buSzPts val="1600"/>
            </a:pPr>
            <a:r>
              <a:rPr lang="en" sz="1600" b="0" i="0" u="none" strike="noStrike" cap="none" dirty="0">
                <a:solidFill>
                  <a:srgbClr val="000000"/>
                </a:solidFill>
                <a:latin typeface="+mj-lt"/>
                <a:ea typeface="Arial"/>
                <a:cs typeface="Arial"/>
                <a:sym typeface="Arial"/>
              </a:rPr>
              <a:t>Yes =</a:t>
            </a:r>
            <a:r>
              <a:rPr lang="en" sz="1600" dirty="0">
                <a:latin typeface="+mj-lt"/>
              </a:rPr>
              <a:t> 2 </a:t>
            </a:r>
            <a:endParaRPr sz="16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mj-lt"/>
                <a:ea typeface="Arial"/>
                <a:cs typeface="Arial"/>
                <a:sym typeface="Arial"/>
              </a:rPr>
              <a:t>No = 1</a:t>
            </a:r>
            <a:endParaRPr sz="1600" b="0" i="0" u="none" strike="noStrike" cap="none" dirty="0">
              <a:solidFill>
                <a:srgbClr val="000000"/>
              </a:solidFill>
              <a:latin typeface="+mj-lt"/>
              <a:ea typeface="Arial"/>
              <a:cs typeface="Arial"/>
              <a:sym typeface="Arial"/>
            </a:endParaRPr>
          </a:p>
        </p:txBody>
      </p:sp>
      <p:sp>
        <p:nvSpPr>
          <p:cNvPr id="55" name="Google Shape;173;p12">
            <a:extLst>
              <a:ext uri="{FF2B5EF4-FFF2-40B4-BE49-F238E27FC236}">
                <a16:creationId xmlns:a16="http://schemas.microsoft.com/office/drawing/2014/main" id="{4A5DE60C-C444-4EC1-F12A-9120F2007E05}"/>
              </a:ext>
            </a:extLst>
          </p:cNvPr>
          <p:cNvSpPr txBox="1"/>
          <p:nvPr/>
        </p:nvSpPr>
        <p:spPr>
          <a:xfrm>
            <a:off x="1757801" y="2270982"/>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57" name="Google Shape;174;p12">
            <a:extLst>
              <a:ext uri="{FF2B5EF4-FFF2-40B4-BE49-F238E27FC236}">
                <a16:creationId xmlns:a16="http://schemas.microsoft.com/office/drawing/2014/main" id="{A5A96CC3-BEB8-1A7D-22F1-F9CB70E7ED6B}"/>
              </a:ext>
            </a:extLst>
          </p:cNvPr>
          <p:cNvSpPr txBox="1"/>
          <p:nvPr/>
        </p:nvSpPr>
        <p:spPr>
          <a:xfrm>
            <a:off x="4164551" y="2270984"/>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59" name="Google Shape;175;p12">
            <a:extLst>
              <a:ext uri="{FF2B5EF4-FFF2-40B4-BE49-F238E27FC236}">
                <a16:creationId xmlns:a16="http://schemas.microsoft.com/office/drawing/2014/main" id="{1C65E135-E0B0-B5C7-9EE1-832F567E2400}"/>
              </a:ext>
            </a:extLst>
          </p:cNvPr>
          <p:cNvSpPr txBox="1"/>
          <p:nvPr/>
        </p:nvSpPr>
        <p:spPr>
          <a:xfrm>
            <a:off x="1260951" y="3722881"/>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61" name="Google Shape;176;p12">
            <a:extLst>
              <a:ext uri="{FF2B5EF4-FFF2-40B4-BE49-F238E27FC236}">
                <a16:creationId xmlns:a16="http://schemas.microsoft.com/office/drawing/2014/main" id="{EEEDB760-6D3F-FFFD-4754-DAE100391586}"/>
              </a:ext>
            </a:extLst>
          </p:cNvPr>
          <p:cNvSpPr txBox="1"/>
          <p:nvPr/>
        </p:nvSpPr>
        <p:spPr>
          <a:xfrm>
            <a:off x="3558776" y="3722881"/>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63" name="Google Shape;220;p15">
            <a:extLst>
              <a:ext uri="{FF2B5EF4-FFF2-40B4-BE49-F238E27FC236}">
                <a16:creationId xmlns:a16="http://schemas.microsoft.com/office/drawing/2014/main" id="{E6F6DB33-06A8-C8F7-14F9-409BA2863BB3}"/>
              </a:ext>
            </a:extLst>
          </p:cNvPr>
          <p:cNvSpPr/>
          <p:nvPr/>
        </p:nvSpPr>
        <p:spPr>
          <a:xfrm>
            <a:off x="2002974" y="4037080"/>
            <a:ext cx="360000" cy="360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400" b="1" i="0" u="none" strike="noStrike" cap="none">
                <a:solidFill>
                  <a:srgbClr val="000000"/>
                </a:solidFill>
                <a:latin typeface="+mj-lt"/>
                <a:ea typeface="Arial"/>
                <a:cs typeface="Arial"/>
                <a:sym typeface="Arial"/>
              </a:rPr>
              <a:t>1</a:t>
            </a:r>
            <a:endParaRPr sz="2400" b="1" i="0" u="none" strike="noStrike" cap="none">
              <a:solidFill>
                <a:srgbClr val="000000"/>
              </a:solidFill>
              <a:latin typeface="+mj-lt"/>
              <a:ea typeface="Arial"/>
              <a:cs typeface="Arial"/>
              <a:sym typeface="Arial"/>
            </a:endParaRPr>
          </a:p>
        </p:txBody>
      </p:sp>
      <p:sp>
        <p:nvSpPr>
          <p:cNvPr id="65" name="Google Shape;221;p15">
            <a:extLst>
              <a:ext uri="{FF2B5EF4-FFF2-40B4-BE49-F238E27FC236}">
                <a16:creationId xmlns:a16="http://schemas.microsoft.com/office/drawing/2014/main" id="{BDB49F94-7C27-9E63-B214-2C3EAA50280D}"/>
              </a:ext>
            </a:extLst>
          </p:cNvPr>
          <p:cNvSpPr/>
          <p:nvPr/>
        </p:nvSpPr>
        <p:spPr>
          <a:xfrm>
            <a:off x="4057150" y="4037079"/>
            <a:ext cx="360000" cy="360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400" b="1" dirty="0">
                <a:latin typeface="+mj-lt"/>
              </a:rPr>
              <a:t>2</a:t>
            </a:r>
            <a:endParaRPr lang="en-US" sz="2400" b="1" i="0" u="none" strike="noStrike" cap="none" dirty="0">
              <a:solidFill>
                <a:srgbClr val="000000"/>
              </a:solidFill>
              <a:latin typeface="+mj-lt"/>
              <a:ea typeface="Arial"/>
              <a:cs typeface="Arial"/>
            </a:endParaRPr>
          </a:p>
        </p:txBody>
      </p:sp>
      <p:sp>
        <p:nvSpPr>
          <p:cNvPr id="67" name="Google Shape;222;p15">
            <a:extLst>
              <a:ext uri="{FF2B5EF4-FFF2-40B4-BE49-F238E27FC236}">
                <a16:creationId xmlns:a16="http://schemas.microsoft.com/office/drawing/2014/main" id="{F2D3C40A-0ED9-89A2-5A24-619F6766B7DC}"/>
              </a:ext>
            </a:extLst>
          </p:cNvPr>
          <p:cNvSpPr/>
          <p:nvPr/>
        </p:nvSpPr>
        <p:spPr>
          <a:xfrm>
            <a:off x="6985267" y="4022702"/>
            <a:ext cx="360000" cy="360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400" b="1" i="0" u="none" strike="noStrike" cap="none">
                <a:solidFill>
                  <a:srgbClr val="000000"/>
                </a:solidFill>
                <a:latin typeface="+mj-lt"/>
                <a:ea typeface="Arial"/>
                <a:cs typeface="Arial"/>
                <a:sym typeface="Arial"/>
              </a:rPr>
              <a:t>3</a:t>
            </a:r>
            <a:endParaRPr sz="2400" b="1" i="0" u="none" strike="noStrike" cap="none">
              <a:solidFill>
                <a:srgbClr val="000000"/>
              </a:solidFill>
              <a:latin typeface="+mj-lt"/>
              <a:ea typeface="Arial"/>
              <a:cs typeface="Arial"/>
              <a:sym typeface="Arial"/>
            </a:endParaRPr>
          </a:p>
        </p:txBody>
      </p:sp>
      <p:sp>
        <p:nvSpPr>
          <p:cNvPr id="69" name="Google Shape;223;p15">
            <a:extLst>
              <a:ext uri="{FF2B5EF4-FFF2-40B4-BE49-F238E27FC236}">
                <a16:creationId xmlns:a16="http://schemas.microsoft.com/office/drawing/2014/main" id="{D3F65BC7-5840-BC35-94CB-A9DB2C641611}"/>
              </a:ext>
            </a:extLst>
          </p:cNvPr>
          <p:cNvSpPr/>
          <p:nvPr/>
        </p:nvSpPr>
        <p:spPr>
          <a:xfrm>
            <a:off x="9199986" y="4037079"/>
            <a:ext cx="360000" cy="360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400" b="1" i="0" u="none" strike="noStrike" cap="none">
                <a:solidFill>
                  <a:srgbClr val="000000"/>
                </a:solidFill>
                <a:latin typeface="+mj-lt"/>
                <a:ea typeface="Arial"/>
                <a:cs typeface="Arial"/>
                <a:sym typeface="Arial"/>
              </a:rPr>
              <a:t>4</a:t>
            </a:r>
            <a:endParaRPr sz="2400" b="1"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387653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a:t>
            </a:r>
            <a:r>
              <a:rPr lang="en-US" sz="2800" b="1">
                <a:solidFill>
                  <a:srgbClr val="FF0001"/>
                </a:solidFill>
                <a:latin typeface="+mj-lt"/>
                <a:ea typeface="Roboto"/>
                <a:cs typeface="Roboto"/>
                <a:sym typeface="Roboto"/>
              </a:rPr>
              <a:t>6</a:t>
            </a:r>
            <a:endParaRPr lang="en-US" sz="2800" b="1" i="0" u="none" strike="noStrike" cap="none">
              <a:solidFill>
                <a:srgbClr val="FF0001"/>
              </a:solidFill>
              <a:latin typeface="+mj-lt"/>
              <a:ea typeface="Roboto"/>
              <a:cs typeface="Roboto"/>
              <a:sym typeface="Roboto"/>
            </a:endParaRP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227012" y="1183663"/>
            <a:ext cx="11737975" cy="1261854"/>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From the previous comparison between two simple trees. The Loves Soda tree is better at predicting whether a person will be happy. The impurity is in only one leaf, but we can see impurity in the Loves popcorn tree in both leaves.</a:t>
            </a:r>
          </a:p>
        </p:txBody>
      </p:sp>
      <p:sp>
        <p:nvSpPr>
          <p:cNvPr id="15" name="Google Shape;156;g1257cc91974_0_191">
            <a:extLst>
              <a:ext uri="{FF2B5EF4-FFF2-40B4-BE49-F238E27FC236}">
                <a16:creationId xmlns:a16="http://schemas.microsoft.com/office/drawing/2014/main" id="{14EEBA34-7CEE-0793-DD8C-573EFDA90054}"/>
              </a:ext>
            </a:extLst>
          </p:cNvPr>
          <p:cNvSpPr txBox="1"/>
          <p:nvPr/>
        </p:nvSpPr>
        <p:spPr>
          <a:xfrm>
            <a:off x="227012" y="5309593"/>
            <a:ext cx="11737975" cy="954077"/>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Good News is that there is always a way to measure/quantify the impurity in the leaves. Some methods are Entropy and Gini Impurity. Methodically they are identical, but they do differ in formulas.</a:t>
            </a:r>
          </a:p>
        </p:txBody>
      </p:sp>
      <p:sp>
        <p:nvSpPr>
          <p:cNvPr id="6" name="Google Shape;168;p12">
            <a:extLst>
              <a:ext uri="{FF2B5EF4-FFF2-40B4-BE49-F238E27FC236}">
                <a16:creationId xmlns:a16="http://schemas.microsoft.com/office/drawing/2014/main" id="{76DCF361-667C-130E-8395-21398271BCF5}"/>
              </a:ext>
            </a:extLst>
          </p:cNvPr>
          <p:cNvSpPr/>
          <p:nvPr/>
        </p:nvSpPr>
        <p:spPr>
          <a:xfrm>
            <a:off x="6662856" y="2574444"/>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 Loves Soda</a:t>
            </a:r>
            <a:endParaRPr sz="1400" b="0" i="0" u="none" strike="noStrike" cap="none">
              <a:solidFill>
                <a:srgbClr val="000000"/>
              </a:solidFill>
              <a:latin typeface="+mj-lt"/>
              <a:ea typeface="Arial"/>
              <a:cs typeface="Arial"/>
              <a:sym typeface="Arial"/>
            </a:endParaRPr>
          </a:p>
        </p:txBody>
      </p:sp>
      <p:cxnSp>
        <p:nvCxnSpPr>
          <p:cNvPr id="8" name="Google Shape;169;p12">
            <a:extLst>
              <a:ext uri="{FF2B5EF4-FFF2-40B4-BE49-F238E27FC236}">
                <a16:creationId xmlns:a16="http://schemas.microsoft.com/office/drawing/2014/main" id="{A468314B-10B5-05B7-E9FA-528169586A00}"/>
              </a:ext>
            </a:extLst>
          </p:cNvPr>
          <p:cNvCxnSpPr>
            <a:cxnSpLocks/>
          </p:cNvCxnSpPr>
          <p:nvPr/>
        </p:nvCxnSpPr>
        <p:spPr>
          <a:xfrm flipH="1">
            <a:off x="6769956" y="3142344"/>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10" name="Google Shape;170;p12">
            <a:extLst>
              <a:ext uri="{FF2B5EF4-FFF2-40B4-BE49-F238E27FC236}">
                <a16:creationId xmlns:a16="http://schemas.microsoft.com/office/drawing/2014/main" id="{7D3D30A0-210A-4126-7F41-425023C8AF53}"/>
              </a:ext>
            </a:extLst>
          </p:cNvPr>
          <p:cNvCxnSpPr>
            <a:cxnSpLocks/>
          </p:cNvCxnSpPr>
          <p:nvPr/>
        </p:nvCxnSpPr>
        <p:spPr>
          <a:xfrm>
            <a:off x="7868706" y="3142344"/>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12" name="Google Shape;171;p12">
            <a:extLst>
              <a:ext uri="{FF2B5EF4-FFF2-40B4-BE49-F238E27FC236}">
                <a16:creationId xmlns:a16="http://schemas.microsoft.com/office/drawing/2014/main" id="{994961B1-E791-AEDD-F09D-A87E296552D3}"/>
              </a:ext>
            </a:extLst>
          </p:cNvPr>
          <p:cNvSpPr/>
          <p:nvPr/>
        </p:nvSpPr>
        <p:spPr>
          <a:xfrm>
            <a:off x="5904156" y="4243244"/>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Yes = 3</a:t>
            </a: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NO = 1</a:t>
            </a:r>
          </a:p>
        </p:txBody>
      </p:sp>
      <p:sp>
        <p:nvSpPr>
          <p:cNvPr id="14" name="Google Shape;172;p12">
            <a:extLst>
              <a:ext uri="{FF2B5EF4-FFF2-40B4-BE49-F238E27FC236}">
                <a16:creationId xmlns:a16="http://schemas.microsoft.com/office/drawing/2014/main" id="{2C877F57-1498-4E07-9652-83C665291B42}"/>
              </a:ext>
            </a:extLst>
          </p:cNvPr>
          <p:cNvSpPr/>
          <p:nvPr/>
        </p:nvSpPr>
        <p:spPr>
          <a:xfrm>
            <a:off x="8159531" y="4243243"/>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Yes = 0</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NO = 3</a:t>
            </a:r>
          </a:p>
        </p:txBody>
      </p:sp>
      <p:sp>
        <p:nvSpPr>
          <p:cNvPr id="17" name="Google Shape;173;p12">
            <a:extLst>
              <a:ext uri="{FF2B5EF4-FFF2-40B4-BE49-F238E27FC236}">
                <a16:creationId xmlns:a16="http://schemas.microsoft.com/office/drawing/2014/main" id="{71D4170B-8815-21E4-42BB-23953536CCC8}"/>
              </a:ext>
            </a:extLst>
          </p:cNvPr>
          <p:cNvSpPr txBox="1"/>
          <p:nvPr/>
        </p:nvSpPr>
        <p:spPr>
          <a:xfrm>
            <a:off x="6358556" y="3517292"/>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19" name="Google Shape;174;p12">
            <a:extLst>
              <a:ext uri="{FF2B5EF4-FFF2-40B4-BE49-F238E27FC236}">
                <a16:creationId xmlns:a16="http://schemas.microsoft.com/office/drawing/2014/main" id="{C606CFF3-90D6-3D93-18FD-709EC036CA58}"/>
              </a:ext>
            </a:extLst>
          </p:cNvPr>
          <p:cNvSpPr txBox="1"/>
          <p:nvPr/>
        </p:nvSpPr>
        <p:spPr>
          <a:xfrm>
            <a:off x="8765306" y="3517294"/>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21" name="Google Shape;175;p12">
            <a:extLst>
              <a:ext uri="{FF2B5EF4-FFF2-40B4-BE49-F238E27FC236}">
                <a16:creationId xmlns:a16="http://schemas.microsoft.com/office/drawing/2014/main" id="{B8E362A9-FE74-E573-77C1-89A457794824}"/>
              </a:ext>
            </a:extLst>
          </p:cNvPr>
          <p:cNvSpPr txBox="1"/>
          <p:nvPr/>
        </p:nvSpPr>
        <p:spPr>
          <a:xfrm>
            <a:off x="5861706" y="4969191"/>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3" name="Google Shape;176;p12">
            <a:extLst>
              <a:ext uri="{FF2B5EF4-FFF2-40B4-BE49-F238E27FC236}">
                <a16:creationId xmlns:a16="http://schemas.microsoft.com/office/drawing/2014/main" id="{5AADB304-654C-9AEE-ED98-6DAF480391B3}"/>
              </a:ext>
            </a:extLst>
          </p:cNvPr>
          <p:cNvSpPr txBox="1"/>
          <p:nvPr/>
        </p:nvSpPr>
        <p:spPr>
          <a:xfrm>
            <a:off x="8159531" y="4969191"/>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5" name="Google Shape;168;p12">
            <a:extLst>
              <a:ext uri="{FF2B5EF4-FFF2-40B4-BE49-F238E27FC236}">
                <a16:creationId xmlns:a16="http://schemas.microsoft.com/office/drawing/2014/main" id="{7D7406AD-D824-AF9A-1305-B4CC1B1CE392}"/>
              </a:ext>
            </a:extLst>
          </p:cNvPr>
          <p:cNvSpPr/>
          <p:nvPr/>
        </p:nvSpPr>
        <p:spPr>
          <a:xfrm>
            <a:off x="1673912" y="2564587"/>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Loves Popcorn</a:t>
            </a:r>
            <a:endParaRPr sz="1400" b="0" i="0" u="none" strike="noStrike" cap="none">
              <a:solidFill>
                <a:srgbClr val="000000"/>
              </a:solidFill>
              <a:latin typeface="+mj-lt"/>
              <a:ea typeface="Arial"/>
              <a:cs typeface="Arial"/>
              <a:sym typeface="Arial"/>
            </a:endParaRPr>
          </a:p>
        </p:txBody>
      </p:sp>
      <p:cxnSp>
        <p:nvCxnSpPr>
          <p:cNvPr id="27" name="Google Shape;169;p12">
            <a:extLst>
              <a:ext uri="{FF2B5EF4-FFF2-40B4-BE49-F238E27FC236}">
                <a16:creationId xmlns:a16="http://schemas.microsoft.com/office/drawing/2014/main" id="{3C17F9FF-66D1-B735-4B1D-932AD163C2D4}"/>
              </a:ext>
            </a:extLst>
          </p:cNvPr>
          <p:cNvCxnSpPr>
            <a:cxnSpLocks/>
          </p:cNvCxnSpPr>
          <p:nvPr/>
        </p:nvCxnSpPr>
        <p:spPr>
          <a:xfrm flipH="1">
            <a:off x="1781012" y="3132487"/>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29" name="Google Shape;170;p12">
            <a:extLst>
              <a:ext uri="{FF2B5EF4-FFF2-40B4-BE49-F238E27FC236}">
                <a16:creationId xmlns:a16="http://schemas.microsoft.com/office/drawing/2014/main" id="{9CF058D9-2AC3-C652-B707-80A7DB8BB858}"/>
              </a:ext>
            </a:extLst>
          </p:cNvPr>
          <p:cNvCxnSpPr>
            <a:cxnSpLocks/>
          </p:cNvCxnSpPr>
          <p:nvPr/>
        </p:nvCxnSpPr>
        <p:spPr>
          <a:xfrm>
            <a:off x="2879762" y="3132487"/>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31" name="Google Shape;171;p12">
            <a:extLst>
              <a:ext uri="{FF2B5EF4-FFF2-40B4-BE49-F238E27FC236}">
                <a16:creationId xmlns:a16="http://schemas.microsoft.com/office/drawing/2014/main" id="{0D243E7B-1C69-F1F6-5DCD-1949A71C762D}"/>
              </a:ext>
            </a:extLst>
          </p:cNvPr>
          <p:cNvSpPr/>
          <p:nvPr/>
        </p:nvSpPr>
        <p:spPr>
          <a:xfrm>
            <a:off x="915212" y="4233387"/>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Yes = </a:t>
            </a:r>
            <a:r>
              <a:rPr lang="en" sz="1500">
                <a:latin typeface="+mj-lt"/>
              </a:rPr>
              <a:t>1</a:t>
            </a:r>
            <a:endParaRPr sz="15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NO = </a:t>
            </a:r>
            <a:r>
              <a:rPr lang="en" sz="1500">
                <a:latin typeface="+mj-lt"/>
              </a:rPr>
              <a:t>3</a:t>
            </a:r>
            <a:endParaRPr sz="1500" b="0" i="0" u="none" strike="noStrike" cap="none">
              <a:solidFill>
                <a:srgbClr val="000000"/>
              </a:solidFill>
              <a:latin typeface="+mj-lt"/>
              <a:ea typeface="Arial"/>
              <a:cs typeface="Arial"/>
              <a:sym typeface="Arial"/>
            </a:endParaRPr>
          </a:p>
        </p:txBody>
      </p:sp>
      <p:sp>
        <p:nvSpPr>
          <p:cNvPr id="33" name="Google Shape;172;p12">
            <a:extLst>
              <a:ext uri="{FF2B5EF4-FFF2-40B4-BE49-F238E27FC236}">
                <a16:creationId xmlns:a16="http://schemas.microsoft.com/office/drawing/2014/main" id="{B2719374-FD13-878B-EEC7-3C5F60A1150F}"/>
              </a:ext>
            </a:extLst>
          </p:cNvPr>
          <p:cNvSpPr/>
          <p:nvPr/>
        </p:nvSpPr>
        <p:spPr>
          <a:xfrm>
            <a:off x="3170587" y="4233386"/>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buSzPts val="1600"/>
            </a:pPr>
            <a:r>
              <a:rPr lang="en" sz="1600" b="0" i="0" u="none" strike="noStrike" cap="none" dirty="0">
                <a:solidFill>
                  <a:srgbClr val="000000"/>
                </a:solidFill>
                <a:latin typeface="+mj-lt"/>
                <a:ea typeface="Arial"/>
                <a:cs typeface="Arial"/>
                <a:sym typeface="Arial"/>
              </a:rPr>
              <a:t>Yes =</a:t>
            </a:r>
            <a:r>
              <a:rPr lang="en" sz="1600" dirty="0">
                <a:latin typeface="+mj-lt"/>
              </a:rPr>
              <a:t> 2 </a:t>
            </a:r>
            <a:endParaRPr sz="16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mj-lt"/>
                <a:ea typeface="Arial"/>
                <a:cs typeface="Arial"/>
                <a:sym typeface="Arial"/>
              </a:rPr>
              <a:t>No = 1</a:t>
            </a:r>
            <a:endParaRPr sz="1600" b="0" i="0" u="none" strike="noStrike" cap="none" dirty="0">
              <a:solidFill>
                <a:srgbClr val="000000"/>
              </a:solidFill>
              <a:latin typeface="+mj-lt"/>
              <a:ea typeface="Arial"/>
              <a:cs typeface="Arial"/>
              <a:sym typeface="Arial"/>
            </a:endParaRPr>
          </a:p>
        </p:txBody>
      </p:sp>
      <p:sp>
        <p:nvSpPr>
          <p:cNvPr id="35" name="Google Shape;173;p12">
            <a:extLst>
              <a:ext uri="{FF2B5EF4-FFF2-40B4-BE49-F238E27FC236}">
                <a16:creationId xmlns:a16="http://schemas.microsoft.com/office/drawing/2014/main" id="{E1E8793A-19FA-F486-0907-7FA9AC2436E5}"/>
              </a:ext>
            </a:extLst>
          </p:cNvPr>
          <p:cNvSpPr txBox="1"/>
          <p:nvPr/>
        </p:nvSpPr>
        <p:spPr>
          <a:xfrm>
            <a:off x="1369612" y="3507435"/>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37" name="Google Shape;174;p12">
            <a:extLst>
              <a:ext uri="{FF2B5EF4-FFF2-40B4-BE49-F238E27FC236}">
                <a16:creationId xmlns:a16="http://schemas.microsoft.com/office/drawing/2014/main" id="{96128CD5-58A3-0D8C-F192-92A8294E191F}"/>
              </a:ext>
            </a:extLst>
          </p:cNvPr>
          <p:cNvSpPr txBox="1"/>
          <p:nvPr/>
        </p:nvSpPr>
        <p:spPr>
          <a:xfrm>
            <a:off x="3776362" y="3507437"/>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39" name="Google Shape;175;p12">
            <a:extLst>
              <a:ext uri="{FF2B5EF4-FFF2-40B4-BE49-F238E27FC236}">
                <a16:creationId xmlns:a16="http://schemas.microsoft.com/office/drawing/2014/main" id="{7064609B-7A53-F1DE-5862-AE8269CC541B}"/>
              </a:ext>
            </a:extLst>
          </p:cNvPr>
          <p:cNvSpPr txBox="1"/>
          <p:nvPr/>
        </p:nvSpPr>
        <p:spPr>
          <a:xfrm>
            <a:off x="872762" y="4959334"/>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41" name="Google Shape;176;p12">
            <a:extLst>
              <a:ext uri="{FF2B5EF4-FFF2-40B4-BE49-F238E27FC236}">
                <a16:creationId xmlns:a16="http://schemas.microsoft.com/office/drawing/2014/main" id="{5C4471ED-FBE7-5C24-3E65-DB1CC554266F}"/>
              </a:ext>
            </a:extLst>
          </p:cNvPr>
          <p:cNvSpPr txBox="1"/>
          <p:nvPr/>
        </p:nvSpPr>
        <p:spPr>
          <a:xfrm>
            <a:off x="3170587" y="4959334"/>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223172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- 7</a:t>
            </a: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227012" y="1116702"/>
            <a:ext cx="11737975" cy="1415742"/>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In this session, we will use Gini Impurity to understand how to calculate by formula. But we will also give the resources for Entropy as a post-read.</a:t>
            </a:r>
          </a:p>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We will start calculating the </a:t>
            </a:r>
            <a:r>
              <a:rPr lang="en-US" sz="2000">
                <a:solidFill>
                  <a:schemeClr val="tx1"/>
                </a:solidFill>
                <a:latin typeface="+mj-lt"/>
                <a:ea typeface="Roboto"/>
                <a:cs typeface="Roboto"/>
                <a:sym typeface="Roboto"/>
              </a:rPr>
              <a:t>G</a:t>
            </a:r>
            <a:r>
              <a:rPr lang="en-US" sz="2000" i="0" u="none" strike="noStrike" cap="none">
                <a:solidFill>
                  <a:schemeClr val="tx1"/>
                </a:solidFill>
                <a:latin typeface="+mj-lt"/>
                <a:ea typeface="Roboto"/>
                <a:cs typeface="Roboto"/>
                <a:sym typeface="Roboto"/>
              </a:rPr>
              <a:t>ini impurity for all the individual leaves for the Loves popcorn tree. </a:t>
            </a:r>
          </a:p>
        </p:txBody>
      </p:sp>
      <p:sp>
        <p:nvSpPr>
          <p:cNvPr id="7" name="Google Shape;241;p17">
            <a:extLst>
              <a:ext uri="{FF2B5EF4-FFF2-40B4-BE49-F238E27FC236}">
                <a16:creationId xmlns:a16="http://schemas.microsoft.com/office/drawing/2014/main" id="{20046D7C-B6D6-D99F-46A4-BB0F76B30239}"/>
              </a:ext>
            </a:extLst>
          </p:cNvPr>
          <p:cNvSpPr txBox="1"/>
          <p:nvPr/>
        </p:nvSpPr>
        <p:spPr>
          <a:xfrm>
            <a:off x="5355255" y="2857202"/>
            <a:ext cx="5670000" cy="132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ct val="100000"/>
              <a:buFont typeface="Arial"/>
              <a:buNone/>
            </a:pPr>
            <a:r>
              <a:rPr lang="en" sz="1600" b="0" i="0" u="none" strike="noStrike" cap="none">
                <a:solidFill>
                  <a:srgbClr val="000000"/>
                </a:solidFill>
                <a:latin typeface="+mj-lt"/>
                <a:ea typeface="Arial"/>
                <a:cs typeface="Arial"/>
                <a:sym typeface="Arial"/>
              </a:rPr>
              <a:t>Gini impurity of left leaf = 1-(probability of “yes”)²-(probability of “No”)²</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 sz="1600" b="0" i="0" u="none" strike="noStrike" cap="none">
                <a:solidFill>
                  <a:srgbClr val="000000"/>
                </a:solidFill>
                <a:latin typeface="+mj-lt"/>
                <a:ea typeface="Arial"/>
                <a:cs typeface="Arial"/>
                <a:sym typeface="Arial"/>
              </a:rPr>
              <a:t>                                = 1-(1/1+3)²-(3/1+3)²</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 sz="1600" b="0" i="0" u="none" strike="noStrike" cap="none">
                <a:solidFill>
                  <a:srgbClr val="000000"/>
                </a:solidFill>
                <a:latin typeface="+mj-lt"/>
                <a:ea typeface="Arial"/>
                <a:cs typeface="Arial"/>
                <a:sym typeface="Arial"/>
              </a:rPr>
              <a:t>                                =  0.375</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600" b="0" i="0" u="none" strike="noStrike" cap="none">
              <a:solidFill>
                <a:srgbClr val="000000"/>
              </a:solidFill>
              <a:latin typeface="+mj-lt"/>
              <a:ea typeface="Arial"/>
              <a:cs typeface="Arial"/>
              <a:sym typeface="Arial"/>
            </a:endParaRPr>
          </a:p>
        </p:txBody>
      </p:sp>
      <p:sp>
        <p:nvSpPr>
          <p:cNvPr id="8" name="Google Shape;242;p17">
            <a:extLst>
              <a:ext uri="{FF2B5EF4-FFF2-40B4-BE49-F238E27FC236}">
                <a16:creationId xmlns:a16="http://schemas.microsoft.com/office/drawing/2014/main" id="{F5129B57-BF2A-1806-33F1-EAFCF571D891}"/>
              </a:ext>
            </a:extLst>
          </p:cNvPr>
          <p:cNvSpPr txBox="1"/>
          <p:nvPr/>
        </p:nvSpPr>
        <p:spPr>
          <a:xfrm>
            <a:off x="5335005" y="4334756"/>
            <a:ext cx="5710500" cy="1731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358"/>
              <a:buFont typeface="Arial"/>
              <a:buNone/>
            </a:pPr>
            <a:r>
              <a:rPr lang="en" sz="1600" b="0" i="0" u="none" strike="noStrike" cap="none">
                <a:solidFill>
                  <a:schemeClr val="dk1"/>
                </a:solidFill>
                <a:latin typeface="+mj-lt"/>
                <a:ea typeface="Arial"/>
                <a:cs typeface="Arial"/>
                <a:sym typeface="Arial"/>
              </a:rPr>
              <a:t>Gini impurity of right leaf = 1-(probability of “yes”)²-(probability of “No”)²                            </a:t>
            </a:r>
            <a:endParaRPr sz="1600" b="0" i="0" u="none" strike="noStrike" cap="none">
              <a:solidFill>
                <a:schemeClr val="dk1"/>
              </a:solidFill>
              <a:latin typeface="+mj-lt"/>
              <a:ea typeface="Arial"/>
              <a:cs typeface="Arial"/>
              <a:sym typeface="Arial"/>
            </a:endParaRPr>
          </a:p>
          <a:p>
            <a:pPr marL="0" marR="0" lvl="0" indent="0" algn="l" rtl="0">
              <a:lnSpc>
                <a:spcPct val="100000"/>
              </a:lnSpc>
              <a:spcBef>
                <a:spcPts val="0"/>
              </a:spcBef>
              <a:spcAft>
                <a:spcPts val="0"/>
              </a:spcAft>
              <a:buClr>
                <a:schemeClr val="dk1"/>
              </a:buClr>
              <a:buSzPts val="358"/>
              <a:buFont typeface="Arial"/>
              <a:buNone/>
            </a:pPr>
            <a:r>
              <a:rPr lang="en" sz="1600" b="0" i="0" u="none" strike="noStrike" cap="none">
                <a:solidFill>
                  <a:schemeClr val="dk1"/>
                </a:solidFill>
                <a:latin typeface="+mj-lt"/>
                <a:ea typeface="Arial"/>
                <a:cs typeface="Arial"/>
                <a:sym typeface="Arial"/>
              </a:rPr>
              <a:t>                                        = 1- (2/2+1)²-(1/1+2)</a:t>
            </a:r>
            <a:endParaRPr sz="1600" b="0" i="0" u="none" strike="noStrike" cap="none">
              <a:solidFill>
                <a:schemeClr val="dk1"/>
              </a:solidFill>
              <a:latin typeface="+mj-lt"/>
              <a:ea typeface="Arial"/>
              <a:cs typeface="Arial"/>
              <a:sym typeface="Arial"/>
            </a:endParaRPr>
          </a:p>
          <a:p>
            <a:pPr marL="0" marR="0" lvl="0" indent="0" algn="l" rtl="0">
              <a:lnSpc>
                <a:spcPct val="100000"/>
              </a:lnSpc>
              <a:spcBef>
                <a:spcPts val="0"/>
              </a:spcBef>
              <a:spcAft>
                <a:spcPts val="0"/>
              </a:spcAft>
              <a:buClr>
                <a:schemeClr val="dk1"/>
              </a:buClr>
              <a:buSzPts val="358"/>
              <a:buFont typeface="Arial"/>
              <a:buNone/>
            </a:pPr>
            <a:r>
              <a:rPr lang="en" sz="1600" b="0" i="0" u="none" strike="noStrike" cap="none">
                <a:solidFill>
                  <a:schemeClr val="dk1"/>
                </a:solidFill>
                <a:latin typeface="+mj-lt"/>
                <a:ea typeface="Arial"/>
                <a:cs typeface="Arial"/>
                <a:sym typeface="Arial"/>
              </a:rPr>
              <a:t>                                  = 0.444</a:t>
            </a:r>
            <a:endParaRPr sz="1600" b="0" i="0" u="none" strike="noStrike" cap="none">
              <a:solidFill>
                <a:srgbClr val="000000"/>
              </a:solidFill>
              <a:latin typeface="+mj-lt"/>
              <a:ea typeface="Arial"/>
              <a:cs typeface="Arial"/>
              <a:sym typeface="Arial"/>
            </a:endParaRPr>
          </a:p>
        </p:txBody>
      </p:sp>
      <p:sp>
        <p:nvSpPr>
          <p:cNvPr id="4" name="Google Shape;168;p12">
            <a:extLst>
              <a:ext uri="{FF2B5EF4-FFF2-40B4-BE49-F238E27FC236}">
                <a16:creationId xmlns:a16="http://schemas.microsoft.com/office/drawing/2014/main" id="{E125C352-7DD8-5ADD-0226-A47F6BAB3D17}"/>
              </a:ext>
            </a:extLst>
          </p:cNvPr>
          <p:cNvSpPr/>
          <p:nvPr/>
        </p:nvSpPr>
        <p:spPr>
          <a:xfrm>
            <a:off x="1328856" y="2866511"/>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Loves Popcorn</a:t>
            </a:r>
            <a:endParaRPr sz="1400" b="0" i="0" u="none" strike="noStrike" cap="none">
              <a:solidFill>
                <a:srgbClr val="000000"/>
              </a:solidFill>
              <a:latin typeface="+mj-lt"/>
              <a:ea typeface="Arial"/>
              <a:cs typeface="Arial"/>
              <a:sym typeface="Arial"/>
            </a:endParaRPr>
          </a:p>
        </p:txBody>
      </p:sp>
      <p:cxnSp>
        <p:nvCxnSpPr>
          <p:cNvPr id="9" name="Google Shape;169;p12">
            <a:extLst>
              <a:ext uri="{FF2B5EF4-FFF2-40B4-BE49-F238E27FC236}">
                <a16:creationId xmlns:a16="http://schemas.microsoft.com/office/drawing/2014/main" id="{BDAF9884-6BCC-7410-C938-83E741C5AB4F}"/>
              </a:ext>
            </a:extLst>
          </p:cNvPr>
          <p:cNvCxnSpPr>
            <a:cxnSpLocks/>
          </p:cNvCxnSpPr>
          <p:nvPr/>
        </p:nvCxnSpPr>
        <p:spPr>
          <a:xfrm flipH="1">
            <a:off x="1435956" y="3434411"/>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11" name="Google Shape;170;p12">
            <a:extLst>
              <a:ext uri="{FF2B5EF4-FFF2-40B4-BE49-F238E27FC236}">
                <a16:creationId xmlns:a16="http://schemas.microsoft.com/office/drawing/2014/main" id="{FA9F36A7-DF12-0047-639E-5E4E37D6C119}"/>
              </a:ext>
            </a:extLst>
          </p:cNvPr>
          <p:cNvCxnSpPr>
            <a:cxnSpLocks/>
          </p:cNvCxnSpPr>
          <p:nvPr/>
        </p:nvCxnSpPr>
        <p:spPr>
          <a:xfrm>
            <a:off x="2534706" y="3434411"/>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13" name="Google Shape;171;p12">
            <a:extLst>
              <a:ext uri="{FF2B5EF4-FFF2-40B4-BE49-F238E27FC236}">
                <a16:creationId xmlns:a16="http://schemas.microsoft.com/office/drawing/2014/main" id="{1FF46444-55C6-625E-8EE4-3CD593940338}"/>
              </a:ext>
            </a:extLst>
          </p:cNvPr>
          <p:cNvSpPr/>
          <p:nvPr/>
        </p:nvSpPr>
        <p:spPr>
          <a:xfrm>
            <a:off x="570156" y="4535312"/>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Yes = </a:t>
            </a:r>
            <a:r>
              <a:rPr lang="en" sz="1500">
                <a:latin typeface="+mj-lt"/>
              </a:rPr>
              <a:t>1</a:t>
            </a:r>
            <a:endParaRPr sz="15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NO = </a:t>
            </a:r>
            <a:r>
              <a:rPr lang="en" sz="1500">
                <a:latin typeface="+mj-lt"/>
              </a:rPr>
              <a:t>3</a:t>
            </a:r>
            <a:endParaRPr sz="1500" b="0" i="0" u="none" strike="noStrike" cap="none">
              <a:solidFill>
                <a:srgbClr val="000000"/>
              </a:solidFill>
              <a:latin typeface="+mj-lt"/>
              <a:ea typeface="Arial"/>
              <a:cs typeface="Arial"/>
              <a:sym typeface="Arial"/>
            </a:endParaRPr>
          </a:p>
        </p:txBody>
      </p:sp>
      <p:sp>
        <p:nvSpPr>
          <p:cNvPr id="15" name="Google Shape;172;p12">
            <a:extLst>
              <a:ext uri="{FF2B5EF4-FFF2-40B4-BE49-F238E27FC236}">
                <a16:creationId xmlns:a16="http://schemas.microsoft.com/office/drawing/2014/main" id="{CB77778B-B687-23CC-5248-50C06BFE4675}"/>
              </a:ext>
            </a:extLst>
          </p:cNvPr>
          <p:cNvSpPr/>
          <p:nvPr/>
        </p:nvSpPr>
        <p:spPr>
          <a:xfrm>
            <a:off x="2825531" y="4535310"/>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buSzPts val="1600"/>
            </a:pPr>
            <a:r>
              <a:rPr lang="en" sz="1600" b="0" i="0" u="none" strike="noStrike" cap="none" dirty="0">
                <a:solidFill>
                  <a:srgbClr val="000000"/>
                </a:solidFill>
                <a:latin typeface="+mj-lt"/>
                <a:ea typeface="Arial"/>
                <a:cs typeface="Arial"/>
                <a:sym typeface="Arial"/>
              </a:rPr>
              <a:t>Yes =</a:t>
            </a:r>
            <a:r>
              <a:rPr lang="en" sz="1600" dirty="0">
                <a:latin typeface="+mj-lt"/>
              </a:rPr>
              <a:t> 2 </a:t>
            </a:r>
            <a:endParaRPr sz="16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mj-lt"/>
                <a:ea typeface="Arial"/>
                <a:cs typeface="Arial"/>
                <a:sym typeface="Arial"/>
              </a:rPr>
              <a:t>No = 1</a:t>
            </a:r>
            <a:endParaRPr sz="1600" b="0" i="0" u="none" strike="noStrike" cap="none">
              <a:solidFill>
                <a:srgbClr val="000000"/>
              </a:solidFill>
              <a:latin typeface="+mj-lt"/>
              <a:ea typeface="Arial"/>
              <a:cs typeface="Arial"/>
              <a:sym typeface="Arial"/>
            </a:endParaRPr>
          </a:p>
        </p:txBody>
      </p:sp>
      <p:sp>
        <p:nvSpPr>
          <p:cNvPr id="17" name="Google Shape;173;p12">
            <a:extLst>
              <a:ext uri="{FF2B5EF4-FFF2-40B4-BE49-F238E27FC236}">
                <a16:creationId xmlns:a16="http://schemas.microsoft.com/office/drawing/2014/main" id="{58FFA125-7F99-7C05-A26F-53BE68D29743}"/>
              </a:ext>
            </a:extLst>
          </p:cNvPr>
          <p:cNvSpPr txBox="1"/>
          <p:nvPr/>
        </p:nvSpPr>
        <p:spPr>
          <a:xfrm>
            <a:off x="1024556" y="3809359"/>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19" name="Google Shape;174;p12">
            <a:extLst>
              <a:ext uri="{FF2B5EF4-FFF2-40B4-BE49-F238E27FC236}">
                <a16:creationId xmlns:a16="http://schemas.microsoft.com/office/drawing/2014/main" id="{8C5EF2DC-0C41-B162-3ED2-960E3953D953}"/>
              </a:ext>
            </a:extLst>
          </p:cNvPr>
          <p:cNvSpPr txBox="1"/>
          <p:nvPr/>
        </p:nvSpPr>
        <p:spPr>
          <a:xfrm>
            <a:off x="3431306" y="3809361"/>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21" name="Google Shape;175;p12">
            <a:extLst>
              <a:ext uri="{FF2B5EF4-FFF2-40B4-BE49-F238E27FC236}">
                <a16:creationId xmlns:a16="http://schemas.microsoft.com/office/drawing/2014/main" id="{1F430A3C-62C1-F4A8-E3D9-C6FDE11E68B2}"/>
              </a:ext>
            </a:extLst>
          </p:cNvPr>
          <p:cNvSpPr txBox="1"/>
          <p:nvPr/>
        </p:nvSpPr>
        <p:spPr>
          <a:xfrm>
            <a:off x="527706" y="5261258"/>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3" name="Google Shape;176;p12">
            <a:extLst>
              <a:ext uri="{FF2B5EF4-FFF2-40B4-BE49-F238E27FC236}">
                <a16:creationId xmlns:a16="http://schemas.microsoft.com/office/drawing/2014/main" id="{E1ABEDA8-701A-80CF-5720-FAFF40C11A7A}"/>
              </a:ext>
            </a:extLst>
          </p:cNvPr>
          <p:cNvSpPr txBox="1"/>
          <p:nvPr/>
        </p:nvSpPr>
        <p:spPr>
          <a:xfrm>
            <a:off x="2825531" y="5261258"/>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455026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- 8</a:t>
            </a:r>
          </a:p>
        </p:txBody>
      </p:sp>
      <p:cxnSp>
        <p:nvCxnSpPr>
          <p:cNvPr id="13" name="Google Shape;250;p18">
            <a:extLst>
              <a:ext uri="{FF2B5EF4-FFF2-40B4-BE49-F238E27FC236}">
                <a16:creationId xmlns:a16="http://schemas.microsoft.com/office/drawing/2014/main" id="{A9B86BEA-4CF7-FBE4-8AB5-5F53FDE82FD3}"/>
              </a:ext>
            </a:extLst>
          </p:cNvPr>
          <p:cNvCxnSpPr>
            <a:cxnSpLocks/>
          </p:cNvCxnSpPr>
          <p:nvPr/>
        </p:nvCxnSpPr>
        <p:spPr>
          <a:xfrm>
            <a:off x="7030401" y="3558344"/>
            <a:ext cx="0" cy="801776"/>
          </a:xfrm>
          <a:prstGeom prst="straightConnector1">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
        <p:nvSpPr>
          <p:cNvPr id="14" name="Google Shape;251;p18">
            <a:extLst>
              <a:ext uri="{FF2B5EF4-FFF2-40B4-BE49-F238E27FC236}">
                <a16:creationId xmlns:a16="http://schemas.microsoft.com/office/drawing/2014/main" id="{512FE634-4986-BACE-D2E9-6254527FD65A}"/>
              </a:ext>
            </a:extLst>
          </p:cNvPr>
          <p:cNvSpPr txBox="1"/>
          <p:nvPr/>
        </p:nvSpPr>
        <p:spPr>
          <a:xfrm>
            <a:off x="3704517" y="4216346"/>
            <a:ext cx="20655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mj-lt"/>
                <a:ea typeface="Arial"/>
                <a:cs typeface="Arial"/>
                <a:sym typeface="Arial"/>
              </a:rPr>
              <a:t>Leaf on the left has 4 people in it </a:t>
            </a:r>
            <a:endParaRPr sz="1600" b="1" i="0" u="none" strike="noStrike" cap="none">
              <a:solidFill>
                <a:srgbClr val="000000"/>
              </a:solidFill>
              <a:latin typeface="+mj-lt"/>
              <a:ea typeface="Arial"/>
              <a:cs typeface="Arial"/>
              <a:sym typeface="Arial"/>
            </a:endParaRPr>
          </a:p>
        </p:txBody>
      </p:sp>
      <p:sp>
        <p:nvSpPr>
          <p:cNvPr id="15" name="Google Shape;252;p18">
            <a:extLst>
              <a:ext uri="{FF2B5EF4-FFF2-40B4-BE49-F238E27FC236}">
                <a16:creationId xmlns:a16="http://schemas.microsoft.com/office/drawing/2014/main" id="{9A890DCE-46B3-F158-DE1C-7803E386209F}"/>
              </a:ext>
            </a:extLst>
          </p:cNvPr>
          <p:cNvSpPr txBox="1"/>
          <p:nvPr/>
        </p:nvSpPr>
        <p:spPr>
          <a:xfrm>
            <a:off x="5897174" y="4216346"/>
            <a:ext cx="22377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mj-lt"/>
                <a:ea typeface="Arial"/>
                <a:cs typeface="Arial"/>
                <a:sym typeface="Arial"/>
              </a:rPr>
              <a:t>Leaf on the right has 3 people in it </a:t>
            </a:r>
            <a:endParaRPr sz="1600" b="1" i="0" u="none" strike="noStrike" cap="none">
              <a:solidFill>
                <a:srgbClr val="000000"/>
              </a:solidFill>
              <a:latin typeface="+mj-lt"/>
              <a:ea typeface="Arial"/>
              <a:cs typeface="Arial"/>
              <a:sym typeface="Arial"/>
            </a:endParaRPr>
          </a:p>
        </p:txBody>
      </p:sp>
      <p:sp>
        <p:nvSpPr>
          <p:cNvPr id="16" name="Google Shape;156;g1257cc91974_0_191">
            <a:extLst>
              <a:ext uri="{FF2B5EF4-FFF2-40B4-BE49-F238E27FC236}">
                <a16:creationId xmlns:a16="http://schemas.microsoft.com/office/drawing/2014/main" id="{486F822D-0408-CA76-3152-815F9BB9F360}"/>
              </a:ext>
            </a:extLst>
          </p:cNvPr>
          <p:cNvSpPr txBox="1"/>
          <p:nvPr/>
        </p:nvSpPr>
        <p:spPr>
          <a:xfrm>
            <a:off x="227012" y="5031550"/>
            <a:ext cx="11852693" cy="1261854"/>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As we can observe, leaves do not represent the same number of people. Thus, to know the information gained to decide whether this feature is best for the root node, we must compute the weighted average of the Gini impurities for the leaves.</a:t>
            </a:r>
          </a:p>
        </p:txBody>
      </p:sp>
      <p:sp>
        <p:nvSpPr>
          <p:cNvPr id="27" name="Google Shape;168;p12">
            <a:extLst>
              <a:ext uri="{FF2B5EF4-FFF2-40B4-BE49-F238E27FC236}">
                <a16:creationId xmlns:a16="http://schemas.microsoft.com/office/drawing/2014/main" id="{CE8EBBB1-BB6A-B6C3-D142-5D43AEC4EDBA}"/>
              </a:ext>
            </a:extLst>
          </p:cNvPr>
          <p:cNvSpPr/>
          <p:nvPr/>
        </p:nvSpPr>
        <p:spPr>
          <a:xfrm>
            <a:off x="4707535" y="824926"/>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Loves Popcorn</a:t>
            </a:r>
            <a:endParaRPr sz="1400" b="0" i="0" u="none" strike="noStrike" cap="none">
              <a:solidFill>
                <a:srgbClr val="000000"/>
              </a:solidFill>
              <a:latin typeface="+mj-lt"/>
              <a:ea typeface="Arial"/>
              <a:cs typeface="Arial"/>
              <a:sym typeface="Arial"/>
            </a:endParaRPr>
          </a:p>
        </p:txBody>
      </p:sp>
      <p:cxnSp>
        <p:nvCxnSpPr>
          <p:cNvPr id="29" name="Google Shape;169;p12">
            <a:extLst>
              <a:ext uri="{FF2B5EF4-FFF2-40B4-BE49-F238E27FC236}">
                <a16:creationId xmlns:a16="http://schemas.microsoft.com/office/drawing/2014/main" id="{2EBBBBED-5730-A64D-CEC3-C3FAD2839132}"/>
              </a:ext>
            </a:extLst>
          </p:cNvPr>
          <p:cNvCxnSpPr>
            <a:cxnSpLocks/>
          </p:cNvCxnSpPr>
          <p:nvPr/>
        </p:nvCxnSpPr>
        <p:spPr>
          <a:xfrm flipH="1">
            <a:off x="4814635" y="1392826"/>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31" name="Google Shape;170;p12">
            <a:extLst>
              <a:ext uri="{FF2B5EF4-FFF2-40B4-BE49-F238E27FC236}">
                <a16:creationId xmlns:a16="http://schemas.microsoft.com/office/drawing/2014/main" id="{7A54DD18-A111-E7B3-FEC4-EAC9F883BA0D}"/>
              </a:ext>
            </a:extLst>
          </p:cNvPr>
          <p:cNvCxnSpPr>
            <a:cxnSpLocks/>
          </p:cNvCxnSpPr>
          <p:nvPr/>
        </p:nvCxnSpPr>
        <p:spPr>
          <a:xfrm>
            <a:off x="5913385" y="1392826"/>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33" name="Google Shape;171;p12">
            <a:extLst>
              <a:ext uri="{FF2B5EF4-FFF2-40B4-BE49-F238E27FC236}">
                <a16:creationId xmlns:a16="http://schemas.microsoft.com/office/drawing/2014/main" id="{42A09C06-67AA-7A76-4323-D5519A02FCD7}"/>
              </a:ext>
            </a:extLst>
          </p:cNvPr>
          <p:cNvSpPr/>
          <p:nvPr/>
        </p:nvSpPr>
        <p:spPr>
          <a:xfrm>
            <a:off x="3948835" y="2493727"/>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Yes = </a:t>
            </a:r>
            <a:r>
              <a:rPr lang="en" sz="1500">
                <a:latin typeface="+mj-lt"/>
              </a:rPr>
              <a:t>1</a:t>
            </a:r>
            <a:endParaRPr sz="15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NO = </a:t>
            </a:r>
            <a:r>
              <a:rPr lang="en" sz="1500">
                <a:latin typeface="+mj-lt"/>
              </a:rPr>
              <a:t>3</a:t>
            </a:r>
            <a:endParaRPr sz="1500" b="0" i="0" u="none" strike="noStrike" cap="none">
              <a:solidFill>
                <a:srgbClr val="000000"/>
              </a:solidFill>
              <a:latin typeface="+mj-lt"/>
              <a:ea typeface="Arial"/>
              <a:cs typeface="Arial"/>
              <a:sym typeface="Arial"/>
            </a:endParaRPr>
          </a:p>
        </p:txBody>
      </p:sp>
      <p:sp>
        <p:nvSpPr>
          <p:cNvPr id="35" name="Google Shape;172;p12">
            <a:extLst>
              <a:ext uri="{FF2B5EF4-FFF2-40B4-BE49-F238E27FC236}">
                <a16:creationId xmlns:a16="http://schemas.microsoft.com/office/drawing/2014/main" id="{57F9BE1C-0B82-76E0-6AE9-6254A976FED5}"/>
              </a:ext>
            </a:extLst>
          </p:cNvPr>
          <p:cNvSpPr/>
          <p:nvPr/>
        </p:nvSpPr>
        <p:spPr>
          <a:xfrm>
            <a:off x="6204210" y="2493725"/>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buSzPts val="1600"/>
            </a:pPr>
            <a:r>
              <a:rPr lang="en" sz="1600" b="0" i="0" u="none" strike="noStrike" cap="none" dirty="0">
                <a:solidFill>
                  <a:srgbClr val="000000"/>
                </a:solidFill>
                <a:latin typeface="+mj-lt"/>
                <a:ea typeface="Arial"/>
                <a:cs typeface="Arial"/>
                <a:sym typeface="Arial"/>
              </a:rPr>
              <a:t>Yes =</a:t>
            </a:r>
            <a:r>
              <a:rPr lang="en" sz="1600" dirty="0">
                <a:latin typeface="+mj-lt"/>
              </a:rPr>
              <a:t> 2 </a:t>
            </a:r>
            <a:endParaRPr sz="16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mj-lt"/>
                <a:ea typeface="Arial"/>
                <a:cs typeface="Arial"/>
                <a:sym typeface="Arial"/>
              </a:rPr>
              <a:t>No = 1</a:t>
            </a:r>
            <a:endParaRPr sz="1600" b="0" i="0" u="none" strike="noStrike" cap="none">
              <a:solidFill>
                <a:srgbClr val="000000"/>
              </a:solidFill>
              <a:latin typeface="+mj-lt"/>
              <a:ea typeface="Arial"/>
              <a:cs typeface="Arial"/>
              <a:sym typeface="Arial"/>
            </a:endParaRPr>
          </a:p>
        </p:txBody>
      </p:sp>
      <p:sp>
        <p:nvSpPr>
          <p:cNvPr id="37" name="Google Shape;173;p12">
            <a:extLst>
              <a:ext uri="{FF2B5EF4-FFF2-40B4-BE49-F238E27FC236}">
                <a16:creationId xmlns:a16="http://schemas.microsoft.com/office/drawing/2014/main" id="{1755AC51-1BC0-1988-5F16-481758AC1373}"/>
              </a:ext>
            </a:extLst>
          </p:cNvPr>
          <p:cNvSpPr txBox="1"/>
          <p:nvPr/>
        </p:nvSpPr>
        <p:spPr>
          <a:xfrm>
            <a:off x="4403235" y="1767774"/>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39" name="Google Shape;174;p12">
            <a:extLst>
              <a:ext uri="{FF2B5EF4-FFF2-40B4-BE49-F238E27FC236}">
                <a16:creationId xmlns:a16="http://schemas.microsoft.com/office/drawing/2014/main" id="{5D2F2073-A982-7993-AC97-379726D120ED}"/>
              </a:ext>
            </a:extLst>
          </p:cNvPr>
          <p:cNvSpPr txBox="1"/>
          <p:nvPr/>
        </p:nvSpPr>
        <p:spPr>
          <a:xfrm>
            <a:off x="6809985" y="1767776"/>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41" name="Google Shape;175;p12">
            <a:extLst>
              <a:ext uri="{FF2B5EF4-FFF2-40B4-BE49-F238E27FC236}">
                <a16:creationId xmlns:a16="http://schemas.microsoft.com/office/drawing/2014/main" id="{272B1BBD-0DC9-A762-CBDD-BCAE1E9A27C5}"/>
              </a:ext>
            </a:extLst>
          </p:cNvPr>
          <p:cNvSpPr txBox="1"/>
          <p:nvPr/>
        </p:nvSpPr>
        <p:spPr>
          <a:xfrm>
            <a:off x="3906385" y="3219673"/>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43" name="Google Shape;176;p12">
            <a:extLst>
              <a:ext uri="{FF2B5EF4-FFF2-40B4-BE49-F238E27FC236}">
                <a16:creationId xmlns:a16="http://schemas.microsoft.com/office/drawing/2014/main" id="{C3D32336-C45F-3C3B-0526-2AE9E70B5A6C}"/>
              </a:ext>
            </a:extLst>
          </p:cNvPr>
          <p:cNvSpPr txBox="1"/>
          <p:nvPr/>
        </p:nvSpPr>
        <p:spPr>
          <a:xfrm>
            <a:off x="6204210" y="3219673"/>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cxnSp>
        <p:nvCxnSpPr>
          <p:cNvPr id="44" name="Google Shape;250;p18">
            <a:extLst>
              <a:ext uri="{FF2B5EF4-FFF2-40B4-BE49-F238E27FC236}">
                <a16:creationId xmlns:a16="http://schemas.microsoft.com/office/drawing/2014/main" id="{087DADD0-5498-6A4E-685C-4BA1FC440A47}"/>
              </a:ext>
            </a:extLst>
          </p:cNvPr>
          <p:cNvCxnSpPr>
            <a:cxnSpLocks/>
          </p:cNvCxnSpPr>
          <p:nvPr/>
        </p:nvCxnSpPr>
        <p:spPr>
          <a:xfrm>
            <a:off x="4730023" y="3486457"/>
            <a:ext cx="0" cy="801776"/>
          </a:xfrm>
          <a:prstGeom prst="straightConnector1">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982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257cc91974_0_57"/>
          <p:cNvSpPr txBox="1"/>
          <p:nvPr/>
        </p:nvSpPr>
        <p:spPr>
          <a:xfrm>
            <a:off x="1212850" y="617573"/>
            <a:ext cx="7458183" cy="53857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4A4A4A"/>
              </a:buClr>
              <a:buSzPts val="1800"/>
              <a:buFont typeface="Roboto"/>
              <a:buNone/>
            </a:pPr>
            <a:r>
              <a:rPr lang="en-US" sz="2000" b="0" i="0" u="none" strike="noStrike" cap="none">
                <a:solidFill>
                  <a:srgbClr val="4A4A4A"/>
                </a:solidFill>
                <a:latin typeface="Roboto"/>
                <a:ea typeface="Roboto"/>
                <a:cs typeface="Roboto"/>
                <a:sym typeface="Roboto"/>
              </a:rPr>
              <a:t>Decision </a:t>
            </a:r>
            <a:r>
              <a:rPr lang="en-US" sz="2000">
                <a:solidFill>
                  <a:srgbClr val="4A4A4A"/>
                </a:solidFill>
                <a:latin typeface="Roboto"/>
                <a:ea typeface="Roboto"/>
                <a:cs typeface="Roboto"/>
                <a:sym typeface="Roboto"/>
              </a:rPr>
              <a:t>Tree</a:t>
            </a:r>
            <a:endParaRPr lang="en-US" sz="2000" b="0" i="0" u="none" strike="noStrike" cap="none">
              <a:solidFill>
                <a:srgbClr val="4A4A4A"/>
              </a:solidFill>
              <a:latin typeface="Roboto"/>
              <a:ea typeface="Roboto"/>
              <a:cs typeface="Roboto"/>
              <a:sym typeface="Roboto"/>
            </a:endParaRPr>
          </a:p>
        </p:txBody>
      </p:sp>
      <p:sp>
        <p:nvSpPr>
          <p:cNvPr id="127" name="Google Shape;127;g1257cc91974_0_57"/>
          <p:cNvSpPr txBox="1"/>
          <p:nvPr/>
        </p:nvSpPr>
        <p:spPr>
          <a:xfrm>
            <a:off x="222256" y="1374235"/>
            <a:ext cx="11742732" cy="187740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1200"/>
              </a:spcAft>
              <a:buClr>
                <a:srgbClr val="000000"/>
              </a:buClr>
              <a:buSzPts val="1800"/>
              <a:buFont typeface="Arial"/>
              <a:buNone/>
            </a:pPr>
            <a:r>
              <a:rPr lang="en-US" sz="2000" b="0" i="0" u="none" strike="noStrike" cap="none">
                <a:solidFill>
                  <a:srgbClr val="404040"/>
                </a:solidFill>
                <a:latin typeface="Roboto"/>
                <a:ea typeface="Roboto"/>
                <a:cs typeface="Roboto"/>
                <a:sym typeface="Roboto"/>
              </a:rPr>
              <a:t>At the end of this session, you will be able to:</a:t>
            </a:r>
            <a:endParaRPr sz="2000" b="0" i="0" u="none" strike="noStrike" cap="none">
              <a:solidFill>
                <a:srgbClr val="404040"/>
              </a:solidFill>
              <a:latin typeface="Roboto"/>
              <a:ea typeface="Roboto"/>
              <a:cs typeface="Roboto"/>
              <a:sym typeface="Roboto"/>
            </a:endParaRPr>
          </a:p>
          <a:p>
            <a:pPr marL="457200" marR="0" lvl="0" indent="-342900" algn="l" rtl="0">
              <a:spcBef>
                <a:spcPts val="0"/>
              </a:spcBef>
              <a:spcAft>
                <a:spcPts val="1200"/>
              </a:spcAft>
              <a:buClr>
                <a:srgbClr val="404040"/>
              </a:buClr>
              <a:buSzPts val="1800"/>
              <a:buFont typeface="Roboto"/>
              <a:buAutoNum type="arabicPeriod"/>
            </a:pPr>
            <a:r>
              <a:rPr lang="en-US" sz="2000" b="0" i="0" u="none" strike="noStrike" cap="none">
                <a:solidFill>
                  <a:srgbClr val="404040"/>
                </a:solidFill>
                <a:latin typeface="Roboto"/>
                <a:ea typeface="Roboto"/>
                <a:cs typeface="Roboto"/>
                <a:sym typeface="Roboto"/>
              </a:rPr>
              <a:t>Evaluate the concept of decision trees and their usage for solving regression and classification problems.</a:t>
            </a:r>
          </a:p>
          <a:p>
            <a:pPr marL="457200" marR="0" lvl="0" indent="-342900" algn="l" rtl="0">
              <a:spcBef>
                <a:spcPts val="0"/>
              </a:spcBef>
              <a:spcAft>
                <a:spcPts val="1200"/>
              </a:spcAft>
              <a:buClr>
                <a:srgbClr val="404040"/>
              </a:buClr>
              <a:buSzPts val="1800"/>
              <a:buFont typeface="Roboto"/>
              <a:buAutoNum type="arabicPeriod"/>
            </a:pPr>
            <a:r>
              <a:rPr lang="en-US" sz="2000" b="0" i="0" u="none" strike="noStrike" cap="none">
                <a:solidFill>
                  <a:srgbClr val="404040"/>
                </a:solidFill>
                <a:latin typeface="Roboto"/>
                <a:ea typeface="Roboto"/>
                <a:cs typeface="Roboto"/>
                <a:sym typeface="Roboto"/>
              </a:rPr>
              <a:t>Assess the concepts that make up the decision tree work, like Gini entropy, information gain,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- 9</a:t>
            </a:r>
          </a:p>
        </p:txBody>
      </p:sp>
      <p:sp>
        <p:nvSpPr>
          <p:cNvPr id="2" name="Google Shape;156;g1257cc91974_0_191">
            <a:extLst>
              <a:ext uri="{FF2B5EF4-FFF2-40B4-BE49-F238E27FC236}">
                <a16:creationId xmlns:a16="http://schemas.microsoft.com/office/drawing/2014/main" id="{88FD195D-E950-E115-42E9-8D9B657C41B4}"/>
              </a:ext>
            </a:extLst>
          </p:cNvPr>
          <p:cNvSpPr txBox="1"/>
          <p:nvPr/>
        </p:nvSpPr>
        <p:spPr>
          <a:xfrm>
            <a:off x="227012" y="1400415"/>
            <a:ext cx="11737975" cy="646300"/>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Thus, the total Gini Impurity for all the leaves for: </a:t>
            </a:r>
          </a:p>
        </p:txBody>
      </p:sp>
      <p:sp>
        <p:nvSpPr>
          <p:cNvPr id="4" name="Google Shape;241;p17">
            <a:extLst>
              <a:ext uri="{FF2B5EF4-FFF2-40B4-BE49-F238E27FC236}">
                <a16:creationId xmlns:a16="http://schemas.microsoft.com/office/drawing/2014/main" id="{A5EB1557-57B1-7CED-DCB1-165BE8DC5D37}"/>
              </a:ext>
            </a:extLst>
          </p:cNvPr>
          <p:cNvSpPr txBox="1"/>
          <p:nvPr/>
        </p:nvSpPr>
        <p:spPr>
          <a:xfrm>
            <a:off x="6040616" y="2145415"/>
            <a:ext cx="5670000" cy="132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Total Gini impurity = Weighted average for Gini Impurities for the leaves.</a:t>
            </a:r>
            <a:endParaRPr lang="en-US" sz="2000">
              <a:latin typeface="+mj-lt"/>
            </a:endParaRPr>
          </a:p>
          <a:p>
            <a:pPr marL="0" marR="0" lvl="0" indent="0" algn="l" rtl="0">
              <a:lnSpc>
                <a:spcPct val="100000"/>
              </a:lnSpc>
              <a:spcBef>
                <a:spcPts val="0"/>
              </a:spcBef>
              <a:spcAft>
                <a:spcPts val="0"/>
              </a:spcAft>
              <a:buClr>
                <a:srgbClr val="000000"/>
              </a:buClr>
              <a:buSzPct val="100000"/>
              <a:buFont typeface="Arial"/>
              <a:buNone/>
            </a:pPr>
            <a:endParaRPr lang="en-US" sz="20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lang="en-US" sz="20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Total G.I. =  Weighted </a:t>
            </a:r>
            <a:r>
              <a:rPr lang="en-US" sz="2000" b="0" i="0" u="none" strike="noStrike" cap="none" err="1">
                <a:solidFill>
                  <a:srgbClr val="000000"/>
                </a:solidFill>
                <a:latin typeface="+mj-lt"/>
                <a:ea typeface="Arial"/>
                <a:cs typeface="Arial"/>
                <a:sym typeface="Arial"/>
              </a:rPr>
              <a:t>gini</a:t>
            </a:r>
            <a:r>
              <a:rPr lang="en-US" sz="2000" b="0" i="0" u="none" strike="noStrike" cap="none">
                <a:solidFill>
                  <a:srgbClr val="000000"/>
                </a:solidFill>
                <a:latin typeface="+mj-lt"/>
                <a:ea typeface="Arial"/>
                <a:cs typeface="Arial"/>
                <a:sym typeface="Arial"/>
              </a:rPr>
              <a:t> avg for left leaf + weighted </a:t>
            </a:r>
            <a:r>
              <a:rPr lang="en-US" sz="2000" b="0" i="0" u="none" strike="noStrike" cap="none" err="1">
                <a:solidFill>
                  <a:srgbClr val="000000"/>
                </a:solidFill>
                <a:latin typeface="+mj-lt"/>
                <a:ea typeface="Arial"/>
                <a:cs typeface="Arial"/>
                <a:sym typeface="Arial"/>
              </a:rPr>
              <a:t>gini</a:t>
            </a:r>
            <a:r>
              <a:rPr lang="en-US" sz="2000" b="0" i="0" u="none" strike="noStrike" cap="none">
                <a:solidFill>
                  <a:srgbClr val="000000"/>
                </a:solidFill>
                <a:latin typeface="+mj-lt"/>
                <a:ea typeface="Arial"/>
                <a:cs typeface="Arial"/>
                <a:sym typeface="Arial"/>
              </a:rPr>
              <a:t> avg for right leaf </a:t>
            </a:r>
          </a:p>
          <a:p>
            <a:pPr marL="0" marR="0" lvl="0" indent="0" algn="l" rtl="0">
              <a:lnSpc>
                <a:spcPct val="100000"/>
              </a:lnSpc>
              <a:spcBef>
                <a:spcPts val="0"/>
              </a:spcBef>
              <a:spcAft>
                <a:spcPts val="0"/>
              </a:spcAft>
              <a:buClr>
                <a:srgbClr val="000000"/>
              </a:buClr>
              <a:buSzPct val="100000"/>
              <a:buFont typeface="Arial"/>
              <a:buNone/>
            </a:pPr>
            <a:endParaRPr lang="en-US" sz="20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              =  (4/4+3) *0.375 + ( 3 / 4 + 3) *0.444</a:t>
            </a:r>
          </a:p>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              = 0.405</a:t>
            </a:r>
          </a:p>
          <a:p>
            <a:pPr marL="0" marR="0" lvl="0" indent="0" algn="l" rtl="0">
              <a:lnSpc>
                <a:spcPct val="100000"/>
              </a:lnSpc>
              <a:spcBef>
                <a:spcPts val="0"/>
              </a:spcBef>
              <a:spcAft>
                <a:spcPts val="0"/>
              </a:spcAft>
              <a:buClr>
                <a:srgbClr val="000000"/>
              </a:buClr>
              <a:buSzPct val="100000"/>
              <a:buFont typeface="Arial"/>
              <a:buNone/>
            </a:pPr>
            <a:endParaRPr lang="en-US" sz="2000" b="0" i="0" u="none" strike="noStrike" cap="none">
              <a:solidFill>
                <a:srgbClr val="000000"/>
              </a:solidFill>
              <a:latin typeface="+mj-lt"/>
              <a:ea typeface="Arial"/>
              <a:cs typeface="Arial"/>
              <a:sym typeface="Arial"/>
            </a:endParaRPr>
          </a:p>
        </p:txBody>
      </p:sp>
      <p:sp>
        <p:nvSpPr>
          <p:cNvPr id="7" name="Google Shape;261;p19">
            <a:extLst>
              <a:ext uri="{FF2B5EF4-FFF2-40B4-BE49-F238E27FC236}">
                <a16:creationId xmlns:a16="http://schemas.microsoft.com/office/drawing/2014/main" id="{1A0A5F3A-9A88-A595-A19A-5F5F61863E67}"/>
              </a:ext>
            </a:extLst>
          </p:cNvPr>
          <p:cNvSpPr txBox="1"/>
          <p:nvPr/>
        </p:nvSpPr>
        <p:spPr>
          <a:xfrm>
            <a:off x="1187568" y="5020089"/>
            <a:ext cx="1652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G.I.= 0.375</a:t>
            </a:r>
            <a:endParaRPr sz="1400" b="0" i="0" u="none" strike="noStrike" cap="none">
              <a:solidFill>
                <a:srgbClr val="000000"/>
              </a:solidFill>
              <a:latin typeface="+mj-lt"/>
              <a:ea typeface="Arial"/>
              <a:cs typeface="Arial"/>
              <a:sym typeface="Arial"/>
            </a:endParaRPr>
          </a:p>
        </p:txBody>
      </p:sp>
      <p:sp>
        <p:nvSpPr>
          <p:cNvPr id="8" name="Google Shape;262;p19">
            <a:extLst>
              <a:ext uri="{FF2B5EF4-FFF2-40B4-BE49-F238E27FC236}">
                <a16:creationId xmlns:a16="http://schemas.microsoft.com/office/drawing/2014/main" id="{E4E5980A-D07B-F359-F8FA-113D3ED8AF78}"/>
              </a:ext>
            </a:extLst>
          </p:cNvPr>
          <p:cNvSpPr txBox="1"/>
          <p:nvPr/>
        </p:nvSpPr>
        <p:spPr>
          <a:xfrm>
            <a:off x="3188915" y="5020089"/>
            <a:ext cx="1802400" cy="4002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953" b="0" i="0" u="none" strike="noStrike" cap="none">
                <a:solidFill>
                  <a:schemeClr val="dk1"/>
                </a:solidFill>
                <a:latin typeface="+mj-lt"/>
                <a:ea typeface="Arial"/>
                <a:cs typeface="Arial"/>
                <a:sym typeface="Arial"/>
              </a:rPr>
              <a:t>G.I.=0.444</a:t>
            </a:r>
            <a:endParaRPr sz="1400" b="0" i="0" u="none" strike="noStrike" cap="none">
              <a:solidFill>
                <a:srgbClr val="000000"/>
              </a:solidFill>
              <a:latin typeface="+mj-lt"/>
              <a:ea typeface="Arial"/>
              <a:cs typeface="Arial"/>
              <a:sym typeface="Arial"/>
            </a:endParaRPr>
          </a:p>
        </p:txBody>
      </p:sp>
      <p:sp>
        <p:nvSpPr>
          <p:cNvPr id="5" name="Google Shape;168;p12">
            <a:extLst>
              <a:ext uri="{FF2B5EF4-FFF2-40B4-BE49-F238E27FC236}">
                <a16:creationId xmlns:a16="http://schemas.microsoft.com/office/drawing/2014/main" id="{E36E7B2A-BCE0-7FF7-71EF-926ECE0C0709}"/>
              </a:ext>
            </a:extLst>
          </p:cNvPr>
          <p:cNvSpPr/>
          <p:nvPr/>
        </p:nvSpPr>
        <p:spPr>
          <a:xfrm>
            <a:off x="1846441" y="2291417"/>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Loves Popcorn</a:t>
            </a:r>
            <a:endParaRPr sz="1400" b="0" i="0" u="none" strike="noStrike" cap="none">
              <a:solidFill>
                <a:srgbClr val="000000"/>
              </a:solidFill>
              <a:latin typeface="+mj-lt"/>
              <a:ea typeface="Arial"/>
              <a:cs typeface="Arial"/>
              <a:sym typeface="Arial"/>
            </a:endParaRPr>
          </a:p>
        </p:txBody>
      </p:sp>
      <p:cxnSp>
        <p:nvCxnSpPr>
          <p:cNvPr id="10" name="Google Shape;169;p12">
            <a:extLst>
              <a:ext uri="{FF2B5EF4-FFF2-40B4-BE49-F238E27FC236}">
                <a16:creationId xmlns:a16="http://schemas.microsoft.com/office/drawing/2014/main" id="{8569837A-FC70-9BC4-17E2-7171E2BEC35D}"/>
              </a:ext>
            </a:extLst>
          </p:cNvPr>
          <p:cNvCxnSpPr>
            <a:cxnSpLocks/>
          </p:cNvCxnSpPr>
          <p:nvPr/>
        </p:nvCxnSpPr>
        <p:spPr>
          <a:xfrm flipH="1">
            <a:off x="1953541" y="2859317"/>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12" name="Google Shape;170;p12">
            <a:extLst>
              <a:ext uri="{FF2B5EF4-FFF2-40B4-BE49-F238E27FC236}">
                <a16:creationId xmlns:a16="http://schemas.microsoft.com/office/drawing/2014/main" id="{9F66E791-0EC8-6883-9BF7-936B65F9D864}"/>
              </a:ext>
            </a:extLst>
          </p:cNvPr>
          <p:cNvCxnSpPr>
            <a:cxnSpLocks/>
          </p:cNvCxnSpPr>
          <p:nvPr/>
        </p:nvCxnSpPr>
        <p:spPr>
          <a:xfrm>
            <a:off x="3052291" y="2859317"/>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14" name="Google Shape;171;p12">
            <a:extLst>
              <a:ext uri="{FF2B5EF4-FFF2-40B4-BE49-F238E27FC236}">
                <a16:creationId xmlns:a16="http://schemas.microsoft.com/office/drawing/2014/main" id="{63983060-3131-ABAA-8A74-4BE3BA6E8125}"/>
              </a:ext>
            </a:extLst>
          </p:cNvPr>
          <p:cNvSpPr/>
          <p:nvPr/>
        </p:nvSpPr>
        <p:spPr>
          <a:xfrm>
            <a:off x="1087741" y="3960218"/>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Yes = </a:t>
            </a:r>
            <a:r>
              <a:rPr lang="en" sz="1500">
                <a:latin typeface="+mj-lt"/>
              </a:rPr>
              <a:t>1</a:t>
            </a:r>
            <a:endParaRPr sz="15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NO = </a:t>
            </a:r>
            <a:r>
              <a:rPr lang="en" sz="1500">
                <a:latin typeface="+mj-lt"/>
              </a:rPr>
              <a:t>3</a:t>
            </a:r>
            <a:endParaRPr sz="1500" b="0" i="0" u="none" strike="noStrike" cap="none">
              <a:solidFill>
                <a:srgbClr val="000000"/>
              </a:solidFill>
              <a:latin typeface="+mj-lt"/>
              <a:ea typeface="Arial"/>
              <a:cs typeface="Arial"/>
              <a:sym typeface="Arial"/>
            </a:endParaRPr>
          </a:p>
        </p:txBody>
      </p:sp>
      <p:sp>
        <p:nvSpPr>
          <p:cNvPr id="16" name="Google Shape;172;p12">
            <a:extLst>
              <a:ext uri="{FF2B5EF4-FFF2-40B4-BE49-F238E27FC236}">
                <a16:creationId xmlns:a16="http://schemas.microsoft.com/office/drawing/2014/main" id="{A8C56602-847B-000D-D2C0-7BB50353886C}"/>
              </a:ext>
            </a:extLst>
          </p:cNvPr>
          <p:cNvSpPr/>
          <p:nvPr/>
        </p:nvSpPr>
        <p:spPr>
          <a:xfrm>
            <a:off x="3343116" y="3960216"/>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buSzPts val="1600"/>
            </a:pPr>
            <a:r>
              <a:rPr lang="en" sz="1600" b="0" i="0" u="none" strike="noStrike" cap="none" dirty="0">
                <a:solidFill>
                  <a:srgbClr val="000000"/>
                </a:solidFill>
                <a:latin typeface="+mj-lt"/>
                <a:ea typeface="Arial"/>
                <a:cs typeface="Arial"/>
                <a:sym typeface="Arial"/>
              </a:rPr>
              <a:t>Yes =</a:t>
            </a:r>
            <a:r>
              <a:rPr lang="en" sz="1600" dirty="0">
                <a:latin typeface="+mj-lt"/>
              </a:rPr>
              <a:t> 2 </a:t>
            </a:r>
            <a:endParaRPr sz="16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mj-lt"/>
                <a:ea typeface="Arial"/>
                <a:cs typeface="Arial"/>
                <a:sym typeface="Arial"/>
              </a:rPr>
              <a:t>No = 1</a:t>
            </a:r>
            <a:endParaRPr sz="1600" b="0" i="0" u="none" strike="noStrike" cap="none">
              <a:solidFill>
                <a:srgbClr val="000000"/>
              </a:solidFill>
              <a:latin typeface="+mj-lt"/>
              <a:ea typeface="Arial"/>
              <a:cs typeface="Arial"/>
              <a:sym typeface="Arial"/>
            </a:endParaRPr>
          </a:p>
        </p:txBody>
      </p:sp>
      <p:sp>
        <p:nvSpPr>
          <p:cNvPr id="18" name="Google Shape;173;p12">
            <a:extLst>
              <a:ext uri="{FF2B5EF4-FFF2-40B4-BE49-F238E27FC236}">
                <a16:creationId xmlns:a16="http://schemas.microsoft.com/office/drawing/2014/main" id="{FB768BCD-89A0-EB68-FC21-CD23D6837000}"/>
              </a:ext>
            </a:extLst>
          </p:cNvPr>
          <p:cNvSpPr txBox="1"/>
          <p:nvPr/>
        </p:nvSpPr>
        <p:spPr>
          <a:xfrm>
            <a:off x="1542141" y="3234265"/>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20" name="Google Shape;174;p12">
            <a:extLst>
              <a:ext uri="{FF2B5EF4-FFF2-40B4-BE49-F238E27FC236}">
                <a16:creationId xmlns:a16="http://schemas.microsoft.com/office/drawing/2014/main" id="{4A59CD44-19BB-F9C4-8B3A-81CD6D724C93}"/>
              </a:ext>
            </a:extLst>
          </p:cNvPr>
          <p:cNvSpPr txBox="1"/>
          <p:nvPr/>
        </p:nvSpPr>
        <p:spPr>
          <a:xfrm>
            <a:off x="3948891" y="3234267"/>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22" name="Google Shape;175;p12">
            <a:extLst>
              <a:ext uri="{FF2B5EF4-FFF2-40B4-BE49-F238E27FC236}">
                <a16:creationId xmlns:a16="http://schemas.microsoft.com/office/drawing/2014/main" id="{2610A9D9-F66A-9067-0CFB-93529B0F9E22}"/>
              </a:ext>
            </a:extLst>
          </p:cNvPr>
          <p:cNvSpPr txBox="1"/>
          <p:nvPr/>
        </p:nvSpPr>
        <p:spPr>
          <a:xfrm>
            <a:off x="1045291" y="4686164"/>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4" name="Google Shape;176;p12">
            <a:extLst>
              <a:ext uri="{FF2B5EF4-FFF2-40B4-BE49-F238E27FC236}">
                <a16:creationId xmlns:a16="http://schemas.microsoft.com/office/drawing/2014/main" id="{A2270899-B150-A2C2-166B-A8C34678FB50}"/>
              </a:ext>
            </a:extLst>
          </p:cNvPr>
          <p:cNvSpPr txBox="1"/>
          <p:nvPr/>
        </p:nvSpPr>
        <p:spPr>
          <a:xfrm>
            <a:off x="3343116" y="4686164"/>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411023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- 10</a:t>
            </a:r>
          </a:p>
        </p:txBody>
      </p:sp>
      <p:sp>
        <p:nvSpPr>
          <p:cNvPr id="2" name="Google Shape;156;g1257cc91974_0_191">
            <a:extLst>
              <a:ext uri="{FF2B5EF4-FFF2-40B4-BE49-F238E27FC236}">
                <a16:creationId xmlns:a16="http://schemas.microsoft.com/office/drawing/2014/main" id="{88FD195D-E950-E115-42E9-8D9B657C41B4}"/>
              </a:ext>
            </a:extLst>
          </p:cNvPr>
          <p:cNvSpPr txBox="1"/>
          <p:nvPr/>
        </p:nvSpPr>
        <p:spPr>
          <a:xfrm>
            <a:off x="227012" y="1158377"/>
            <a:ext cx="11737975" cy="646300"/>
          </a:xfrm>
          <a:prstGeom prst="rect">
            <a:avLst/>
          </a:prstGeom>
          <a:noFill/>
          <a:ln>
            <a:noFill/>
          </a:ln>
        </p:spPr>
        <p:txBody>
          <a:bodyPr spcFirstLastPara="1" wrap="square" lIns="91425" tIns="91425" rIns="91425" bIns="91425" anchor="ctr" anchorCtr="0">
            <a:spAutoFit/>
          </a:bodyPr>
          <a:lstStyle/>
          <a:p>
            <a:pPr>
              <a:spcAft>
                <a:spcPts val="1200"/>
              </a:spcAft>
              <a:buClr>
                <a:srgbClr val="404040"/>
              </a:buClr>
              <a:buSzPts val="1800"/>
            </a:pPr>
            <a:r>
              <a:rPr lang="en-US" sz="2000" dirty="0">
                <a:solidFill>
                  <a:schemeClr val="tx1"/>
                </a:solidFill>
                <a:latin typeface="+mj-lt"/>
                <a:ea typeface="Roboto"/>
                <a:cs typeface="Roboto"/>
                <a:sym typeface="Roboto"/>
              </a:rPr>
              <a:t>We will use the same</a:t>
            </a:r>
            <a:r>
              <a:rPr lang="en-US" sz="2000" i="0" u="none" strike="noStrike" cap="none" dirty="0">
                <a:solidFill>
                  <a:schemeClr val="tx1"/>
                </a:solidFill>
                <a:latin typeface="+mj-lt"/>
                <a:ea typeface="Roboto"/>
                <a:cs typeface="Roboto"/>
                <a:sym typeface="Roboto"/>
              </a:rPr>
              <a:t> method to compute the weighted </a:t>
            </a:r>
            <a:r>
              <a:rPr lang="en-US" sz="2000" i="0" u="none" strike="noStrike" cap="none" dirty="0" err="1">
                <a:solidFill>
                  <a:schemeClr val="tx1"/>
                </a:solidFill>
                <a:latin typeface="+mj-lt"/>
                <a:ea typeface="Roboto"/>
                <a:cs typeface="Roboto"/>
                <a:sym typeface="Roboto"/>
              </a:rPr>
              <a:t>gini</a:t>
            </a:r>
            <a:r>
              <a:rPr lang="en-US" sz="2000" i="0" u="none" strike="noStrike" cap="none" dirty="0">
                <a:solidFill>
                  <a:schemeClr val="tx1"/>
                </a:solidFill>
                <a:latin typeface="+mj-lt"/>
                <a:ea typeface="Roboto"/>
                <a:cs typeface="Roboto"/>
                <a:sym typeface="Roboto"/>
              </a:rPr>
              <a:t> avg for the entire leaves for </a:t>
            </a:r>
            <a:r>
              <a:rPr lang="en-US" sz="2000" b="1" i="0" u="none" strike="noStrike" cap="none" dirty="0">
                <a:solidFill>
                  <a:schemeClr val="tx1"/>
                </a:solidFill>
                <a:latin typeface="+mj-lt"/>
                <a:ea typeface="Roboto"/>
                <a:cs typeface="Roboto"/>
                <a:sym typeface="Roboto"/>
              </a:rPr>
              <a:t>Love Soda.</a:t>
            </a:r>
          </a:p>
        </p:txBody>
      </p:sp>
      <p:sp>
        <p:nvSpPr>
          <p:cNvPr id="4" name="Google Shape;241;p17">
            <a:extLst>
              <a:ext uri="{FF2B5EF4-FFF2-40B4-BE49-F238E27FC236}">
                <a16:creationId xmlns:a16="http://schemas.microsoft.com/office/drawing/2014/main" id="{A5EB1557-57B1-7CED-DCB1-165BE8DC5D37}"/>
              </a:ext>
            </a:extLst>
          </p:cNvPr>
          <p:cNvSpPr txBox="1"/>
          <p:nvPr/>
        </p:nvSpPr>
        <p:spPr>
          <a:xfrm>
            <a:off x="5810578" y="2260551"/>
            <a:ext cx="5670000" cy="132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Total Gini impurity = Weighted average for Gini Impurities for the leaves.</a:t>
            </a:r>
          </a:p>
          <a:p>
            <a:pPr marL="0" marR="0" lvl="0" indent="0" algn="l" rtl="0">
              <a:lnSpc>
                <a:spcPct val="100000"/>
              </a:lnSpc>
              <a:spcBef>
                <a:spcPts val="0"/>
              </a:spcBef>
              <a:spcAft>
                <a:spcPts val="0"/>
              </a:spcAft>
              <a:buClr>
                <a:srgbClr val="000000"/>
              </a:buClr>
              <a:buSzPct val="100000"/>
              <a:buFont typeface="Arial"/>
              <a:buNone/>
            </a:pPr>
            <a:endParaRPr lang="en-US" sz="20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lang="en-US" sz="20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Total G.I. =  Weighted </a:t>
            </a:r>
            <a:r>
              <a:rPr lang="en-US" sz="2000" b="0" i="0" u="none" strike="noStrike" cap="none" err="1">
                <a:solidFill>
                  <a:srgbClr val="000000"/>
                </a:solidFill>
                <a:latin typeface="+mj-lt"/>
                <a:ea typeface="Arial"/>
                <a:cs typeface="Arial"/>
                <a:sym typeface="Arial"/>
              </a:rPr>
              <a:t>gini</a:t>
            </a:r>
            <a:r>
              <a:rPr lang="en-US" sz="2000" b="0" i="0" u="none" strike="noStrike" cap="none">
                <a:solidFill>
                  <a:srgbClr val="000000"/>
                </a:solidFill>
                <a:latin typeface="+mj-lt"/>
                <a:ea typeface="Arial"/>
                <a:cs typeface="Arial"/>
                <a:sym typeface="Arial"/>
              </a:rPr>
              <a:t> avg for left leaf + weighted </a:t>
            </a:r>
            <a:r>
              <a:rPr lang="en-US" sz="2000" b="0" i="0" u="none" strike="noStrike" cap="none" err="1">
                <a:solidFill>
                  <a:srgbClr val="000000"/>
                </a:solidFill>
                <a:latin typeface="+mj-lt"/>
                <a:ea typeface="Arial"/>
                <a:cs typeface="Arial"/>
                <a:sym typeface="Arial"/>
              </a:rPr>
              <a:t>gini</a:t>
            </a:r>
            <a:r>
              <a:rPr lang="en-US" sz="2000" b="0" i="0" u="none" strike="noStrike" cap="none">
                <a:solidFill>
                  <a:srgbClr val="000000"/>
                </a:solidFill>
                <a:latin typeface="+mj-lt"/>
                <a:ea typeface="Arial"/>
                <a:cs typeface="Arial"/>
                <a:sym typeface="Arial"/>
              </a:rPr>
              <a:t> avg for right leaf </a:t>
            </a:r>
          </a:p>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               </a:t>
            </a:r>
          </a:p>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a:solidFill>
                  <a:srgbClr val="000000"/>
                </a:solidFill>
                <a:latin typeface="+mj-lt"/>
                <a:ea typeface="Arial"/>
                <a:cs typeface="Arial"/>
                <a:sym typeface="Arial"/>
              </a:rPr>
              <a:t>                 = 0.214</a:t>
            </a:r>
          </a:p>
          <a:p>
            <a:pPr marL="0" marR="0" lvl="0" indent="0" algn="l" rtl="0">
              <a:lnSpc>
                <a:spcPct val="100000"/>
              </a:lnSpc>
              <a:spcBef>
                <a:spcPts val="0"/>
              </a:spcBef>
              <a:spcAft>
                <a:spcPts val="0"/>
              </a:spcAft>
              <a:buClr>
                <a:srgbClr val="000000"/>
              </a:buClr>
              <a:buSzPct val="100000"/>
              <a:buFont typeface="Arial"/>
              <a:buNone/>
            </a:pPr>
            <a:endParaRPr lang="en-US" sz="2000" b="0" i="0" u="none" strike="noStrike" cap="none">
              <a:solidFill>
                <a:srgbClr val="000000"/>
              </a:solidFill>
              <a:latin typeface="+mj-lt"/>
              <a:ea typeface="Arial"/>
              <a:cs typeface="Arial"/>
              <a:sym typeface="Arial"/>
            </a:endParaRPr>
          </a:p>
        </p:txBody>
      </p:sp>
      <p:sp>
        <p:nvSpPr>
          <p:cNvPr id="6" name="Google Shape;168;p12">
            <a:extLst>
              <a:ext uri="{FF2B5EF4-FFF2-40B4-BE49-F238E27FC236}">
                <a16:creationId xmlns:a16="http://schemas.microsoft.com/office/drawing/2014/main" id="{BBE1CC8B-6C8A-5CB5-CDB6-3070D1DB9C87}"/>
              </a:ext>
            </a:extLst>
          </p:cNvPr>
          <p:cNvSpPr/>
          <p:nvPr/>
        </p:nvSpPr>
        <p:spPr>
          <a:xfrm>
            <a:off x="1717045" y="2344406"/>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 Loves Soda</a:t>
            </a:r>
            <a:endParaRPr sz="1400" b="0" i="0" u="none" strike="noStrike" cap="none">
              <a:solidFill>
                <a:srgbClr val="000000"/>
              </a:solidFill>
              <a:latin typeface="+mj-lt"/>
              <a:ea typeface="Arial"/>
              <a:cs typeface="Arial"/>
              <a:sym typeface="Arial"/>
            </a:endParaRPr>
          </a:p>
        </p:txBody>
      </p:sp>
      <p:cxnSp>
        <p:nvCxnSpPr>
          <p:cNvPr id="8" name="Google Shape;169;p12">
            <a:extLst>
              <a:ext uri="{FF2B5EF4-FFF2-40B4-BE49-F238E27FC236}">
                <a16:creationId xmlns:a16="http://schemas.microsoft.com/office/drawing/2014/main" id="{B4570F67-C936-9F76-9000-161EE9209F4E}"/>
              </a:ext>
            </a:extLst>
          </p:cNvPr>
          <p:cNvCxnSpPr>
            <a:cxnSpLocks/>
          </p:cNvCxnSpPr>
          <p:nvPr/>
        </p:nvCxnSpPr>
        <p:spPr>
          <a:xfrm flipH="1">
            <a:off x="1824145" y="2912306"/>
            <a:ext cx="1098750" cy="1100900"/>
          </a:xfrm>
          <a:prstGeom prst="straightConnector1">
            <a:avLst/>
          </a:prstGeom>
          <a:noFill/>
          <a:ln w="9525" cap="flat" cmpd="sng">
            <a:solidFill>
              <a:schemeClr val="dk2"/>
            </a:solidFill>
            <a:prstDash val="solid"/>
            <a:round/>
            <a:headEnd type="none" w="sm" len="sm"/>
            <a:tailEnd type="triangle" w="med" len="med"/>
          </a:ln>
        </p:spPr>
      </p:cxnSp>
      <p:cxnSp>
        <p:nvCxnSpPr>
          <p:cNvPr id="10" name="Google Shape;170;p12">
            <a:extLst>
              <a:ext uri="{FF2B5EF4-FFF2-40B4-BE49-F238E27FC236}">
                <a16:creationId xmlns:a16="http://schemas.microsoft.com/office/drawing/2014/main" id="{E8B63A14-0EE1-76D3-6AEB-9A42E41D6B23}"/>
              </a:ext>
            </a:extLst>
          </p:cNvPr>
          <p:cNvCxnSpPr>
            <a:cxnSpLocks/>
          </p:cNvCxnSpPr>
          <p:nvPr/>
        </p:nvCxnSpPr>
        <p:spPr>
          <a:xfrm>
            <a:off x="2922895" y="2912306"/>
            <a:ext cx="1095125" cy="1100899"/>
          </a:xfrm>
          <a:prstGeom prst="straightConnector1">
            <a:avLst/>
          </a:prstGeom>
          <a:noFill/>
          <a:ln w="9525" cap="flat" cmpd="sng">
            <a:solidFill>
              <a:schemeClr val="dk2"/>
            </a:solidFill>
            <a:prstDash val="solid"/>
            <a:round/>
            <a:headEnd type="none" w="sm" len="sm"/>
            <a:tailEnd type="triangle" w="med" len="med"/>
          </a:ln>
        </p:spPr>
      </p:cxnSp>
      <p:sp>
        <p:nvSpPr>
          <p:cNvPr id="12" name="Google Shape;171;p12">
            <a:extLst>
              <a:ext uri="{FF2B5EF4-FFF2-40B4-BE49-F238E27FC236}">
                <a16:creationId xmlns:a16="http://schemas.microsoft.com/office/drawing/2014/main" id="{44276AE5-383B-CC72-7A93-0CD56077F535}"/>
              </a:ext>
            </a:extLst>
          </p:cNvPr>
          <p:cNvSpPr/>
          <p:nvPr/>
        </p:nvSpPr>
        <p:spPr>
          <a:xfrm>
            <a:off x="958345" y="4013206"/>
            <a:ext cx="1731600" cy="6735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Yes = 3</a:t>
            </a: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mj-lt"/>
                <a:ea typeface="Arial"/>
                <a:cs typeface="Arial"/>
                <a:sym typeface="Arial"/>
              </a:rPr>
              <a:t>NO = 1</a:t>
            </a:r>
          </a:p>
        </p:txBody>
      </p:sp>
      <p:sp>
        <p:nvSpPr>
          <p:cNvPr id="14" name="Google Shape;172;p12">
            <a:extLst>
              <a:ext uri="{FF2B5EF4-FFF2-40B4-BE49-F238E27FC236}">
                <a16:creationId xmlns:a16="http://schemas.microsoft.com/office/drawing/2014/main" id="{634A439C-93F3-D55E-1948-C2F1ACA09867}"/>
              </a:ext>
            </a:extLst>
          </p:cNvPr>
          <p:cNvSpPr/>
          <p:nvPr/>
        </p:nvSpPr>
        <p:spPr>
          <a:xfrm>
            <a:off x="3213720" y="4013205"/>
            <a:ext cx="1608600" cy="67351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Yes = 0</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mj-lt"/>
                <a:ea typeface="Arial"/>
                <a:cs typeface="Arial"/>
                <a:sym typeface="Arial"/>
              </a:rPr>
              <a:t>NO = 3</a:t>
            </a:r>
          </a:p>
        </p:txBody>
      </p:sp>
      <p:sp>
        <p:nvSpPr>
          <p:cNvPr id="16" name="Google Shape;173;p12">
            <a:extLst>
              <a:ext uri="{FF2B5EF4-FFF2-40B4-BE49-F238E27FC236}">
                <a16:creationId xmlns:a16="http://schemas.microsoft.com/office/drawing/2014/main" id="{28CAA046-87EE-F3B2-9CFE-E8EDF4660102}"/>
              </a:ext>
            </a:extLst>
          </p:cNvPr>
          <p:cNvSpPr txBox="1"/>
          <p:nvPr/>
        </p:nvSpPr>
        <p:spPr>
          <a:xfrm>
            <a:off x="1412745" y="3287254"/>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Yes</a:t>
            </a:r>
            <a:endParaRPr sz="1400" b="0" i="0" u="none" strike="noStrike" cap="none">
              <a:solidFill>
                <a:srgbClr val="000000"/>
              </a:solidFill>
              <a:latin typeface="+mj-lt"/>
              <a:ea typeface="Arial"/>
              <a:cs typeface="Arial"/>
              <a:sym typeface="Arial"/>
            </a:endParaRPr>
          </a:p>
        </p:txBody>
      </p:sp>
      <p:sp>
        <p:nvSpPr>
          <p:cNvPr id="18" name="Google Shape;174;p12">
            <a:extLst>
              <a:ext uri="{FF2B5EF4-FFF2-40B4-BE49-F238E27FC236}">
                <a16:creationId xmlns:a16="http://schemas.microsoft.com/office/drawing/2014/main" id="{63E20BEF-1C7D-4F38-491C-FBA7D79D94A4}"/>
              </a:ext>
            </a:extLst>
          </p:cNvPr>
          <p:cNvSpPr txBox="1"/>
          <p:nvPr/>
        </p:nvSpPr>
        <p:spPr>
          <a:xfrm>
            <a:off x="3819495" y="3287256"/>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sp>
        <p:nvSpPr>
          <p:cNvPr id="20" name="Google Shape;175;p12">
            <a:extLst>
              <a:ext uri="{FF2B5EF4-FFF2-40B4-BE49-F238E27FC236}">
                <a16:creationId xmlns:a16="http://schemas.microsoft.com/office/drawing/2014/main" id="{87D2CFB4-1ADC-8089-36BB-6B3ED3B695BD}"/>
              </a:ext>
            </a:extLst>
          </p:cNvPr>
          <p:cNvSpPr txBox="1"/>
          <p:nvPr/>
        </p:nvSpPr>
        <p:spPr>
          <a:xfrm>
            <a:off x="915895" y="4739153"/>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
        <p:nvSpPr>
          <p:cNvPr id="22" name="Google Shape;176;p12">
            <a:extLst>
              <a:ext uri="{FF2B5EF4-FFF2-40B4-BE49-F238E27FC236}">
                <a16:creationId xmlns:a16="http://schemas.microsoft.com/office/drawing/2014/main" id="{3B943A50-0015-EF13-649F-322BA568E847}"/>
              </a:ext>
            </a:extLst>
          </p:cNvPr>
          <p:cNvSpPr txBox="1"/>
          <p:nvPr/>
        </p:nvSpPr>
        <p:spPr>
          <a:xfrm>
            <a:off x="3213720" y="4739153"/>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mj-lt"/>
                <a:ea typeface="Arial"/>
                <a:cs typeface="Arial"/>
                <a:sym typeface="Arial"/>
              </a:rPr>
              <a:t>Happy Person</a:t>
            </a:r>
            <a:endParaRPr sz="14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3368721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- 11</a:t>
            </a:r>
          </a:p>
        </p:txBody>
      </p:sp>
      <p:sp>
        <p:nvSpPr>
          <p:cNvPr id="2" name="Google Shape;156;g1257cc91974_0_191">
            <a:extLst>
              <a:ext uri="{FF2B5EF4-FFF2-40B4-BE49-F238E27FC236}">
                <a16:creationId xmlns:a16="http://schemas.microsoft.com/office/drawing/2014/main" id="{88FD195D-E950-E115-42E9-8D9B657C41B4}"/>
              </a:ext>
            </a:extLst>
          </p:cNvPr>
          <p:cNvSpPr txBox="1"/>
          <p:nvPr/>
        </p:nvSpPr>
        <p:spPr>
          <a:xfrm>
            <a:off x="227012" y="1203527"/>
            <a:ext cx="11737975" cy="1261854"/>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However, Age Contains numeric data, not just Yes/No values. Calculating the Gini Impurity is a little more involved. First, the values must be in ascending order, and then compute the average age for all the adjacent people.</a:t>
            </a:r>
          </a:p>
        </p:txBody>
      </p:sp>
      <p:graphicFrame>
        <p:nvGraphicFramePr>
          <p:cNvPr id="5" name="Google Shape;277;p21">
            <a:extLst>
              <a:ext uri="{FF2B5EF4-FFF2-40B4-BE49-F238E27FC236}">
                <a16:creationId xmlns:a16="http://schemas.microsoft.com/office/drawing/2014/main" id="{876A2020-9098-B624-5761-D299C47404E3}"/>
              </a:ext>
            </a:extLst>
          </p:cNvPr>
          <p:cNvGraphicFramePr/>
          <p:nvPr>
            <p:extLst>
              <p:ext uri="{D42A27DB-BD31-4B8C-83A1-F6EECF244321}">
                <p14:modId xmlns:p14="http://schemas.microsoft.com/office/powerpoint/2010/main" val="434641807"/>
              </p:ext>
            </p:extLst>
          </p:nvPr>
        </p:nvGraphicFramePr>
        <p:xfrm>
          <a:off x="367921" y="2465381"/>
          <a:ext cx="5198692" cy="3767205"/>
        </p:xfrm>
        <a:graphic>
          <a:graphicData uri="http://schemas.openxmlformats.org/drawingml/2006/table">
            <a:tbl>
              <a:tblPr>
                <a:noFill/>
              </a:tblPr>
              <a:tblGrid>
                <a:gridCol w="1299673">
                  <a:extLst>
                    <a:ext uri="{9D8B030D-6E8A-4147-A177-3AD203B41FA5}">
                      <a16:colId xmlns:a16="http://schemas.microsoft.com/office/drawing/2014/main" val="20000"/>
                    </a:ext>
                  </a:extLst>
                </a:gridCol>
                <a:gridCol w="1299673">
                  <a:extLst>
                    <a:ext uri="{9D8B030D-6E8A-4147-A177-3AD203B41FA5}">
                      <a16:colId xmlns:a16="http://schemas.microsoft.com/office/drawing/2014/main" val="20001"/>
                    </a:ext>
                  </a:extLst>
                </a:gridCol>
                <a:gridCol w="1299673">
                  <a:extLst>
                    <a:ext uri="{9D8B030D-6E8A-4147-A177-3AD203B41FA5}">
                      <a16:colId xmlns:a16="http://schemas.microsoft.com/office/drawing/2014/main" val="20002"/>
                    </a:ext>
                  </a:extLst>
                </a:gridCol>
                <a:gridCol w="1299673">
                  <a:extLst>
                    <a:ext uri="{9D8B030D-6E8A-4147-A177-3AD203B41FA5}">
                      <a16:colId xmlns:a16="http://schemas.microsoft.com/office/drawing/2014/main" val="20003"/>
                    </a:ext>
                  </a:extLst>
                </a:gridCol>
              </a:tblGrid>
              <a:tr h="780375">
                <a:tc>
                  <a:txBody>
                    <a:bodyPr/>
                    <a:lstStyle/>
                    <a:p>
                      <a:pPr marL="0" marR="0" lvl="0" indent="0" algn="ctr" rtl="0">
                        <a:lnSpc>
                          <a:spcPct val="100000"/>
                        </a:lnSpc>
                        <a:spcBef>
                          <a:spcPts val="0"/>
                        </a:spcBef>
                        <a:spcAft>
                          <a:spcPts val="0"/>
                        </a:spcAft>
                        <a:buClr>
                          <a:srgbClr val="000000"/>
                        </a:buClr>
                        <a:buSzPts val="1600"/>
                        <a:buFont typeface="Arial"/>
                        <a:buNone/>
                      </a:pPr>
                      <a:r>
                        <a:rPr lang="en" sz="1800" u="none" strike="noStrike" cap="none">
                          <a:solidFill>
                            <a:schemeClr val="bg1"/>
                          </a:solidFill>
                        </a:rPr>
                        <a:t>Loves Popcorn</a:t>
                      </a:r>
                      <a:endParaRPr sz="1800" u="none" strike="noStrike" cap="none">
                        <a:solidFill>
                          <a:schemeClr val="bg1"/>
                        </a:solidFill>
                      </a:endParaRPr>
                    </a:p>
                  </a:txBody>
                  <a:tcPr marL="91425" marR="91425" marT="91425" marB="91425"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a:solidFill>
                            <a:schemeClr val="bg1"/>
                          </a:solidFill>
                        </a:rPr>
                        <a:t>Loves Soda</a:t>
                      </a:r>
                      <a:endParaRPr sz="1800" u="none" strike="noStrike" cap="none">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Age</a:t>
                      </a:r>
                      <a:endParaRPr sz="1800" b="1" u="none" strike="noStrike" cap="none" dirty="0">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bg1"/>
                          </a:solidFill>
                        </a:rPr>
                        <a:t>Happy Person</a:t>
                      </a:r>
                      <a:endParaRPr sz="1800" u="none" strike="noStrike" cap="none" dirty="0">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7</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12</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18</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solidFill>
                            <a:schemeClr val="dk1"/>
                          </a:solidFill>
                        </a:rPr>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35</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solidFill>
                            <a:schemeClr val="dk1"/>
                          </a:solidFill>
                        </a:rPr>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38</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50</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83</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t>No</a:t>
                      </a:r>
                      <a:endParaRPr sz="1600" u="none" strike="noStrike" cap="none" dirty="0"/>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6" name="Google Shape;279;p21">
            <a:extLst>
              <a:ext uri="{FF2B5EF4-FFF2-40B4-BE49-F238E27FC236}">
                <a16:creationId xmlns:a16="http://schemas.microsoft.com/office/drawing/2014/main" id="{F1E82EE5-1F92-4F0F-9EB9-9B484910276E}"/>
              </a:ext>
            </a:extLst>
          </p:cNvPr>
          <p:cNvPicPr preferRelativeResize="0"/>
          <p:nvPr/>
        </p:nvPicPr>
        <p:blipFill rotWithShape="1">
          <a:blip r:embed="rId3">
            <a:alphaModFix/>
          </a:blip>
          <a:srcRect/>
          <a:stretch/>
        </p:blipFill>
        <p:spPr>
          <a:xfrm>
            <a:off x="8903369" y="2465381"/>
            <a:ext cx="1221448" cy="3674275"/>
          </a:xfrm>
          <a:prstGeom prst="rect">
            <a:avLst/>
          </a:prstGeom>
          <a:noFill/>
          <a:ln>
            <a:noFill/>
          </a:ln>
        </p:spPr>
      </p:pic>
      <p:cxnSp>
        <p:nvCxnSpPr>
          <p:cNvPr id="8" name="Straight Arrow Connector 7">
            <a:extLst>
              <a:ext uri="{FF2B5EF4-FFF2-40B4-BE49-F238E27FC236}">
                <a16:creationId xmlns:a16="http://schemas.microsoft.com/office/drawing/2014/main" id="{67DC9CB4-8731-4DB2-15E5-E010F1558801}"/>
              </a:ext>
            </a:extLst>
          </p:cNvPr>
          <p:cNvCxnSpPr>
            <a:cxnSpLocks/>
          </p:cNvCxnSpPr>
          <p:nvPr/>
        </p:nvCxnSpPr>
        <p:spPr>
          <a:xfrm>
            <a:off x="5743074" y="4491789"/>
            <a:ext cx="2823410" cy="0"/>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136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- 12</a:t>
            </a:r>
          </a:p>
        </p:txBody>
      </p:sp>
      <p:sp>
        <p:nvSpPr>
          <p:cNvPr id="2" name="Google Shape;156;g1257cc91974_0_191">
            <a:extLst>
              <a:ext uri="{FF2B5EF4-FFF2-40B4-BE49-F238E27FC236}">
                <a16:creationId xmlns:a16="http://schemas.microsoft.com/office/drawing/2014/main" id="{88FD195D-E950-E115-42E9-8D9B657C41B4}"/>
              </a:ext>
            </a:extLst>
          </p:cNvPr>
          <p:cNvSpPr txBox="1"/>
          <p:nvPr/>
        </p:nvSpPr>
        <p:spPr>
          <a:xfrm>
            <a:off x="227012" y="1357415"/>
            <a:ext cx="11737975" cy="954077"/>
          </a:xfrm>
          <a:prstGeom prst="rect">
            <a:avLst/>
          </a:prstGeom>
          <a:noFill/>
          <a:ln>
            <a:noFill/>
          </a:ln>
        </p:spPr>
        <p:txBody>
          <a:bodyPr spcFirstLastPara="1" wrap="square" lIns="91425" tIns="91425" rIns="91425" bIns="91425" anchor="ctr" anchorCtr="0">
            <a:spAutoFit/>
          </a:bodyPr>
          <a:lstStyle/>
          <a:p>
            <a:pPr>
              <a:spcAft>
                <a:spcPts val="1200"/>
              </a:spcAft>
              <a:buClr>
                <a:srgbClr val="404040"/>
              </a:buClr>
              <a:buSzPts val="1800"/>
            </a:pPr>
            <a:r>
              <a:rPr lang="en-US" sz="2000" i="0" u="none" strike="noStrike" cap="none" dirty="0">
                <a:solidFill>
                  <a:schemeClr val="tx1"/>
                </a:solidFill>
                <a:latin typeface="+mj-lt"/>
                <a:ea typeface="Roboto"/>
                <a:cs typeface="Roboto"/>
                <a:sym typeface="Roboto"/>
              </a:rPr>
              <a:t>We will calculate the Gini Impurity values for each average </a:t>
            </a:r>
            <a:r>
              <a:rPr lang="en-US" sz="2000" dirty="0">
                <a:solidFill>
                  <a:schemeClr val="tx1"/>
                </a:solidFill>
                <a:latin typeface="+mj-lt"/>
                <a:ea typeface="Roboto"/>
                <a:cs typeface="Roboto"/>
                <a:sym typeface="Roboto"/>
              </a:rPr>
              <a:t>age. Let’s look at an</a:t>
            </a:r>
            <a:r>
              <a:rPr lang="en-US" sz="2000" i="0" u="none" strike="noStrike" cap="none" dirty="0">
                <a:solidFill>
                  <a:schemeClr val="tx1"/>
                </a:solidFill>
                <a:latin typeface="+mj-lt"/>
                <a:ea typeface="Roboto"/>
                <a:cs typeface="Roboto"/>
                <a:sym typeface="Roboto"/>
              </a:rPr>
              <a:t> example by selecting</a:t>
            </a:r>
            <a:r>
              <a:rPr lang="en-US" sz="2000" dirty="0">
                <a:solidFill>
                  <a:schemeClr val="tx1"/>
                </a:solidFill>
                <a:latin typeface="+mj-lt"/>
                <a:ea typeface="Roboto"/>
                <a:cs typeface="Roboto"/>
                <a:sym typeface="Roboto"/>
              </a:rPr>
              <a:t> </a:t>
            </a:r>
            <a:r>
              <a:rPr lang="en-US" sz="2000" i="0" u="none" strike="noStrike" cap="none" dirty="0">
                <a:solidFill>
                  <a:schemeClr val="tx1"/>
                </a:solidFill>
                <a:latin typeface="+mj-lt"/>
                <a:ea typeface="Roboto"/>
                <a:cs typeface="Roboto"/>
                <a:sym typeface="Roboto"/>
              </a:rPr>
              <a:t> one of the average and see how we can compute </a:t>
            </a:r>
            <a:r>
              <a:rPr lang="en-US" sz="2000" i="0" u="none" strike="noStrike" cap="none" dirty="0" err="1">
                <a:solidFill>
                  <a:schemeClr val="tx1"/>
                </a:solidFill>
                <a:latin typeface="+mj-lt"/>
                <a:ea typeface="Roboto"/>
                <a:cs typeface="Roboto"/>
                <a:sym typeface="Roboto"/>
              </a:rPr>
              <a:t>gini</a:t>
            </a:r>
            <a:r>
              <a:rPr lang="en-US" sz="2000" i="0" u="none" strike="noStrike" cap="none" dirty="0">
                <a:solidFill>
                  <a:schemeClr val="tx1"/>
                </a:solidFill>
                <a:latin typeface="+mj-lt"/>
                <a:ea typeface="Roboto"/>
                <a:cs typeface="Roboto"/>
                <a:sym typeface="Roboto"/>
              </a:rPr>
              <a:t> impurity.</a:t>
            </a:r>
            <a:r>
              <a:rPr lang="en-US" sz="2000" dirty="0">
                <a:solidFill>
                  <a:schemeClr val="tx1"/>
                </a:solidFill>
                <a:latin typeface="+mj-lt"/>
                <a:ea typeface="Roboto"/>
                <a:cs typeface="Roboto"/>
                <a:sym typeface="Roboto"/>
              </a:rPr>
              <a:t> </a:t>
            </a:r>
            <a:endParaRPr lang="en-US" sz="2000" i="0" u="none" strike="noStrike" cap="none">
              <a:solidFill>
                <a:schemeClr val="tx1"/>
              </a:solidFill>
              <a:latin typeface="+mj-lt"/>
              <a:ea typeface="Roboto"/>
              <a:cs typeface="Roboto"/>
              <a:sym typeface="Roboto"/>
            </a:endParaRPr>
          </a:p>
        </p:txBody>
      </p:sp>
      <p:graphicFrame>
        <p:nvGraphicFramePr>
          <p:cNvPr id="5" name="Google Shape;277;p21">
            <a:extLst>
              <a:ext uri="{FF2B5EF4-FFF2-40B4-BE49-F238E27FC236}">
                <a16:creationId xmlns:a16="http://schemas.microsoft.com/office/drawing/2014/main" id="{876A2020-9098-B624-5761-D299C47404E3}"/>
              </a:ext>
            </a:extLst>
          </p:cNvPr>
          <p:cNvGraphicFramePr/>
          <p:nvPr/>
        </p:nvGraphicFramePr>
        <p:xfrm>
          <a:off x="367921" y="2465381"/>
          <a:ext cx="5198692" cy="3767205"/>
        </p:xfrm>
        <a:graphic>
          <a:graphicData uri="http://schemas.openxmlformats.org/drawingml/2006/table">
            <a:tbl>
              <a:tblPr>
                <a:noFill/>
              </a:tblPr>
              <a:tblGrid>
                <a:gridCol w="1299673">
                  <a:extLst>
                    <a:ext uri="{9D8B030D-6E8A-4147-A177-3AD203B41FA5}">
                      <a16:colId xmlns:a16="http://schemas.microsoft.com/office/drawing/2014/main" val="20000"/>
                    </a:ext>
                  </a:extLst>
                </a:gridCol>
                <a:gridCol w="1299673">
                  <a:extLst>
                    <a:ext uri="{9D8B030D-6E8A-4147-A177-3AD203B41FA5}">
                      <a16:colId xmlns:a16="http://schemas.microsoft.com/office/drawing/2014/main" val="20001"/>
                    </a:ext>
                  </a:extLst>
                </a:gridCol>
                <a:gridCol w="1299673">
                  <a:extLst>
                    <a:ext uri="{9D8B030D-6E8A-4147-A177-3AD203B41FA5}">
                      <a16:colId xmlns:a16="http://schemas.microsoft.com/office/drawing/2014/main" val="20002"/>
                    </a:ext>
                  </a:extLst>
                </a:gridCol>
                <a:gridCol w="1299673">
                  <a:extLst>
                    <a:ext uri="{9D8B030D-6E8A-4147-A177-3AD203B41FA5}">
                      <a16:colId xmlns:a16="http://schemas.microsoft.com/office/drawing/2014/main" val="20003"/>
                    </a:ext>
                  </a:extLst>
                </a:gridCol>
              </a:tblGrid>
              <a:tr h="780375">
                <a:tc>
                  <a:txBody>
                    <a:bodyPr/>
                    <a:lstStyle/>
                    <a:p>
                      <a:pPr marL="0" marR="0" lvl="0" indent="0" algn="ctr" rtl="0">
                        <a:lnSpc>
                          <a:spcPct val="100000"/>
                        </a:lnSpc>
                        <a:spcBef>
                          <a:spcPts val="0"/>
                        </a:spcBef>
                        <a:spcAft>
                          <a:spcPts val="0"/>
                        </a:spcAft>
                        <a:buClr>
                          <a:srgbClr val="000000"/>
                        </a:buClr>
                        <a:buSzPts val="1600"/>
                        <a:buFont typeface="Arial"/>
                        <a:buNone/>
                      </a:pPr>
                      <a:r>
                        <a:rPr lang="en" sz="1800" u="none" strike="noStrike" cap="none">
                          <a:solidFill>
                            <a:schemeClr val="bg1"/>
                          </a:solidFill>
                        </a:rPr>
                        <a:t>Loves Popcorn</a:t>
                      </a:r>
                      <a:endParaRPr sz="1800" u="none" strike="noStrike" cap="none">
                        <a:solidFill>
                          <a:schemeClr val="bg1"/>
                        </a:solidFill>
                      </a:endParaRPr>
                    </a:p>
                  </a:txBody>
                  <a:tcPr marL="91425" marR="91425" marT="91425" marB="91425"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u="none" strike="noStrike" cap="none">
                          <a:solidFill>
                            <a:schemeClr val="bg1"/>
                          </a:solidFill>
                        </a:rPr>
                        <a:t>Loves Soda</a:t>
                      </a:r>
                      <a:endParaRPr sz="1800" u="none" strike="noStrike" cap="none">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800" b="1" u="none" strike="noStrike" cap="none" dirty="0">
                          <a:solidFill>
                            <a:schemeClr val="bg1"/>
                          </a:solidFill>
                        </a:rPr>
                        <a:t>Age</a:t>
                      </a:r>
                      <a:endParaRPr sz="1800" b="1" u="none" strike="noStrike" cap="none" dirty="0">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bg1"/>
                          </a:solidFill>
                        </a:rPr>
                        <a:t>Happy Person</a:t>
                      </a:r>
                      <a:endParaRPr sz="1800" u="none" strike="noStrike" cap="none" dirty="0">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7</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12</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18</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solidFill>
                            <a:schemeClr val="dk1"/>
                          </a:solidFill>
                        </a:rPr>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35</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solidFill>
                            <a:schemeClr val="dk1"/>
                          </a:solidFill>
                        </a:rPr>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38</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yes</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50</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No</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a:t>83</a:t>
                      </a:r>
                      <a:endParaRPr sz="16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t>No</a:t>
                      </a:r>
                      <a:endParaRPr sz="1600" u="none" strike="noStrike" cap="none" dirty="0"/>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3" name="Google Shape;287;p22">
            <a:extLst>
              <a:ext uri="{FF2B5EF4-FFF2-40B4-BE49-F238E27FC236}">
                <a16:creationId xmlns:a16="http://schemas.microsoft.com/office/drawing/2014/main" id="{FC843396-2D5B-7D45-30AC-C58E926E0BC6}"/>
              </a:ext>
            </a:extLst>
          </p:cNvPr>
          <p:cNvSpPr/>
          <p:nvPr/>
        </p:nvSpPr>
        <p:spPr>
          <a:xfrm>
            <a:off x="8735812" y="3429000"/>
            <a:ext cx="1285875" cy="4731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Age  &lt; 9.5</a:t>
            </a:r>
            <a:endParaRPr sz="1400" b="0" i="0" u="none" strike="noStrike" cap="none">
              <a:solidFill>
                <a:srgbClr val="000000"/>
              </a:solidFill>
              <a:latin typeface="+mj-lt"/>
              <a:ea typeface="Arial"/>
              <a:cs typeface="Arial"/>
              <a:sym typeface="Arial"/>
            </a:endParaRPr>
          </a:p>
        </p:txBody>
      </p:sp>
      <p:cxnSp>
        <p:nvCxnSpPr>
          <p:cNvPr id="4" name="Google Shape;288;p22">
            <a:extLst>
              <a:ext uri="{FF2B5EF4-FFF2-40B4-BE49-F238E27FC236}">
                <a16:creationId xmlns:a16="http://schemas.microsoft.com/office/drawing/2014/main" id="{F3E4795D-037C-43CE-AB6B-EBB0F3EBC682}"/>
              </a:ext>
            </a:extLst>
          </p:cNvPr>
          <p:cNvCxnSpPr/>
          <p:nvPr/>
        </p:nvCxnSpPr>
        <p:spPr>
          <a:xfrm flipH="1">
            <a:off x="8551012" y="3922800"/>
            <a:ext cx="734100" cy="774300"/>
          </a:xfrm>
          <a:prstGeom prst="straightConnector1">
            <a:avLst/>
          </a:prstGeom>
          <a:noFill/>
          <a:ln w="9525" cap="flat" cmpd="sng">
            <a:solidFill>
              <a:schemeClr val="dk2"/>
            </a:solidFill>
            <a:prstDash val="solid"/>
            <a:round/>
            <a:headEnd type="none" w="sm" len="sm"/>
            <a:tailEnd type="triangle" w="med" len="med"/>
          </a:ln>
        </p:spPr>
      </p:cxnSp>
      <p:cxnSp>
        <p:nvCxnSpPr>
          <p:cNvPr id="7" name="Google Shape;289;p22">
            <a:extLst>
              <a:ext uri="{FF2B5EF4-FFF2-40B4-BE49-F238E27FC236}">
                <a16:creationId xmlns:a16="http://schemas.microsoft.com/office/drawing/2014/main" id="{09FFCF8D-2FA3-4394-1AF3-2C62D0AAFADB}"/>
              </a:ext>
            </a:extLst>
          </p:cNvPr>
          <p:cNvCxnSpPr>
            <a:stCxn id="3" idx="2"/>
          </p:cNvCxnSpPr>
          <p:nvPr/>
        </p:nvCxnSpPr>
        <p:spPr>
          <a:xfrm>
            <a:off x="9378750" y="3902100"/>
            <a:ext cx="941700" cy="815700"/>
          </a:xfrm>
          <a:prstGeom prst="straightConnector1">
            <a:avLst/>
          </a:prstGeom>
          <a:noFill/>
          <a:ln w="9525" cap="flat" cmpd="sng">
            <a:solidFill>
              <a:schemeClr val="dk2"/>
            </a:solidFill>
            <a:prstDash val="solid"/>
            <a:round/>
            <a:headEnd type="none" w="sm" len="sm"/>
            <a:tailEnd type="triangle" w="med" len="med"/>
          </a:ln>
        </p:spPr>
      </p:cxnSp>
      <p:sp>
        <p:nvSpPr>
          <p:cNvPr id="9" name="Google Shape;290;p22">
            <a:extLst>
              <a:ext uri="{FF2B5EF4-FFF2-40B4-BE49-F238E27FC236}">
                <a16:creationId xmlns:a16="http://schemas.microsoft.com/office/drawing/2014/main" id="{8C363F19-7ECD-F1F2-F19C-0AA738450667}"/>
              </a:ext>
            </a:extLst>
          </p:cNvPr>
          <p:cNvSpPr txBox="1"/>
          <p:nvPr/>
        </p:nvSpPr>
        <p:spPr>
          <a:xfrm>
            <a:off x="8034637" y="4642825"/>
            <a:ext cx="1169400" cy="7026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0" name="Google Shape;291;p22">
            <a:extLst>
              <a:ext uri="{FF2B5EF4-FFF2-40B4-BE49-F238E27FC236}">
                <a16:creationId xmlns:a16="http://schemas.microsoft.com/office/drawing/2014/main" id="{8705B116-B047-6241-F325-7DF8A53B2341}"/>
              </a:ext>
            </a:extLst>
          </p:cNvPr>
          <p:cNvSpPr txBox="1"/>
          <p:nvPr/>
        </p:nvSpPr>
        <p:spPr>
          <a:xfrm>
            <a:off x="9449637" y="4642825"/>
            <a:ext cx="1169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1" name="Google Shape;292;p22">
            <a:extLst>
              <a:ext uri="{FF2B5EF4-FFF2-40B4-BE49-F238E27FC236}">
                <a16:creationId xmlns:a16="http://schemas.microsoft.com/office/drawing/2014/main" id="{7937A162-C6B5-F140-8696-D08A41B97DA6}"/>
              </a:ext>
            </a:extLst>
          </p:cNvPr>
          <p:cNvSpPr txBox="1"/>
          <p:nvPr/>
        </p:nvSpPr>
        <p:spPr>
          <a:xfrm>
            <a:off x="8401687" y="4074000"/>
            <a:ext cx="435300" cy="2979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75"/>
              <a:buFont typeface="Arial"/>
              <a:buNone/>
            </a:pPr>
            <a:r>
              <a:rPr lang="en" sz="1050" b="0" i="0" u="none" strike="noStrike" cap="none">
                <a:solidFill>
                  <a:srgbClr val="000000"/>
                </a:solidFill>
                <a:latin typeface="+mj-lt"/>
                <a:ea typeface="Arial"/>
                <a:cs typeface="Arial"/>
                <a:sym typeface="Arial"/>
              </a:rPr>
              <a:t>Yes</a:t>
            </a:r>
            <a:endParaRPr sz="1050" b="0" i="0" u="none" strike="noStrike" cap="none">
              <a:solidFill>
                <a:srgbClr val="000000"/>
              </a:solidFill>
              <a:latin typeface="+mj-lt"/>
              <a:ea typeface="Arial"/>
              <a:cs typeface="Arial"/>
              <a:sym typeface="Arial"/>
            </a:endParaRPr>
          </a:p>
        </p:txBody>
      </p:sp>
      <p:sp>
        <p:nvSpPr>
          <p:cNvPr id="12" name="Google Shape;293;p22">
            <a:extLst>
              <a:ext uri="{FF2B5EF4-FFF2-40B4-BE49-F238E27FC236}">
                <a16:creationId xmlns:a16="http://schemas.microsoft.com/office/drawing/2014/main" id="{639D2D9F-AA68-7BE4-C398-1F07537BA7C1}"/>
              </a:ext>
            </a:extLst>
          </p:cNvPr>
          <p:cNvSpPr txBox="1"/>
          <p:nvPr/>
        </p:nvSpPr>
        <p:spPr>
          <a:xfrm>
            <a:off x="9884887" y="4123513"/>
            <a:ext cx="488400" cy="2979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75"/>
              <a:buFont typeface="Arial"/>
              <a:buNone/>
            </a:pPr>
            <a:r>
              <a:rPr lang="en" sz="1250" b="0" i="0" u="none" strike="noStrike" cap="none">
                <a:solidFill>
                  <a:srgbClr val="000000"/>
                </a:solidFill>
                <a:latin typeface="+mj-lt"/>
                <a:ea typeface="Arial"/>
                <a:cs typeface="Arial"/>
                <a:sym typeface="Arial"/>
              </a:rPr>
              <a:t>No</a:t>
            </a:r>
            <a:endParaRPr sz="1250" b="0" i="0" u="none" strike="noStrike" cap="none">
              <a:solidFill>
                <a:srgbClr val="000000"/>
              </a:solidFill>
              <a:latin typeface="+mj-lt"/>
              <a:ea typeface="Arial"/>
              <a:cs typeface="Arial"/>
              <a:sym typeface="Arial"/>
            </a:endParaRPr>
          </a:p>
        </p:txBody>
      </p:sp>
      <p:sp>
        <p:nvSpPr>
          <p:cNvPr id="13" name="Google Shape;294;p22">
            <a:extLst>
              <a:ext uri="{FF2B5EF4-FFF2-40B4-BE49-F238E27FC236}">
                <a16:creationId xmlns:a16="http://schemas.microsoft.com/office/drawing/2014/main" id="{E604C4A3-8E5A-E467-988D-4081BBFE07FB}"/>
              </a:ext>
            </a:extLst>
          </p:cNvPr>
          <p:cNvSpPr/>
          <p:nvPr/>
        </p:nvSpPr>
        <p:spPr>
          <a:xfrm>
            <a:off x="7918237" y="4717800"/>
            <a:ext cx="1285800" cy="62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Yes= 0</a:t>
            </a:r>
            <a:endParaRPr sz="14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No =1</a:t>
            </a:r>
            <a:endParaRPr sz="1400" b="0" i="0" u="none" strike="noStrike" cap="none">
              <a:solidFill>
                <a:srgbClr val="000000"/>
              </a:solidFill>
              <a:latin typeface="+mj-lt"/>
              <a:ea typeface="Arial"/>
              <a:cs typeface="Arial"/>
              <a:sym typeface="Arial"/>
            </a:endParaRPr>
          </a:p>
        </p:txBody>
      </p:sp>
      <p:sp>
        <p:nvSpPr>
          <p:cNvPr id="14" name="Google Shape;295;p22">
            <a:extLst>
              <a:ext uri="{FF2B5EF4-FFF2-40B4-BE49-F238E27FC236}">
                <a16:creationId xmlns:a16="http://schemas.microsoft.com/office/drawing/2014/main" id="{3F2259FD-CB19-886B-0B0E-637F0F1C27DE}"/>
              </a:ext>
            </a:extLst>
          </p:cNvPr>
          <p:cNvSpPr/>
          <p:nvPr/>
        </p:nvSpPr>
        <p:spPr>
          <a:xfrm>
            <a:off x="9745712" y="4757575"/>
            <a:ext cx="11265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Yes=3</a:t>
            </a:r>
            <a:endParaRPr sz="14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No=3</a:t>
            </a:r>
            <a:endParaRPr sz="1400" b="0" i="0" u="none" strike="noStrike" cap="none">
              <a:solidFill>
                <a:srgbClr val="000000"/>
              </a:solidFill>
              <a:latin typeface="+mj-lt"/>
              <a:ea typeface="Arial"/>
              <a:cs typeface="Arial"/>
              <a:sym typeface="Arial"/>
            </a:endParaRPr>
          </a:p>
        </p:txBody>
      </p:sp>
      <p:sp>
        <p:nvSpPr>
          <p:cNvPr id="15" name="Google Shape;296;p22">
            <a:extLst>
              <a:ext uri="{FF2B5EF4-FFF2-40B4-BE49-F238E27FC236}">
                <a16:creationId xmlns:a16="http://schemas.microsoft.com/office/drawing/2014/main" id="{7EFAE078-2278-9986-34B6-985AB09BDB40}"/>
              </a:ext>
            </a:extLst>
          </p:cNvPr>
          <p:cNvSpPr txBox="1"/>
          <p:nvPr/>
        </p:nvSpPr>
        <p:spPr>
          <a:xfrm>
            <a:off x="7911187" y="5453375"/>
            <a:ext cx="14403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mj-lt"/>
                <a:ea typeface="Arial"/>
                <a:cs typeface="Arial"/>
                <a:sym typeface="Arial"/>
              </a:rPr>
              <a:t>Happy Person</a:t>
            </a:r>
            <a:endParaRPr sz="1500" b="0" i="0" u="none" strike="noStrike" cap="none">
              <a:solidFill>
                <a:srgbClr val="000000"/>
              </a:solidFill>
              <a:latin typeface="+mj-lt"/>
              <a:ea typeface="Arial"/>
              <a:cs typeface="Arial"/>
              <a:sym typeface="Arial"/>
            </a:endParaRPr>
          </a:p>
        </p:txBody>
      </p:sp>
      <p:sp>
        <p:nvSpPr>
          <p:cNvPr id="16" name="Google Shape;297;p22">
            <a:extLst>
              <a:ext uri="{FF2B5EF4-FFF2-40B4-BE49-F238E27FC236}">
                <a16:creationId xmlns:a16="http://schemas.microsoft.com/office/drawing/2014/main" id="{5C3B8E86-2BEE-B5AE-0DC1-77FF8A0E5B16}"/>
              </a:ext>
            </a:extLst>
          </p:cNvPr>
          <p:cNvSpPr txBox="1"/>
          <p:nvPr/>
        </p:nvSpPr>
        <p:spPr>
          <a:xfrm>
            <a:off x="9621437" y="5457950"/>
            <a:ext cx="1501200" cy="4002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chemeClr val="dk1"/>
              </a:buClr>
              <a:buSzPts val="275"/>
              <a:buFont typeface="Arial"/>
              <a:buNone/>
            </a:pPr>
            <a:r>
              <a:rPr lang="en" sz="6007" b="0" i="0" u="none" strike="noStrike" cap="none">
                <a:solidFill>
                  <a:schemeClr val="dk1"/>
                </a:solidFill>
                <a:latin typeface="+mj-lt"/>
                <a:ea typeface="Arial"/>
                <a:cs typeface="Arial"/>
                <a:sym typeface="Arial"/>
              </a:rPr>
              <a:t>Happy Person</a:t>
            </a:r>
            <a:endParaRPr sz="6007" b="0" i="0" u="none" strike="noStrike" cap="none">
              <a:solidFill>
                <a:schemeClr val="dk1"/>
              </a:solidFill>
              <a:latin typeface="+mj-lt"/>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mj-lt"/>
              <a:ea typeface="Arial"/>
              <a:cs typeface="Arial"/>
              <a:sym typeface="Arial"/>
            </a:endParaRPr>
          </a:p>
        </p:txBody>
      </p:sp>
      <p:sp>
        <p:nvSpPr>
          <p:cNvPr id="17" name="Google Shape;299;p22">
            <a:extLst>
              <a:ext uri="{FF2B5EF4-FFF2-40B4-BE49-F238E27FC236}">
                <a16:creationId xmlns:a16="http://schemas.microsoft.com/office/drawing/2014/main" id="{3045A8B4-823F-C79B-5BEA-950C58B38DFF}"/>
              </a:ext>
            </a:extLst>
          </p:cNvPr>
          <p:cNvSpPr txBox="1"/>
          <p:nvPr/>
        </p:nvSpPr>
        <p:spPr>
          <a:xfrm>
            <a:off x="5841500" y="3187248"/>
            <a:ext cx="1745012" cy="297613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 sz="1800" b="1" i="0" u="sng" strike="noStrike" cap="none">
                <a:solidFill>
                  <a:srgbClr val="000000"/>
                </a:solidFill>
                <a:latin typeface="+mj-lt"/>
                <a:ea typeface="Arial"/>
                <a:cs typeface="Arial"/>
                <a:sym typeface="Arial"/>
              </a:rPr>
              <a:t>Average Age </a:t>
            </a:r>
            <a:endParaRPr sz="1800" b="1" i="0" u="sng" strike="noStrike" cap="none">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 sz="1800" b="0" i="0" u="none" strike="noStrike" cap="none">
                <a:solidFill>
                  <a:srgbClr val="000000"/>
                </a:solidFill>
                <a:latin typeface="+mj-lt"/>
                <a:ea typeface="Arial"/>
                <a:cs typeface="Arial"/>
                <a:sym typeface="Arial"/>
              </a:rPr>
              <a:t>7 +12 = 9.5</a:t>
            </a:r>
            <a:endParaRPr sz="18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 sz="1800" b="0" i="0" u="none" strike="noStrike" cap="none">
                <a:solidFill>
                  <a:srgbClr val="000000"/>
                </a:solidFill>
                <a:latin typeface="+mj-lt"/>
                <a:ea typeface="Arial"/>
                <a:cs typeface="Arial"/>
                <a:sym typeface="Arial"/>
              </a:rPr>
              <a:t>12+18 = 15</a:t>
            </a:r>
            <a:endParaRPr sz="18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 sz="1800" b="0" i="0" u="none" strike="noStrike" cap="none">
                <a:solidFill>
                  <a:srgbClr val="000000"/>
                </a:solidFill>
                <a:latin typeface="+mj-lt"/>
                <a:ea typeface="Arial"/>
                <a:cs typeface="Arial"/>
                <a:sym typeface="Arial"/>
              </a:rPr>
              <a:t>18+35 = 26.5</a:t>
            </a:r>
            <a:endParaRPr sz="18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 sz="1800" b="0" i="0" u="none" strike="noStrike" cap="none">
                <a:solidFill>
                  <a:srgbClr val="000000"/>
                </a:solidFill>
                <a:latin typeface="+mj-lt"/>
                <a:ea typeface="Arial"/>
                <a:cs typeface="Arial"/>
                <a:sym typeface="Arial"/>
              </a:rPr>
              <a:t>35+38 = 36.5</a:t>
            </a:r>
            <a:endParaRPr sz="18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 sz="1800" b="0" i="0" u="none" strike="noStrike" cap="none">
                <a:solidFill>
                  <a:srgbClr val="000000"/>
                </a:solidFill>
                <a:latin typeface="+mj-lt"/>
                <a:ea typeface="Arial"/>
                <a:cs typeface="Arial"/>
                <a:sym typeface="Arial"/>
              </a:rPr>
              <a:t>38+50 =  44</a:t>
            </a:r>
            <a:endParaRPr sz="18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 sz="1800" b="0" i="0" u="none" strike="noStrike" cap="none">
                <a:solidFill>
                  <a:srgbClr val="000000"/>
                </a:solidFill>
                <a:latin typeface="+mj-lt"/>
                <a:ea typeface="Arial"/>
                <a:cs typeface="Arial"/>
                <a:sym typeface="Arial"/>
              </a:rPr>
              <a:t>50+83 = 66.5</a:t>
            </a:r>
            <a:endParaRPr sz="18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4228794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- 13</a:t>
            </a:r>
          </a:p>
        </p:txBody>
      </p:sp>
      <p:sp>
        <p:nvSpPr>
          <p:cNvPr id="2" name="Google Shape;156;g1257cc91974_0_191">
            <a:extLst>
              <a:ext uri="{FF2B5EF4-FFF2-40B4-BE49-F238E27FC236}">
                <a16:creationId xmlns:a16="http://schemas.microsoft.com/office/drawing/2014/main" id="{88FD195D-E950-E115-42E9-8D9B657C41B4}"/>
              </a:ext>
            </a:extLst>
          </p:cNvPr>
          <p:cNvSpPr txBox="1"/>
          <p:nvPr/>
        </p:nvSpPr>
        <p:spPr>
          <a:xfrm>
            <a:off x="227012" y="1158163"/>
            <a:ext cx="11737975" cy="646300"/>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So, the Gini Impurity would be:</a:t>
            </a:r>
          </a:p>
        </p:txBody>
      </p:sp>
      <p:grpSp>
        <p:nvGrpSpPr>
          <p:cNvPr id="23" name="Group 22">
            <a:extLst>
              <a:ext uri="{FF2B5EF4-FFF2-40B4-BE49-F238E27FC236}">
                <a16:creationId xmlns:a16="http://schemas.microsoft.com/office/drawing/2014/main" id="{9ED92634-EA6C-E036-703B-08FE987D72EE}"/>
              </a:ext>
            </a:extLst>
          </p:cNvPr>
          <p:cNvGrpSpPr/>
          <p:nvPr/>
        </p:nvGrpSpPr>
        <p:grpSpPr>
          <a:xfrm>
            <a:off x="644183" y="2080660"/>
            <a:ext cx="3542806" cy="2435771"/>
            <a:chOff x="644183" y="2080661"/>
            <a:chExt cx="2619375" cy="1800888"/>
          </a:xfrm>
        </p:grpSpPr>
        <p:sp>
          <p:nvSpPr>
            <p:cNvPr id="6" name="Google Shape;308;p23">
              <a:extLst>
                <a:ext uri="{FF2B5EF4-FFF2-40B4-BE49-F238E27FC236}">
                  <a16:creationId xmlns:a16="http://schemas.microsoft.com/office/drawing/2014/main" id="{C5FDD76A-B330-F601-66E3-B8778EF5DD5F}"/>
                </a:ext>
              </a:extLst>
            </p:cNvPr>
            <p:cNvSpPr/>
            <p:nvPr/>
          </p:nvSpPr>
          <p:spPr>
            <a:xfrm>
              <a:off x="1234258" y="2080661"/>
              <a:ext cx="1285875" cy="4731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Age  &lt; 9.5</a:t>
              </a:r>
              <a:endParaRPr sz="2000" b="0" i="0" u="none" strike="noStrike" cap="none">
                <a:solidFill>
                  <a:srgbClr val="000000"/>
                </a:solidFill>
                <a:latin typeface="+mj-lt"/>
                <a:ea typeface="Arial"/>
                <a:cs typeface="Arial"/>
                <a:sym typeface="Arial"/>
              </a:endParaRPr>
            </a:p>
          </p:txBody>
        </p:sp>
        <p:cxnSp>
          <p:nvCxnSpPr>
            <p:cNvPr id="8" name="Google Shape;309;p23">
              <a:extLst>
                <a:ext uri="{FF2B5EF4-FFF2-40B4-BE49-F238E27FC236}">
                  <a16:creationId xmlns:a16="http://schemas.microsoft.com/office/drawing/2014/main" id="{2FEFF926-C4BF-CA3B-5021-BBCBC035568C}"/>
                </a:ext>
              </a:extLst>
            </p:cNvPr>
            <p:cNvCxnSpPr/>
            <p:nvPr/>
          </p:nvCxnSpPr>
          <p:spPr>
            <a:xfrm flipH="1">
              <a:off x="1143171" y="2569061"/>
              <a:ext cx="683400" cy="709500"/>
            </a:xfrm>
            <a:prstGeom prst="straightConnector1">
              <a:avLst/>
            </a:prstGeom>
            <a:noFill/>
            <a:ln w="9525" cap="flat" cmpd="sng">
              <a:solidFill>
                <a:schemeClr val="dk2"/>
              </a:solidFill>
              <a:prstDash val="solid"/>
              <a:round/>
              <a:headEnd type="none" w="sm" len="sm"/>
              <a:tailEnd type="triangle" w="med" len="med"/>
            </a:ln>
          </p:spPr>
        </p:cxnSp>
        <p:cxnSp>
          <p:nvCxnSpPr>
            <p:cNvPr id="18" name="Google Shape;310;p23">
              <a:extLst>
                <a:ext uri="{FF2B5EF4-FFF2-40B4-BE49-F238E27FC236}">
                  <a16:creationId xmlns:a16="http://schemas.microsoft.com/office/drawing/2014/main" id="{661DF3CF-83DE-807F-7BBF-EF705F729C96}"/>
                </a:ext>
              </a:extLst>
            </p:cNvPr>
            <p:cNvCxnSpPr/>
            <p:nvPr/>
          </p:nvCxnSpPr>
          <p:spPr>
            <a:xfrm>
              <a:off x="1916996" y="2566361"/>
              <a:ext cx="582300" cy="714900"/>
            </a:xfrm>
            <a:prstGeom prst="straightConnector1">
              <a:avLst/>
            </a:prstGeom>
            <a:noFill/>
            <a:ln w="9525" cap="flat" cmpd="sng">
              <a:solidFill>
                <a:schemeClr val="dk2"/>
              </a:solidFill>
              <a:prstDash val="solid"/>
              <a:round/>
              <a:headEnd type="none" w="sm" len="sm"/>
              <a:tailEnd type="triangle" w="med" len="med"/>
            </a:ln>
          </p:spPr>
        </p:cxnSp>
        <p:sp>
          <p:nvSpPr>
            <p:cNvPr id="19" name="Google Shape;311;p23">
              <a:extLst>
                <a:ext uri="{FF2B5EF4-FFF2-40B4-BE49-F238E27FC236}">
                  <a16:creationId xmlns:a16="http://schemas.microsoft.com/office/drawing/2014/main" id="{C4C65647-58D2-CDDA-A2DC-E19528A4F754}"/>
                </a:ext>
              </a:extLst>
            </p:cNvPr>
            <p:cNvSpPr txBox="1"/>
            <p:nvPr/>
          </p:nvSpPr>
          <p:spPr>
            <a:xfrm>
              <a:off x="836383" y="2675186"/>
              <a:ext cx="468900" cy="27987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050"/>
                <a:buFont typeface="Arial"/>
                <a:buNone/>
              </a:pPr>
              <a:r>
                <a:rPr lang="en" b="0" i="0" u="none" strike="noStrike" cap="none">
                  <a:solidFill>
                    <a:schemeClr val="dk1"/>
                  </a:solidFill>
                  <a:latin typeface="+mj-lt"/>
                  <a:ea typeface="Arial"/>
                  <a:cs typeface="Arial"/>
                  <a:sym typeface="Arial"/>
                </a:rPr>
                <a:t>Yes</a:t>
              </a:r>
              <a:endParaRPr sz="2000" b="0" i="0" u="none" strike="noStrike" cap="none">
                <a:solidFill>
                  <a:srgbClr val="000000"/>
                </a:solidFill>
                <a:latin typeface="+mj-lt"/>
                <a:ea typeface="Arial"/>
                <a:cs typeface="Arial"/>
                <a:sym typeface="Arial"/>
              </a:endParaRPr>
            </a:p>
          </p:txBody>
        </p:sp>
        <p:sp>
          <p:nvSpPr>
            <p:cNvPr id="20" name="Google Shape;312;p23">
              <a:extLst>
                <a:ext uri="{FF2B5EF4-FFF2-40B4-BE49-F238E27FC236}">
                  <a16:creationId xmlns:a16="http://schemas.microsoft.com/office/drawing/2014/main" id="{28A17E3E-99EE-9130-DA9D-68BA88BCF8D6}"/>
                </a:ext>
              </a:extLst>
            </p:cNvPr>
            <p:cNvSpPr txBox="1"/>
            <p:nvPr/>
          </p:nvSpPr>
          <p:spPr>
            <a:xfrm>
              <a:off x="2274833" y="2675186"/>
              <a:ext cx="468900" cy="27987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050"/>
                <a:buFont typeface="Arial"/>
                <a:buNone/>
              </a:pPr>
              <a:r>
                <a:rPr lang="en" b="0" i="0" u="none" strike="noStrike" cap="none">
                  <a:solidFill>
                    <a:schemeClr val="dk1"/>
                  </a:solidFill>
                  <a:latin typeface="+mj-lt"/>
                  <a:ea typeface="Arial"/>
                  <a:cs typeface="Arial"/>
                  <a:sym typeface="Arial"/>
                </a:rPr>
                <a:t>No</a:t>
              </a:r>
              <a:endParaRPr sz="2000" b="0" i="0" u="none" strike="noStrike" cap="none">
                <a:solidFill>
                  <a:srgbClr val="000000"/>
                </a:solidFill>
                <a:latin typeface="+mj-lt"/>
                <a:ea typeface="Arial"/>
                <a:cs typeface="Arial"/>
                <a:sym typeface="Arial"/>
              </a:endParaRPr>
            </a:p>
          </p:txBody>
        </p:sp>
        <p:sp>
          <p:nvSpPr>
            <p:cNvPr id="21" name="Google Shape;313;p23">
              <a:extLst>
                <a:ext uri="{FF2B5EF4-FFF2-40B4-BE49-F238E27FC236}">
                  <a16:creationId xmlns:a16="http://schemas.microsoft.com/office/drawing/2014/main" id="{798C3318-EBC6-37EA-11FC-76DED1527CE8}"/>
                </a:ext>
              </a:extLst>
            </p:cNvPr>
            <p:cNvSpPr/>
            <p:nvPr/>
          </p:nvSpPr>
          <p:spPr>
            <a:xfrm>
              <a:off x="644183" y="3293849"/>
              <a:ext cx="11268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Yes = 0</a:t>
              </a:r>
              <a:endParaRPr sz="20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No = 1</a:t>
              </a:r>
              <a:endParaRPr sz="2000" b="0" i="0" u="none" strike="noStrike" cap="none">
                <a:solidFill>
                  <a:srgbClr val="000000"/>
                </a:solidFill>
                <a:latin typeface="+mj-lt"/>
                <a:ea typeface="Arial"/>
                <a:cs typeface="Arial"/>
                <a:sym typeface="Arial"/>
              </a:endParaRPr>
            </a:p>
          </p:txBody>
        </p:sp>
        <p:sp>
          <p:nvSpPr>
            <p:cNvPr id="22" name="Google Shape;314;p23">
              <a:extLst>
                <a:ext uri="{FF2B5EF4-FFF2-40B4-BE49-F238E27FC236}">
                  <a16:creationId xmlns:a16="http://schemas.microsoft.com/office/drawing/2014/main" id="{FB8599F9-47D3-2951-A1E3-3A32EAAF9165}"/>
                </a:ext>
              </a:extLst>
            </p:cNvPr>
            <p:cNvSpPr/>
            <p:nvPr/>
          </p:nvSpPr>
          <p:spPr>
            <a:xfrm>
              <a:off x="1977758" y="3293849"/>
              <a:ext cx="12858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Yes = 3</a:t>
              </a:r>
              <a:endParaRPr sz="20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No = 3</a:t>
              </a:r>
              <a:endParaRPr sz="2000" b="0" i="0" u="none" strike="noStrike" cap="none">
                <a:solidFill>
                  <a:srgbClr val="000000"/>
                </a:solidFill>
                <a:latin typeface="+mj-lt"/>
                <a:ea typeface="Arial"/>
                <a:cs typeface="Arial"/>
                <a:sym typeface="Arial"/>
              </a:endParaRPr>
            </a:p>
          </p:txBody>
        </p:sp>
      </p:grpSp>
      <p:sp>
        <p:nvSpPr>
          <p:cNvPr id="24" name="Google Shape;156;g1257cc91974_0_191">
            <a:extLst>
              <a:ext uri="{FF2B5EF4-FFF2-40B4-BE49-F238E27FC236}">
                <a16:creationId xmlns:a16="http://schemas.microsoft.com/office/drawing/2014/main" id="{4E4E32E1-DD64-B573-6459-DBDAB2B9E410}"/>
              </a:ext>
            </a:extLst>
          </p:cNvPr>
          <p:cNvSpPr txBox="1"/>
          <p:nvPr/>
        </p:nvSpPr>
        <p:spPr>
          <a:xfrm>
            <a:off x="227012" y="5294794"/>
            <a:ext cx="11737975" cy="646300"/>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The weighted Gini Impurity for Age &lt; 9.5 would be: (1/1+6)*0 + (6/1+6)*0.5 = 0.429</a:t>
            </a:r>
          </a:p>
        </p:txBody>
      </p:sp>
      <p:sp>
        <p:nvSpPr>
          <p:cNvPr id="25" name="Google Shape;306;p23">
            <a:extLst>
              <a:ext uri="{FF2B5EF4-FFF2-40B4-BE49-F238E27FC236}">
                <a16:creationId xmlns:a16="http://schemas.microsoft.com/office/drawing/2014/main" id="{39375D35-C3BA-40D7-4B01-28F47A4183B6}"/>
              </a:ext>
            </a:extLst>
          </p:cNvPr>
          <p:cNvSpPr txBox="1"/>
          <p:nvPr/>
        </p:nvSpPr>
        <p:spPr>
          <a:xfrm>
            <a:off x="5039217" y="1400006"/>
            <a:ext cx="6045877" cy="1484771"/>
          </a:xfrm>
          <a:prstGeom prst="rect">
            <a:avLst/>
          </a:prstGeom>
          <a:noFill/>
          <a:ln>
            <a:noFill/>
          </a:ln>
        </p:spPr>
        <p:txBody>
          <a:bodyPr spcFirstLastPara="1" wrap="square" lIns="91425" tIns="91425" rIns="91425" bIns="91425" anchor="t" anchorCtr="0">
            <a:noAutofit/>
          </a:bodyPr>
          <a:lstStyle/>
          <a:p>
            <a:pPr marL="0" marR="0" lvl="0" indent="0" algn="r" rtl="0">
              <a:lnSpc>
                <a:spcPct val="80000"/>
              </a:lnSpc>
              <a:spcBef>
                <a:spcPts val="0"/>
              </a:spcBef>
              <a:spcAft>
                <a:spcPts val="0"/>
              </a:spcAft>
              <a:buClr>
                <a:srgbClr val="000000"/>
              </a:buClr>
              <a:buSzPts val="852"/>
              <a:buFont typeface="Arial"/>
              <a:buNone/>
            </a:pPr>
            <a:r>
              <a:rPr lang="en" sz="2000" b="0" i="0" u="none" strike="noStrike" cap="none">
                <a:solidFill>
                  <a:srgbClr val="000000"/>
                </a:solidFill>
                <a:latin typeface="+mj-lt"/>
                <a:ea typeface="Arial"/>
                <a:cs typeface="Arial"/>
                <a:sym typeface="Arial"/>
              </a:rPr>
              <a:t>GI for a left leaf node  = 1- (probability of “yes”)² - (probability of “No”)²</a:t>
            </a:r>
            <a:endParaRPr sz="2000" b="0" i="0" u="none" strike="noStrike" cap="none">
              <a:solidFill>
                <a:srgbClr val="000000"/>
              </a:solidFill>
              <a:latin typeface="+mj-lt"/>
              <a:ea typeface="Arial"/>
              <a:cs typeface="Arial"/>
              <a:sym typeface="Arial"/>
            </a:endParaRPr>
          </a:p>
          <a:p>
            <a:pPr marL="0" marR="0" lvl="0" indent="0" algn="r" rtl="0">
              <a:lnSpc>
                <a:spcPct val="80000"/>
              </a:lnSpc>
              <a:spcBef>
                <a:spcPts val="0"/>
              </a:spcBef>
              <a:spcAft>
                <a:spcPts val="0"/>
              </a:spcAft>
              <a:buClr>
                <a:srgbClr val="000000"/>
              </a:buClr>
              <a:buSzPts val="852"/>
              <a:buFont typeface="Arial"/>
              <a:buNone/>
            </a:pPr>
            <a:r>
              <a:rPr lang="en" sz="2000" b="0" i="0" u="none" strike="noStrike" cap="none">
                <a:solidFill>
                  <a:srgbClr val="000000"/>
                </a:solidFill>
                <a:latin typeface="+mj-lt"/>
                <a:ea typeface="Arial"/>
                <a:cs typeface="Arial"/>
                <a:sym typeface="Arial"/>
              </a:rPr>
              <a:t>                                             </a:t>
            </a:r>
            <a:endParaRPr sz="2000" b="0" i="0" u="none" strike="noStrike" cap="none">
              <a:solidFill>
                <a:srgbClr val="000000"/>
              </a:solidFill>
              <a:latin typeface="+mj-lt"/>
              <a:ea typeface="Arial"/>
              <a:cs typeface="Arial"/>
              <a:sym typeface="Arial"/>
            </a:endParaRPr>
          </a:p>
          <a:p>
            <a:pPr marL="0" marR="0" lvl="0" indent="0" algn="l" rtl="0">
              <a:lnSpc>
                <a:spcPct val="80000"/>
              </a:lnSpc>
              <a:spcBef>
                <a:spcPts val="0"/>
              </a:spcBef>
              <a:spcAft>
                <a:spcPts val="0"/>
              </a:spcAft>
              <a:buClr>
                <a:srgbClr val="000000"/>
              </a:buClr>
              <a:buSzPts val="852"/>
              <a:buFont typeface="Arial"/>
              <a:buNone/>
            </a:pPr>
            <a:r>
              <a:rPr lang="en" sz="2000" b="0" i="0" u="none" strike="noStrike" cap="none">
                <a:solidFill>
                  <a:srgbClr val="000000"/>
                </a:solidFill>
                <a:latin typeface="+mj-lt"/>
                <a:ea typeface="Arial"/>
                <a:cs typeface="Arial"/>
                <a:sym typeface="Arial"/>
              </a:rPr>
              <a:t>                                            =1-(0/0+1)²-(1/0+1)²</a:t>
            </a:r>
            <a:endParaRPr sz="2000" b="0" i="0" u="none" strike="noStrike" cap="none">
              <a:solidFill>
                <a:srgbClr val="000000"/>
              </a:solidFill>
              <a:latin typeface="+mj-lt"/>
              <a:ea typeface="Arial"/>
              <a:cs typeface="Arial"/>
              <a:sym typeface="Arial"/>
            </a:endParaRPr>
          </a:p>
          <a:p>
            <a:pPr marL="0" marR="0" lvl="0" indent="0" algn="l" rtl="0">
              <a:lnSpc>
                <a:spcPct val="80000"/>
              </a:lnSpc>
              <a:spcBef>
                <a:spcPts val="0"/>
              </a:spcBef>
              <a:spcAft>
                <a:spcPts val="0"/>
              </a:spcAft>
              <a:buClr>
                <a:srgbClr val="000000"/>
              </a:buClr>
              <a:buSzPts val="852"/>
              <a:buFont typeface="Arial"/>
              <a:buNone/>
            </a:pPr>
            <a:r>
              <a:rPr lang="en" sz="2000" b="0" i="0" u="none" strike="noStrike" cap="none">
                <a:solidFill>
                  <a:srgbClr val="000000"/>
                </a:solidFill>
                <a:latin typeface="+mj-lt"/>
                <a:ea typeface="Arial"/>
                <a:cs typeface="Arial"/>
                <a:sym typeface="Arial"/>
              </a:rPr>
              <a:t>                                            =  0 </a:t>
            </a:r>
            <a:endParaRPr sz="2000" b="0" i="0" u="none" strike="noStrike" cap="none">
              <a:solidFill>
                <a:srgbClr val="000000"/>
              </a:solidFill>
              <a:latin typeface="+mj-lt"/>
              <a:ea typeface="Arial"/>
              <a:cs typeface="Arial"/>
              <a:sym typeface="Arial"/>
            </a:endParaRPr>
          </a:p>
        </p:txBody>
      </p:sp>
      <p:sp>
        <p:nvSpPr>
          <p:cNvPr id="26" name="Google Shape;307;p23">
            <a:extLst>
              <a:ext uri="{FF2B5EF4-FFF2-40B4-BE49-F238E27FC236}">
                <a16:creationId xmlns:a16="http://schemas.microsoft.com/office/drawing/2014/main" id="{D3E51E10-ED01-3E44-6EDA-21DF5195BC1D}"/>
              </a:ext>
            </a:extLst>
          </p:cNvPr>
          <p:cNvSpPr txBox="1"/>
          <p:nvPr/>
        </p:nvSpPr>
        <p:spPr>
          <a:xfrm>
            <a:off x="5084667" y="3300248"/>
            <a:ext cx="6880319" cy="9792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GI for a right leaf node =1-(probability of “yes”)² - (probability of“No”)²</a:t>
            </a:r>
            <a:r>
              <a:rPr lang="en-US" sz="2000" b="0" i="0" u="none" strike="noStrike" cap="none">
                <a:solidFill>
                  <a:srgbClr val="000000"/>
                </a:solidFill>
                <a:latin typeface="+mj-lt"/>
                <a:ea typeface="Arial"/>
                <a:cs typeface="Arial"/>
                <a:sym typeface="Arial"/>
              </a:rPr>
              <a:t> = 1-(3/3+3)²- (3/3+3)²</a:t>
            </a:r>
          </a:p>
          <a:p>
            <a:pPr marL="0" marR="0" lvl="0" indent="0" algn="l" rtl="0">
              <a:lnSpc>
                <a:spcPct val="12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                                    =  0.5</a:t>
            </a:r>
            <a:endParaRPr sz="2000" b="0"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69532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- 14</a:t>
            </a:r>
          </a:p>
        </p:txBody>
      </p:sp>
      <p:sp>
        <p:nvSpPr>
          <p:cNvPr id="2" name="Google Shape;156;g1257cc91974_0_191">
            <a:extLst>
              <a:ext uri="{FF2B5EF4-FFF2-40B4-BE49-F238E27FC236}">
                <a16:creationId xmlns:a16="http://schemas.microsoft.com/office/drawing/2014/main" id="{88FD195D-E950-E115-42E9-8D9B657C41B4}"/>
              </a:ext>
            </a:extLst>
          </p:cNvPr>
          <p:cNvSpPr txBox="1"/>
          <p:nvPr/>
        </p:nvSpPr>
        <p:spPr>
          <a:xfrm>
            <a:off x="227012" y="1158163"/>
            <a:ext cx="11737975" cy="646300"/>
          </a:xfrm>
          <a:prstGeom prst="rect">
            <a:avLst/>
          </a:prstGeom>
          <a:noFill/>
          <a:ln>
            <a:noFill/>
          </a:ln>
        </p:spPr>
        <p:txBody>
          <a:bodyPr spcFirstLastPara="1" wrap="square" lIns="91425" tIns="91425" rIns="91425" bIns="91425" anchor="ctr"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Likewise, we will calculate all other Gini impurities for all candidate values. </a:t>
            </a:r>
          </a:p>
        </p:txBody>
      </p:sp>
      <p:graphicFrame>
        <p:nvGraphicFramePr>
          <p:cNvPr id="3" name="Google Shape;322;p24">
            <a:extLst>
              <a:ext uri="{FF2B5EF4-FFF2-40B4-BE49-F238E27FC236}">
                <a16:creationId xmlns:a16="http://schemas.microsoft.com/office/drawing/2014/main" id="{6303C313-4774-FEB3-4862-CC0272FF2862}"/>
              </a:ext>
            </a:extLst>
          </p:cNvPr>
          <p:cNvGraphicFramePr/>
          <p:nvPr>
            <p:extLst>
              <p:ext uri="{D42A27DB-BD31-4B8C-83A1-F6EECF244321}">
                <p14:modId xmlns:p14="http://schemas.microsoft.com/office/powerpoint/2010/main" val="881255699"/>
              </p:ext>
            </p:extLst>
          </p:nvPr>
        </p:nvGraphicFramePr>
        <p:xfrm>
          <a:off x="227013" y="2198592"/>
          <a:ext cx="5676482" cy="3419766"/>
        </p:xfrm>
        <a:graphic>
          <a:graphicData uri="http://schemas.openxmlformats.org/drawingml/2006/table">
            <a:tbl>
              <a:tblPr>
                <a:noFill/>
              </a:tblPr>
              <a:tblGrid>
                <a:gridCol w="2838241">
                  <a:extLst>
                    <a:ext uri="{9D8B030D-6E8A-4147-A177-3AD203B41FA5}">
                      <a16:colId xmlns:a16="http://schemas.microsoft.com/office/drawing/2014/main" val="20000"/>
                    </a:ext>
                  </a:extLst>
                </a:gridCol>
                <a:gridCol w="2838241">
                  <a:extLst>
                    <a:ext uri="{9D8B030D-6E8A-4147-A177-3AD203B41FA5}">
                      <a16:colId xmlns:a16="http://schemas.microsoft.com/office/drawing/2014/main" val="20001"/>
                    </a:ext>
                  </a:extLst>
                </a:gridCol>
              </a:tblGrid>
              <a:tr h="488538">
                <a:tc>
                  <a:txBody>
                    <a:bodyPr/>
                    <a:lstStyle/>
                    <a:p>
                      <a:pPr marL="0" marR="0" lvl="0" indent="0" algn="ctr" rtl="0">
                        <a:lnSpc>
                          <a:spcPct val="100000"/>
                        </a:lnSpc>
                        <a:spcBef>
                          <a:spcPts val="0"/>
                        </a:spcBef>
                        <a:spcAft>
                          <a:spcPts val="0"/>
                        </a:spcAft>
                        <a:buClr>
                          <a:srgbClr val="000000"/>
                        </a:buClr>
                        <a:buSzPts val="1400"/>
                        <a:buFont typeface="Arial"/>
                        <a:buNone/>
                      </a:pPr>
                      <a:r>
                        <a:rPr lang="en" sz="2000" b="0" u="none" strike="noStrike" cap="none" dirty="0">
                          <a:solidFill>
                            <a:schemeClr val="bg1"/>
                          </a:solidFill>
                        </a:rPr>
                        <a:t>Average Age </a:t>
                      </a:r>
                      <a:endParaRPr sz="2000" b="0" u="none" strike="noStrike" cap="none" dirty="0">
                        <a:solidFill>
                          <a:schemeClr val="bg1"/>
                        </a:solidFill>
                      </a:endParaRP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000" b="0" u="none" strike="noStrike" cap="none" dirty="0">
                          <a:solidFill>
                            <a:schemeClr val="bg1"/>
                          </a:solidFill>
                        </a:rPr>
                        <a:t>Gini Impurity </a:t>
                      </a:r>
                      <a:endParaRPr sz="2000" b="0" u="none" strike="noStrike" cap="none" dirty="0">
                        <a:solidFill>
                          <a:schemeClr val="bg1"/>
                        </a:solidFill>
                      </a:endParaRPr>
                    </a:p>
                  </a:txBody>
                  <a:tcPr marL="91425" marR="91425" marT="91425" marB="91425">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538">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                     9.5 </a:t>
                      </a:r>
                      <a:endParaRPr sz="20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dirty="0"/>
                        <a:t>0.429</a:t>
                      </a:r>
                      <a:endParaRPr sz="2000" u="none" strike="noStrike" cap="none" dirty="0"/>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38">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dirty="0"/>
                        <a:t>                     15</a:t>
                      </a:r>
                      <a:endParaRPr sz="2000" u="none" strike="noStrike" cap="none" dirty="0"/>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b="1" u="none" strike="noStrike" cap="none" dirty="0">
                          <a:solidFill>
                            <a:schemeClr val="accent1"/>
                          </a:solidFill>
                        </a:rPr>
                        <a:t>0.343</a:t>
                      </a:r>
                      <a:endParaRPr sz="2000" b="1" u="none" strike="noStrike" cap="none" dirty="0">
                        <a:solidFill>
                          <a:schemeClr val="accent1"/>
                        </a:solidFill>
                      </a:endParaRPr>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38">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                     26.5</a:t>
                      </a:r>
                      <a:endParaRPr sz="20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0.476</a:t>
                      </a:r>
                      <a:endParaRPr sz="20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38">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                    36.5</a:t>
                      </a:r>
                      <a:endParaRPr sz="20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0.476</a:t>
                      </a:r>
                      <a:endParaRPr sz="20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38">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                     44</a:t>
                      </a:r>
                      <a:endParaRPr sz="20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b="1" u="none" strike="noStrike" cap="none" dirty="0">
                          <a:solidFill>
                            <a:schemeClr val="accent1"/>
                          </a:solidFill>
                        </a:rPr>
                        <a:t>0.343</a:t>
                      </a:r>
                      <a:endParaRPr sz="2000" b="1" u="none" strike="noStrike" cap="none" dirty="0">
                        <a:solidFill>
                          <a:schemeClr val="accent1"/>
                        </a:solidFill>
                      </a:endParaRPr>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38">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                    66.5</a:t>
                      </a:r>
                      <a:endParaRPr sz="2000" u="none" strike="noStrike" cap="none"/>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dirty="0"/>
                        <a:t>0.429</a:t>
                      </a:r>
                      <a:endParaRPr sz="2000" u="none" strike="noStrike" cap="none" dirty="0"/>
                    </a:p>
                  </a:txBody>
                  <a:tcPr marL="91425" marR="91425" marT="91425" marB="9142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Google Shape;156;g1257cc91974_0_191">
            <a:extLst>
              <a:ext uri="{FF2B5EF4-FFF2-40B4-BE49-F238E27FC236}">
                <a16:creationId xmlns:a16="http://schemas.microsoft.com/office/drawing/2014/main" id="{EA174F88-8FDD-F08D-EE15-228514FB8BD9}"/>
              </a:ext>
            </a:extLst>
          </p:cNvPr>
          <p:cNvSpPr txBox="1"/>
          <p:nvPr/>
        </p:nvSpPr>
        <p:spPr>
          <a:xfrm>
            <a:off x="6095999" y="1879879"/>
            <a:ext cx="5868989" cy="1723518"/>
          </a:xfrm>
          <a:prstGeom prst="rect">
            <a:avLst/>
          </a:prstGeom>
          <a:noFill/>
          <a:ln>
            <a:noFill/>
          </a:ln>
        </p:spPr>
        <p:txBody>
          <a:bodyPr spcFirstLastPara="1" wrap="square" lIns="91425" tIns="91425" rIns="91425" bIns="91425" anchor="t" anchorCtr="0">
            <a:spAutoFit/>
          </a:bodyPr>
          <a:lstStyle/>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We can observe that low impurity for Avg Ages 15  and 44  has the common lower contaminant 0.343</a:t>
            </a:r>
          </a:p>
          <a:p>
            <a:pPr marR="0" lvl="0" algn="l" rtl="0">
              <a:spcBef>
                <a:spcPts val="0"/>
              </a:spcBef>
              <a:spcAft>
                <a:spcPts val="1200"/>
              </a:spcAft>
              <a:buClr>
                <a:srgbClr val="404040"/>
              </a:buClr>
              <a:buSzPts val="1800"/>
            </a:pPr>
            <a:r>
              <a:rPr lang="en-US" sz="2000" i="0" u="none" strike="noStrike" cap="none">
                <a:solidFill>
                  <a:schemeClr val="tx1"/>
                </a:solidFill>
                <a:latin typeface="+mj-lt"/>
                <a:ea typeface="Roboto"/>
                <a:cs typeface="Roboto"/>
                <a:sym typeface="Roboto"/>
              </a:rPr>
              <a:t>In this case, we will choose the Avg Age of 15  for a split.</a:t>
            </a:r>
          </a:p>
        </p:txBody>
      </p:sp>
      <p:grpSp>
        <p:nvGrpSpPr>
          <p:cNvPr id="5" name="Group 4">
            <a:extLst>
              <a:ext uri="{FF2B5EF4-FFF2-40B4-BE49-F238E27FC236}">
                <a16:creationId xmlns:a16="http://schemas.microsoft.com/office/drawing/2014/main" id="{834A2532-68ED-7C73-885E-F012D9791AB6}"/>
              </a:ext>
            </a:extLst>
          </p:cNvPr>
          <p:cNvGrpSpPr/>
          <p:nvPr/>
        </p:nvGrpSpPr>
        <p:grpSpPr>
          <a:xfrm>
            <a:off x="7082444" y="3428999"/>
            <a:ext cx="3770462" cy="2574585"/>
            <a:chOff x="5782750" y="2705479"/>
            <a:chExt cx="3008600" cy="2054363"/>
          </a:xfrm>
        </p:grpSpPr>
        <p:sp>
          <p:nvSpPr>
            <p:cNvPr id="7" name="Google Shape;324;p24">
              <a:extLst>
                <a:ext uri="{FF2B5EF4-FFF2-40B4-BE49-F238E27FC236}">
                  <a16:creationId xmlns:a16="http://schemas.microsoft.com/office/drawing/2014/main" id="{2ECFCFD1-0AAB-D0C2-2A8B-C746D5972B78}"/>
                </a:ext>
              </a:extLst>
            </p:cNvPr>
            <p:cNvSpPr/>
            <p:nvPr/>
          </p:nvSpPr>
          <p:spPr>
            <a:xfrm>
              <a:off x="6488125" y="2705479"/>
              <a:ext cx="1387125" cy="4545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Age &lt; 15</a:t>
              </a:r>
              <a:endParaRPr sz="1800" b="0" i="0" u="none" strike="noStrike" cap="none">
                <a:solidFill>
                  <a:srgbClr val="000000"/>
                </a:solidFill>
                <a:latin typeface="+mj-lt"/>
                <a:ea typeface="Arial"/>
                <a:cs typeface="Arial"/>
                <a:sym typeface="Arial"/>
              </a:endParaRPr>
            </a:p>
          </p:txBody>
        </p:sp>
        <p:cxnSp>
          <p:nvCxnSpPr>
            <p:cNvPr id="9" name="Google Shape;325;p24">
              <a:extLst>
                <a:ext uri="{FF2B5EF4-FFF2-40B4-BE49-F238E27FC236}">
                  <a16:creationId xmlns:a16="http://schemas.microsoft.com/office/drawing/2014/main" id="{9CB06D0D-1B79-3E7F-CBF8-2601AB9FDED7}"/>
                </a:ext>
              </a:extLst>
            </p:cNvPr>
            <p:cNvCxnSpPr>
              <a:cxnSpLocks/>
              <a:stCxn id="7" idx="2"/>
              <a:endCxn id="11" idx="0"/>
            </p:cNvCxnSpPr>
            <p:nvPr/>
          </p:nvCxnSpPr>
          <p:spPr>
            <a:xfrm flipH="1">
              <a:off x="6494826" y="3159979"/>
              <a:ext cx="686861" cy="654745"/>
            </a:xfrm>
            <a:prstGeom prst="straightConnector1">
              <a:avLst/>
            </a:prstGeom>
            <a:noFill/>
            <a:ln w="9525" cap="flat" cmpd="sng">
              <a:solidFill>
                <a:schemeClr val="dk2"/>
              </a:solidFill>
              <a:prstDash val="solid"/>
              <a:round/>
              <a:headEnd type="none" w="sm" len="sm"/>
              <a:tailEnd type="triangle" w="med" len="med"/>
            </a:ln>
          </p:spPr>
        </p:cxnSp>
        <p:cxnSp>
          <p:nvCxnSpPr>
            <p:cNvPr id="10" name="Google Shape;326;p24">
              <a:extLst>
                <a:ext uri="{FF2B5EF4-FFF2-40B4-BE49-F238E27FC236}">
                  <a16:creationId xmlns:a16="http://schemas.microsoft.com/office/drawing/2014/main" id="{A95759EA-43EC-7C5B-18D3-50135F0C4FDE}"/>
                </a:ext>
              </a:extLst>
            </p:cNvPr>
            <p:cNvCxnSpPr>
              <a:cxnSpLocks/>
              <a:stCxn id="7" idx="2"/>
              <a:endCxn id="12" idx="0"/>
            </p:cNvCxnSpPr>
            <p:nvPr/>
          </p:nvCxnSpPr>
          <p:spPr>
            <a:xfrm>
              <a:off x="7181688" y="3159979"/>
              <a:ext cx="784400" cy="654745"/>
            </a:xfrm>
            <a:prstGeom prst="straightConnector1">
              <a:avLst/>
            </a:prstGeom>
            <a:noFill/>
            <a:ln w="9525" cap="flat" cmpd="sng">
              <a:solidFill>
                <a:schemeClr val="dk2"/>
              </a:solidFill>
              <a:prstDash val="solid"/>
              <a:round/>
              <a:headEnd type="none" w="sm" len="sm"/>
              <a:tailEnd type="triangle" w="med" len="med"/>
            </a:ln>
          </p:spPr>
        </p:cxnSp>
        <p:sp>
          <p:nvSpPr>
            <p:cNvPr id="11" name="Google Shape;327;p24">
              <a:extLst>
                <a:ext uri="{FF2B5EF4-FFF2-40B4-BE49-F238E27FC236}">
                  <a16:creationId xmlns:a16="http://schemas.microsoft.com/office/drawing/2014/main" id="{46E8F870-FBA6-BEB1-9F75-FD28AD9ABF46}"/>
                </a:ext>
              </a:extLst>
            </p:cNvPr>
            <p:cNvSpPr/>
            <p:nvPr/>
          </p:nvSpPr>
          <p:spPr>
            <a:xfrm>
              <a:off x="5841763" y="3814724"/>
              <a:ext cx="1306125" cy="581359"/>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800" b="0" i="0" u="none" strike="noStrike" cap="none" dirty="0">
                  <a:solidFill>
                    <a:srgbClr val="000000"/>
                  </a:solidFill>
                  <a:latin typeface="+mj-lt"/>
                  <a:ea typeface="Arial"/>
                  <a:cs typeface="Arial"/>
                  <a:sym typeface="Arial"/>
                </a:rPr>
                <a:t>No</a:t>
              </a:r>
              <a:r>
                <a:rPr lang="en" sz="1800" dirty="0">
                  <a:latin typeface="+mj-lt"/>
                </a:rPr>
                <a:t> </a:t>
              </a:r>
              <a:r>
                <a:rPr lang="en" sz="1800" b="0" i="0" u="none" strike="noStrike" cap="none" dirty="0">
                  <a:solidFill>
                    <a:srgbClr val="000000"/>
                  </a:solidFill>
                  <a:latin typeface="+mj-lt"/>
                  <a:ea typeface="Arial"/>
                  <a:cs typeface="Arial"/>
                  <a:sym typeface="Arial"/>
                </a:rPr>
                <a:t>=</a:t>
              </a:r>
              <a:r>
                <a:rPr lang="en" sz="1800" dirty="0">
                  <a:latin typeface="+mj-lt"/>
                </a:rPr>
                <a:t> </a:t>
              </a:r>
              <a:r>
                <a:rPr lang="en" sz="1800" b="0" i="0" u="none" strike="noStrike" cap="none" dirty="0">
                  <a:solidFill>
                    <a:srgbClr val="000000"/>
                  </a:solidFill>
                  <a:latin typeface="+mj-lt"/>
                  <a:ea typeface="Arial"/>
                  <a:cs typeface="Arial"/>
                  <a:sym typeface="Arial"/>
                </a:rPr>
                <a:t>2</a:t>
              </a:r>
              <a:endParaRPr sz="1800" b="0" i="0" u="none" strike="noStrike" cap="none" dirty="0">
                <a:solidFill>
                  <a:srgbClr val="000000"/>
                </a:solidFill>
                <a:latin typeface="+mj-lt"/>
                <a:ea typeface="Arial"/>
                <a:cs typeface="Arial"/>
                <a:sym typeface="Arial"/>
              </a:endParaRPr>
            </a:p>
            <a:p>
              <a:pPr>
                <a:buSzPts val="1400"/>
              </a:pPr>
              <a:r>
                <a:rPr lang="en" sz="1800" b="0" i="0" u="none" strike="noStrike" cap="none" dirty="0">
                  <a:solidFill>
                    <a:srgbClr val="000000"/>
                  </a:solidFill>
                  <a:latin typeface="+mj-lt"/>
                  <a:ea typeface="Arial"/>
                  <a:cs typeface="Arial"/>
                  <a:sym typeface="Arial"/>
                </a:rPr>
                <a:t>Yes</a:t>
              </a:r>
              <a:r>
                <a:rPr lang="en" sz="1800" dirty="0">
                  <a:latin typeface="+mj-lt"/>
                </a:rPr>
                <a:t> </a:t>
              </a:r>
              <a:r>
                <a:rPr lang="en" sz="1800" b="0" i="0" u="none" strike="noStrike" cap="none" dirty="0">
                  <a:solidFill>
                    <a:srgbClr val="000000"/>
                  </a:solidFill>
                  <a:latin typeface="+mj-lt"/>
                  <a:ea typeface="Arial"/>
                  <a:cs typeface="Arial"/>
                  <a:sym typeface="Arial"/>
                </a:rPr>
                <a:t>=</a:t>
              </a:r>
              <a:r>
                <a:rPr lang="en" sz="1800" dirty="0">
                  <a:latin typeface="+mj-lt"/>
                </a:rPr>
                <a:t> </a:t>
              </a:r>
              <a:r>
                <a:rPr lang="en" sz="1800" b="0" i="0" u="none" strike="noStrike" cap="none" dirty="0">
                  <a:solidFill>
                    <a:srgbClr val="000000"/>
                  </a:solidFill>
                  <a:latin typeface="+mj-lt"/>
                  <a:ea typeface="Arial"/>
                  <a:cs typeface="Arial"/>
                  <a:sym typeface="Arial"/>
                </a:rPr>
                <a:t>0</a:t>
              </a:r>
              <a:endParaRPr sz="1800" b="0" i="0" u="none" strike="noStrike" cap="none" dirty="0">
                <a:solidFill>
                  <a:srgbClr val="000000"/>
                </a:solidFill>
                <a:latin typeface="+mj-lt"/>
                <a:ea typeface="Arial"/>
                <a:cs typeface="Arial"/>
                <a:sym typeface="Arial"/>
              </a:endParaRPr>
            </a:p>
          </p:txBody>
        </p:sp>
        <p:sp>
          <p:nvSpPr>
            <p:cNvPr id="12" name="Google Shape;328;p24">
              <a:extLst>
                <a:ext uri="{FF2B5EF4-FFF2-40B4-BE49-F238E27FC236}">
                  <a16:creationId xmlns:a16="http://schemas.microsoft.com/office/drawing/2014/main" id="{4171FD5A-F00A-EE59-7E69-EF454A7476E4}"/>
                </a:ext>
              </a:extLst>
            </p:cNvPr>
            <p:cNvSpPr/>
            <p:nvPr/>
          </p:nvSpPr>
          <p:spPr>
            <a:xfrm>
              <a:off x="7272525" y="3814724"/>
              <a:ext cx="1387125" cy="581359"/>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800" b="0" i="0" u="none" strike="noStrike" cap="none" dirty="0">
                  <a:solidFill>
                    <a:srgbClr val="000000"/>
                  </a:solidFill>
                  <a:latin typeface="+mj-lt"/>
                  <a:ea typeface="Arial"/>
                  <a:cs typeface="Arial"/>
                  <a:sym typeface="Arial"/>
                </a:rPr>
                <a:t>No =</a:t>
              </a:r>
              <a:r>
                <a:rPr lang="en" sz="1800" dirty="0">
                  <a:latin typeface="+mj-lt"/>
                </a:rPr>
                <a:t> 2</a:t>
              </a:r>
              <a:endParaRPr sz="1800" b="0" i="0" u="none" strike="noStrike" cap="none" dirty="0">
                <a:solidFill>
                  <a:srgbClr val="000000"/>
                </a:solidFill>
                <a:latin typeface="+mj-lt"/>
                <a:ea typeface="Arial"/>
                <a:cs typeface="Arial"/>
                <a:sym typeface="Arial"/>
              </a:endParaRPr>
            </a:p>
            <a:p>
              <a:pPr>
                <a:buSzPts val="1400"/>
              </a:pPr>
              <a:r>
                <a:rPr lang="en" sz="1800" dirty="0">
                  <a:latin typeface="+mj-lt"/>
                </a:rPr>
                <a:t>Yes </a:t>
              </a:r>
              <a:r>
                <a:rPr lang="en" sz="1800" b="0" i="0" u="none" strike="noStrike" cap="none" dirty="0">
                  <a:solidFill>
                    <a:srgbClr val="000000"/>
                  </a:solidFill>
                  <a:latin typeface="+mj-lt"/>
                  <a:ea typeface="Arial"/>
                  <a:cs typeface="Arial"/>
                  <a:sym typeface="Arial"/>
                </a:rPr>
                <a:t>=</a:t>
              </a:r>
              <a:r>
                <a:rPr lang="en" sz="1800" dirty="0">
                  <a:latin typeface="+mj-lt"/>
                </a:rPr>
                <a:t> </a:t>
              </a:r>
              <a:r>
                <a:rPr lang="en" sz="1800" b="0" i="0" u="none" strike="noStrike" cap="none" dirty="0">
                  <a:solidFill>
                    <a:srgbClr val="000000"/>
                  </a:solidFill>
                  <a:latin typeface="+mj-lt"/>
                  <a:ea typeface="Arial"/>
                  <a:cs typeface="Arial"/>
                  <a:sym typeface="Arial"/>
                </a:rPr>
                <a:t>3</a:t>
              </a:r>
              <a:endParaRPr sz="1800" b="0" i="0" u="none" strike="noStrike" cap="none" dirty="0">
                <a:solidFill>
                  <a:srgbClr val="000000"/>
                </a:solidFill>
                <a:latin typeface="+mj-lt"/>
                <a:ea typeface="Arial"/>
                <a:cs typeface="Arial"/>
              </a:endParaRPr>
            </a:p>
          </p:txBody>
        </p:sp>
        <p:sp>
          <p:nvSpPr>
            <p:cNvPr id="13" name="Google Shape;329;p24">
              <a:extLst>
                <a:ext uri="{FF2B5EF4-FFF2-40B4-BE49-F238E27FC236}">
                  <a16:creationId xmlns:a16="http://schemas.microsoft.com/office/drawing/2014/main" id="{752652ED-D3C2-E8B2-E277-517A47ED57F3}"/>
                </a:ext>
              </a:extLst>
            </p:cNvPr>
            <p:cNvSpPr txBox="1"/>
            <p:nvPr/>
          </p:nvSpPr>
          <p:spPr>
            <a:xfrm>
              <a:off x="6130225" y="3358050"/>
              <a:ext cx="475800" cy="258600"/>
            </a:xfrm>
            <a:prstGeom prst="rect">
              <a:avLst/>
            </a:prstGeom>
            <a:noFill/>
            <a:ln>
              <a:noFill/>
            </a:ln>
          </p:spPr>
          <p:txBody>
            <a:bodyPr spcFirstLastPara="1" wrap="square" lIns="91425" tIns="91425" rIns="91425" bIns="91425" anchor="t" anchorCtr="0">
              <a:noAutofit/>
            </a:bodyPr>
            <a:lstStyle/>
            <a:p>
              <a:pPr marL="0" marR="0" lvl="0" indent="0" algn="r" rtl="0">
                <a:lnSpc>
                  <a:spcPct val="80000"/>
                </a:lnSpc>
                <a:spcBef>
                  <a:spcPts val="0"/>
                </a:spcBef>
                <a:spcAft>
                  <a:spcPts val="0"/>
                </a:spcAft>
                <a:buClr>
                  <a:srgbClr val="000000"/>
                </a:buClr>
                <a:buSzPts val="440"/>
                <a:buFont typeface="Arial"/>
                <a:buNone/>
              </a:pPr>
              <a:r>
                <a:rPr lang="en" sz="1800" b="0" i="0" u="none" strike="noStrike" cap="none">
                  <a:solidFill>
                    <a:srgbClr val="000000"/>
                  </a:solidFill>
                  <a:latin typeface="+mj-lt"/>
                  <a:ea typeface="Arial"/>
                  <a:cs typeface="Arial"/>
                  <a:sym typeface="Arial"/>
                </a:rPr>
                <a:t>Yes</a:t>
              </a:r>
              <a:endParaRPr sz="1800" b="0" i="0" u="none" strike="noStrike" cap="none">
                <a:solidFill>
                  <a:srgbClr val="000000"/>
                </a:solidFill>
                <a:latin typeface="+mj-lt"/>
                <a:ea typeface="Arial"/>
                <a:cs typeface="Arial"/>
                <a:sym typeface="Arial"/>
              </a:endParaRPr>
            </a:p>
          </p:txBody>
        </p:sp>
        <p:sp>
          <p:nvSpPr>
            <p:cNvPr id="14" name="Google Shape;330;p24">
              <a:extLst>
                <a:ext uri="{FF2B5EF4-FFF2-40B4-BE49-F238E27FC236}">
                  <a16:creationId xmlns:a16="http://schemas.microsoft.com/office/drawing/2014/main" id="{108AA85D-FC22-4AD7-60B9-07BE49304C37}"/>
                </a:ext>
              </a:extLst>
            </p:cNvPr>
            <p:cNvSpPr txBox="1"/>
            <p:nvPr/>
          </p:nvSpPr>
          <p:spPr>
            <a:xfrm>
              <a:off x="7799850" y="3311050"/>
              <a:ext cx="769200" cy="324151"/>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060"/>
                <a:buFont typeface="Arial"/>
                <a:buNone/>
              </a:pPr>
              <a:r>
                <a:rPr lang="en" sz="1800" b="0" i="0" u="none" strike="noStrike" cap="none">
                  <a:solidFill>
                    <a:schemeClr val="dk1"/>
                  </a:solidFill>
                  <a:latin typeface="+mj-lt"/>
                  <a:ea typeface="Arial"/>
                  <a:cs typeface="Arial"/>
                  <a:sym typeface="Arial"/>
                </a:rPr>
                <a:t>No</a:t>
              </a:r>
              <a:endParaRPr sz="2800" b="0" i="0" u="none" strike="noStrike" cap="none">
                <a:solidFill>
                  <a:srgbClr val="000000"/>
                </a:solidFill>
                <a:latin typeface="+mj-lt"/>
                <a:ea typeface="Arial"/>
                <a:cs typeface="Arial"/>
                <a:sym typeface="Arial"/>
              </a:endParaRPr>
            </a:p>
          </p:txBody>
        </p:sp>
        <p:sp>
          <p:nvSpPr>
            <p:cNvPr id="15" name="Google Shape;331;p24">
              <a:extLst>
                <a:ext uri="{FF2B5EF4-FFF2-40B4-BE49-F238E27FC236}">
                  <a16:creationId xmlns:a16="http://schemas.microsoft.com/office/drawing/2014/main" id="{462865A6-58C4-16E3-89AB-7AB64F5E7C3E}"/>
                </a:ext>
              </a:extLst>
            </p:cNvPr>
            <p:cNvSpPr txBox="1"/>
            <p:nvPr/>
          </p:nvSpPr>
          <p:spPr>
            <a:xfrm>
              <a:off x="5782750" y="4444542"/>
              <a:ext cx="1387200" cy="315300"/>
            </a:xfrm>
            <a:prstGeom prst="rect">
              <a:avLst/>
            </a:prstGeom>
            <a:noFill/>
            <a:ln>
              <a:noFill/>
            </a:ln>
          </p:spPr>
          <p:txBody>
            <a:bodyPr spcFirstLastPara="1" wrap="square" lIns="91425" tIns="91425" rIns="91425" bIns="91425" anchor="t" anchorCtr="0">
              <a:normAutofit fontScale="92500" lnSpcReduction="10000"/>
            </a:bodyPr>
            <a:lstStyle/>
            <a:p>
              <a:pPr marL="0" marR="0" lvl="0" indent="0" algn="ctr" rtl="0">
                <a:lnSpc>
                  <a:spcPct val="100000"/>
                </a:lnSpc>
                <a:spcBef>
                  <a:spcPts val="0"/>
                </a:spcBef>
                <a:spcAft>
                  <a:spcPts val="0"/>
                </a:spcAft>
                <a:buClr>
                  <a:srgbClr val="000000"/>
                </a:buClr>
                <a:buSzPct val="100000"/>
                <a:buFont typeface="Arial"/>
                <a:buNone/>
              </a:pPr>
              <a:r>
                <a:rPr lang="en" sz="1600" b="1" i="0" u="none" strike="noStrike" cap="none">
                  <a:solidFill>
                    <a:schemeClr val="dk1"/>
                  </a:solidFill>
                  <a:latin typeface="+mj-lt"/>
                  <a:ea typeface="Arial"/>
                  <a:cs typeface="Arial"/>
                  <a:sym typeface="Arial"/>
                </a:rPr>
                <a:t>Happy Person</a:t>
              </a:r>
              <a:endParaRPr b="1" i="0" u="none" strike="noStrike" cap="none">
                <a:solidFill>
                  <a:srgbClr val="000000"/>
                </a:solidFill>
                <a:latin typeface="+mj-lt"/>
                <a:ea typeface="Arial"/>
                <a:cs typeface="Arial"/>
                <a:sym typeface="Arial"/>
              </a:endParaRPr>
            </a:p>
          </p:txBody>
        </p:sp>
        <p:sp>
          <p:nvSpPr>
            <p:cNvPr id="16" name="Google Shape;332;p24">
              <a:extLst>
                <a:ext uri="{FF2B5EF4-FFF2-40B4-BE49-F238E27FC236}">
                  <a16:creationId xmlns:a16="http://schemas.microsoft.com/office/drawing/2014/main" id="{8BC0819B-6411-CA32-03F9-0F40E3F95AAB}"/>
                </a:ext>
              </a:extLst>
            </p:cNvPr>
            <p:cNvSpPr txBox="1"/>
            <p:nvPr/>
          </p:nvSpPr>
          <p:spPr>
            <a:xfrm>
              <a:off x="7323150" y="4444541"/>
              <a:ext cx="1468200" cy="315300"/>
            </a:xfrm>
            <a:prstGeom prst="rect">
              <a:avLst/>
            </a:prstGeom>
            <a:noFill/>
            <a:ln>
              <a:noFill/>
            </a:ln>
          </p:spPr>
          <p:txBody>
            <a:bodyPr spcFirstLastPara="1" wrap="square" lIns="91425" tIns="91425" rIns="91425" bIns="91425" anchor="t" anchorCtr="0">
              <a:normAutofit fontScale="92500" lnSpcReduction="10000"/>
            </a:bodyPr>
            <a:lstStyle/>
            <a:p>
              <a:pPr marL="0" marR="0" lvl="0" indent="0" algn="ctr" rtl="0">
                <a:lnSpc>
                  <a:spcPct val="100000"/>
                </a:lnSpc>
                <a:spcBef>
                  <a:spcPts val="0"/>
                </a:spcBef>
                <a:spcAft>
                  <a:spcPts val="0"/>
                </a:spcAft>
                <a:buClr>
                  <a:srgbClr val="000000"/>
                </a:buClr>
                <a:buSzPct val="100000"/>
                <a:buFont typeface="Arial"/>
                <a:buNone/>
              </a:pPr>
              <a:r>
                <a:rPr lang="en" sz="1600" b="1" i="0" u="none" strike="noStrike" cap="none">
                  <a:solidFill>
                    <a:schemeClr val="dk1"/>
                  </a:solidFill>
                  <a:latin typeface="+mj-lt"/>
                  <a:ea typeface="Arial"/>
                  <a:cs typeface="Arial"/>
                  <a:sym typeface="Arial"/>
                </a:rPr>
                <a:t>Happy Person</a:t>
              </a:r>
              <a:endParaRPr b="1" i="0" u="none" strike="noStrike" cap="none">
                <a:solidFill>
                  <a:srgbClr val="000000"/>
                </a:solidFill>
                <a:latin typeface="+mj-lt"/>
                <a:ea typeface="Arial"/>
                <a:cs typeface="Arial"/>
                <a:sym typeface="Arial"/>
              </a:endParaRPr>
            </a:p>
          </p:txBody>
        </p:sp>
      </p:grpSp>
    </p:spTree>
    <p:extLst>
      <p:ext uri="{BB962C8B-B14F-4D97-AF65-F5344CB8AC3E}">
        <p14:creationId xmlns:p14="http://schemas.microsoft.com/office/powerpoint/2010/main" val="211368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- 15</a:t>
            </a:r>
          </a:p>
        </p:txBody>
      </p:sp>
      <p:graphicFrame>
        <p:nvGraphicFramePr>
          <p:cNvPr id="6" name="Google Shape;277;p21">
            <a:extLst>
              <a:ext uri="{FF2B5EF4-FFF2-40B4-BE49-F238E27FC236}">
                <a16:creationId xmlns:a16="http://schemas.microsoft.com/office/drawing/2014/main" id="{48D7B583-C0D0-C2A2-CB4D-C5CB2109C57B}"/>
              </a:ext>
            </a:extLst>
          </p:cNvPr>
          <p:cNvGraphicFramePr/>
          <p:nvPr>
            <p:extLst>
              <p:ext uri="{D42A27DB-BD31-4B8C-83A1-F6EECF244321}">
                <p14:modId xmlns:p14="http://schemas.microsoft.com/office/powerpoint/2010/main" val="3738348183"/>
              </p:ext>
            </p:extLst>
          </p:nvPr>
        </p:nvGraphicFramePr>
        <p:xfrm>
          <a:off x="227013" y="1721336"/>
          <a:ext cx="5949752" cy="4311455"/>
        </p:xfrm>
        <a:graphic>
          <a:graphicData uri="http://schemas.openxmlformats.org/drawingml/2006/table">
            <a:tbl>
              <a:tblPr>
                <a:noFill/>
              </a:tblPr>
              <a:tblGrid>
                <a:gridCol w="1487438">
                  <a:extLst>
                    <a:ext uri="{9D8B030D-6E8A-4147-A177-3AD203B41FA5}">
                      <a16:colId xmlns:a16="http://schemas.microsoft.com/office/drawing/2014/main" val="20000"/>
                    </a:ext>
                  </a:extLst>
                </a:gridCol>
                <a:gridCol w="1487438">
                  <a:extLst>
                    <a:ext uri="{9D8B030D-6E8A-4147-A177-3AD203B41FA5}">
                      <a16:colId xmlns:a16="http://schemas.microsoft.com/office/drawing/2014/main" val="20001"/>
                    </a:ext>
                  </a:extLst>
                </a:gridCol>
                <a:gridCol w="1487438">
                  <a:extLst>
                    <a:ext uri="{9D8B030D-6E8A-4147-A177-3AD203B41FA5}">
                      <a16:colId xmlns:a16="http://schemas.microsoft.com/office/drawing/2014/main" val="20002"/>
                    </a:ext>
                  </a:extLst>
                </a:gridCol>
                <a:gridCol w="1487438">
                  <a:extLst>
                    <a:ext uri="{9D8B030D-6E8A-4147-A177-3AD203B41FA5}">
                      <a16:colId xmlns:a16="http://schemas.microsoft.com/office/drawing/2014/main" val="20003"/>
                    </a:ext>
                  </a:extLst>
                </a:gridCol>
              </a:tblGrid>
              <a:tr h="893117">
                <a:tc>
                  <a:txBody>
                    <a:bodyPr/>
                    <a:lstStyle/>
                    <a:p>
                      <a:pPr marL="0" marR="0" lvl="0" indent="0" algn="ctr" rtl="0">
                        <a:lnSpc>
                          <a:spcPct val="100000"/>
                        </a:lnSpc>
                        <a:spcBef>
                          <a:spcPts val="0"/>
                        </a:spcBef>
                        <a:spcAft>
                          <a:spcPts val="0"/>
                        </a:spcAft>
                        <a:buClr>
                          <a:srgbClr val="000000"/>
                        </a:buClr>
                        <a:buSzPts val="1600"/>
                        <a:buFont typeface="Arial"/>
                        <a:buNone/>
                      </a:pPr>
                      <a:r>
                        <a:rPr lang="en" sz="2100" b="1" u="none" strike="noStrike" cap="none">
                          <a:solidFill>
                            <a:schemeClr val="bg1"/>
                          </a:solidFill>
                        </a:rPr>
                        <a:t>Loves Popcorn</a:t>
                      </a:r>
                      <a:endParaRPr sz="2100" b="1" u="none" strike="noStrike" cap="none">
                        <a:solidFill>
                          <a:schemeClr val="bg1"/>
                        </a:solidFill>
                      </a:endParaRPr>
                    </a:p>
                  </a:txBody>
                  <a:tcPr marL="104633" marR="104633" marT="104633" marB="104633"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1" u="none" strike="noStrike" cap="none" dirty="0">
                          <a:solidFill>
                            <a:schemeClr val="bg1"/>
                          </a:solidFill>
                        </a:rPr>
                        <a:t>Loves Soda</a:t>
                      </a:r>
                      <a:endParaRPr sz="2100" b="1"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1" u="none" strike="noStrike" cap="none" dirty="0">
                          <a:solidFill>
                            <a:schemeClr val="bg1"/>
                          </a:solidFill>
                        </a:rPr>
                        <a:t>Age</a:t>
                      </a:r>
                      <a:endParaRPr sz="2100" b="1"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2100" u="none" strike="noStrike" cap="none" dirty="0">
                          <a:solidFill>
                            <a:schemeClr val="bg1"/>
                          </a:solidFill>
                        </a:rPr>
                        <a:t>Happy Person</a:t>
                      </a:r>
                      <a:endParaRPr sz="210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7</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12</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18</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solidFill>
                            <a:schemeClr val="dk1"/>
                          </a:solidFill>
                        </a:rPr>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35</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solidFill>
                            <a:schemeClr val="dk1"/>
                          </a:solidFill>
                        </a:rPr>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38</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50</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83</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8" name="Google Shape;339;p25">
            <a:extLst>
              <a:ext uri="{FF2B5EF4-FFF2-40B4-BE49-F238E27FC236}">
                <a16:creationId xmlns:a16="http://schemas.microsoft.com/office/drawing/2014/main" id="{32D37B98-1511-0A53-9095-364FC671EAA9}"/>
              </a:ext>
            </a:extLst>
          </p:cNvPr>
          <p:cNvSpPr txBox="1"/>
          <p:nvPr/>
        </p:nvSpPr>
        <p:spPr>
          <a:xfrm>
            <a:off x="6604125" y="2836741"/>
            <a:ext cx="4313400" cy="208064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US" sz="2000" b="0" i="0" u="none" strike="noStrike" cap="none">
                <a:solidFill>
                  <a:srgbClr val="000000"/>
                </a:solidFill>
                <a:latin typeface="+mj-lt"/>
                <a:ea typeface="Arial"/>
                <a:cs typeface="Arial"/>
                <a:sym typeface="Arial"/>
              </a:rPr>
              <a:t>There is a simple battle among </a:t>
            </a:r>
            <a:r>
              <a:rPr lang="en-US" sz="2000" b="1" i="0" u="none" strike="noStrike" cap="none">
                <a:solidFill>
                  <a:srgbClr val="000000"/>
                </a:solidFill>
                <a:latin typeface="+mj-lt"/>
                <a:ea typeface="Arial"/>
                <a:cs typeface="Arial"/>
                <a:sym typeface="Arial"/>
              </a:rPr>
              <a:t>loves popcorn, loves soda, and age </a:t>
            </a:r>
            <a:r>
              <a:rPr lang="en-US" sz="2000" b="0" i="0" u="none" strike="noStrike" cap="none">
                <a:solidFill>
                  <a:srgbClr val="000000"/>
                </a:solidFill>
                <a:latin typeface="+mj-lt"/>
                <a:ea typeface="Arial"/>
                <a:cs typeface="Arial"/>
                <a:sym typeface="Arial"/>
              </a:rPr>
              <a:t>who will be the tree’s root node.</a:t>
            </a:r>
          </a:p>
          <a:p>
            <a:pPr marL="0" marR="0" lvl="0" indent="0" algn="l" rtl="0">
              <a:lnSpc>
                <a:spcPct val="100000"/>
              </a:lnSpc>
              <a:spcBef>
                <a:spcPts val="0"/>
              </a:spcBef>
              <a:spcAft>
                <a:spcPts val="1200"/>
              </a:spcAft>
              <a:buClr>
                <a:srgbClr val="000000"/>
              </a:buClr>
              <a:buSzPts val="1400"/>
              <a:buFont typeface="Arial"/>
              <a:buNone/>
            </a:pPr>
            <a:r>
              <a:rPr lang="en-US" sz="2000" b="0" i="0" u="none" strike="noStrike" cap="none">
                <a:solidFill>
                  <a:srgbClr val="000000"/>
                </a:solidFill>
                <a:latin typeface="+mj-lt"/>
                <a:ea typeface="Arial"/>
                <a:cs typeface="Arial"/>
                <a:sym typeface="Arial"/>
              </a:rPr>
              <a:t>Where a </a:t>
            </a:r>
            <a:r>
              <a:rPr lang="en-US" sz="2000" b="1" i="0" u="none" strike="noStrike" cap="none">
                <a:solidFill>
                  <a:srgbClr val="000000"/>
                </a:solidFill>
                <a:latin typeface="+mj-lt"/>
                <a:ea typeface="Arial"/>
                <a:cs typeface="Arial"/>
                <a:sym typeface="Arial"/>
              </a:rPr>
              <a:t>happy person</a:t>
            </a:r>
            <a:r>
              <a:rPr lang="en-US" sz="2000" b="0" i="0" u="none" strike="noStrike" cap="none">
                <a:solidFill>
                  <a:srgbClr val="000000"/>
                </a:solidFill>
                <a:latin typeface="+mj-lt"/>
                <a:ea typeface="Arial"/>
                <a:cs typeface="Arial"/>
                <a:sym typeface="Arial"/>
              </a:rPr>
              <a:t> is the target variable.</a:t>
            </a:r>
          </a:p>
        </p:txBody>
      </p:sp>
    </p:spTree>
    <p:extLst>
      <p:ext uri="{BB962C8B-B14F-4D97-AF65-F5344CB8AC3E}">
        <p14:creationId xmlns:p14="http://schemas.microsoft.com/office/powerpoint/2010/main" val="347295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- 16</a:t>
            </a:r>
          </a:p>
        </p:txBody>
      </p:sp>
      <p:graphicFrame>
        <p:nvGraphicFramePr>
          <p:cNvPr id="6" name="Google Shape;277;p21">
            <a:extLst>
              <a:ext uri="{FF2B5EF4-FFF2-40B4-BE49-F238E27FC236}">
                <a16:creationId xmlns:a16="http://schemas.microsoft.com/office/drawing/2014/main" id="{48D7B583-C0D0-C2A2-CB4D-C5CB2109C57B}"/>
              </a:ext>
            </a:extLst>
          </p:cNvPr>
          <p:cNvGraphicFramePr/>
          <p:nvPr>
            <p:extLst>
              <p:ext uri="{D42A27DB-BD31-4B8C-83A1-F6EECF244321}">
                <p14:modId xmlns:p14="http://schemas.microsoft.com/office/powerpoint/2010/main" val="1267038721"/>
              </p:ext>
            </p:extLst>
          </p:nvPr>
        </p:nvGraphicFramePr>
        <p:xfrm>
          <a:off x="227013" y="2141733"/>
          <a:ext cx="5949752" cy="4311455"/>
        </p:xfrm>
        <a:graphic>
          <a:graphicData uri="http://schemas.openxmlformats.org/drawingml/2006/table">
            <a:tbl>
              <a:tblPr>
                <a:noFill/>
              </a:tblPr>
              <a:tblGrid>
                <a:gridCol w="1487438">
                  <a:extLst>
                    <a:ext uri="{9D8B030D-6E8A-4147-A177-3AD203B41FA5}">
                      <a16:colId xmlns:a16="http://schemas.microsoft.com/office/drawing/2014/main" val="20000"/>
                    </a:ext>
                  </a:extLst>
                </a:gridCol>
                <a:gridCol w="1487438">
                  <a:extLst>
                    <a:ext uri="{9D8B030D-6E8A-4147-A177-3AD203B41FA5}">
                      <a16:colId xmlns:a16="http://schemas.microsoft.com/office/drawing/2014/main" val="20001"/>
                    </a:ext>
                  </a:extLst>
                </a:gridCol>
                <a:gridCol w="1487438">
                  <a:extLst>
                    <a:ext uri="{9D8B030D-6E8A-4147-A177-3AD203B41FA5}">
                      <a16:colId xmlns:a16="http://schemas.microsoft.com/office/drawing/2014/main" val="20002"/>
                    </a:ext>
                  </a:extLst>
                </a:gridCol>
                <a:gridCol w="1487438">
                  <a:extLst>
                    <a:ext uri="{9D8B030D-6E8A-4147-A177-3AD203B41FA5}">
                      <a16:colId xmlns:a16="http://schemas.microsoft.com/office/drawing/2014/main" val="20003"/>
                    </a:ext>
                  </a:extLst>
                </a:gridCol>
              </a:tblGrid>
              <a:tr h="893117">
                <a:tc>
                  <a:txBody>
                    <a:bodyPr/>
                    <a:lstStyle/>
                    <a:p>
                      <a:pPr marL="0" marR="0" lvl="0" indent="0" algn="ctr" rtl="0">
                        <a:lnSpc>
                          <a:spcPct val="100000"/>
                        </a:lnSpc>
                        <a:spcBef>
                          <a:spcPts val="0"/>
                        </a:spcBef>
                        <a:spcAft>
                          <a:spcPts val="0"/>
                        </a:spcAft>
                        <a:buClr>
                          <a:srgbClr val="000000"/>
                        </a:buClr>
                        <a:buSzPts val="1600"/>
                        <a:buFont typeface="Arial"/>
                        <a:buNone/>
                      </a:pPr>
                      <a:r>
                        <a:rPr lang="en" sz="2100" b="0" u="none" strike="noStrike" cap="none">
                          <a:solidFill>
                            <a:schemeClr val="bg1"/>
                          </a:solidFill>
                        </a:rPr>
                        <a:t>Loves Popcorn</a:t>
                      </a:r>
                      <a:endParaRPr sz="2100" b="0" u="none" strike="noStrike" cap="none">
                        <a:solidFill>
                          <a:schemeClr val="bg1"/>
                        </a:solidFill>
                      </a:endParaRPr>
                    </a:p>
                  </a:txBody>
                  <a:tcPr marL="104633" marR="104633" marT="104633" marB="104633"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Loves Soda</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Age</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2100" b="0" u="none" strike="noStrike" cap="none" dirty="0">
                          <a:solidFill>
                            <a:schemeClr val="bg1"/>
                          </a:solidFill>
                        </a:rPr>
                        <a:t>Happy Person</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7</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12</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18</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solidFill>
                            <a:schemeClr val="dk1"/>
                          </a:solidFill>
                        </a:rPr>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35</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solidFill>
                            <a:schemeClr val="dk1"/>
                          </a:solidFill>
                        </a:rPr>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38</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50</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83</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8" name="Google Shape;339;p25">
            <a:extLst>
              <a:ext uri="{FF2B5EF4-FFF2-40B4-BE49-F238E27FC236}">
                <a16:creationId xmlns:a16="http://schemas.microsoft.com/office/drawing/2014/main" id="{32D37B98-1511-0A53-9095-364FC671EAA9}"/>
              </a:ext>
            </a:extLst>
          </p:cNvPr>
          <p:cNvSpPr txBox="1"/>
          <p:nvPr/>
        </p:nvSpPr>
        <p:spPr>
          <a:xfrm>
            <a:off x="227013" y="1133244"/>
            <a:ext cx="11737974" cy="79180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US" sz="2000" b="0" i="0" u="none" strike="noStrike" cap="none">
                <a:solidFill>
                  <a:srgbClr val="000000"/>
                </a:solidFill>
                <a:latin typeface="+mj-lt"/>
                <a:ea typeface="Arial"/>
                <a:cs typeface="Arial"/>
                <a:sym typeface="Arial"/>
              </a:rPr>
              <a:t>We will compare the weighted </a:t>
            </a:r>
            <a:r>
              <a:rPr lang="en-US" sz="2000" b="0" i="0" u="none" strike="noStrike" cap="none" err="1">
                <a:solidFill>
                  <a:srgbClr val="000000"/>
                </a:solidFill>
                <a:latin typeface="+mj-lt"/>
                <a:ea typeface="Arial"/>
                <a:cs typeface="Arial"/>
                <a:sym typeface="Arial"/>
              </a:rPr>
              <a:t>gini</a:t>
            </a:r>
            <a:r>
              <a:rPr lang="en-US" sz="2000" b="0" i="0" u="none" strike="noStrike" cap="none">
                <a:solidFill>
                  <a:srgbClr val="000000"/>
                </a:solidFill>
                <a:latin typeface="+mj-lt"/>
                <a:ea typeface="Arial"/>
                <a:cs typeface="Arial"/>
                <a:sym typeface="Arial"/>
              </a:rPr>
              <a:t> impurity for all the attributes from the selection method measures. Which point will be the root node?</a:t>
            </a:r>
          </a:p>
        </p:txBody>
      </p:sp>
      <p:sp>
        <p:nvSpPr>
          <p:cNvPr id="5" name="Google Shape;348;p26">
            <a:extLst>
              <a:ext uri="{FF2B5EF4-FFF2-40B4-BE49-F238E27FC236}">
                <a16:creationId xmlns:a16="http://schemas.microsoft.com/office/drawing/2014/main" id="{4440F6D6-02D2-520A-F6EA-FD12B9DAC262}"/>
              </a:ext>
            </a:extLst>
          </p:cNvPr>
          <p:cNvSpPr txBox="1"/>
          <p:nvPr/>
        </p:nvSpPr>
        <p:spPr>
          <a:xfrm>
            <a:off x="6325155" y="2332297"/>
            <a:ext cx="5639833" cy="165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Weighted gini impurities as follows :-</a:t>
            </a:r>
            <a:endParaRPr sz="2000" b="0" i="0" u="none" strike="noStrike" cap="none">
              <a:solidFill>
                <a:srgbClr val="000000"/>
              </a:solidFill>
              <a:latin typeface="+mj-lt"/>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2000" b="0" i="0" u="none" strike="noStrike" cap="none">
                <a:solidFill>
                  <a:srgbClr val="000000"/>
                </a:solidFill>
                <a:latin typeface="+mj-lt"/>
                <a:ea typeface="Arial"/>
                <a:cs typeface="Arial"/>
                <a:sym typeface="Arial"/>
              </a:rPr>
              <a:t>Gini impurity for Loves Popcorn = 0.405</a:t>
            </a:r>
            <a:endParaRPr sz="2000" b="0" i="0" u="none" strike="noStrike" cap="none">
              <a:solidFill>
                <a:srgbClr val="000000"/>
              </a:solidFill>
              <a:latin typeface="+mj-lt"/>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2000" b="0" i="0" u="none" strike="noStrike" cap="none">
                <a:solidFill>
                  <a:srgbClr val="000000"/>
                </a:solidFill>
                <a:latin typeface="+mj-lt"/>
                <a:ea typeface="Arial"/>
                <a:cs typeface="Arial"/>
                <a:sym typeface="Arial"/>
              </a:rPr>
              <a:t>Gini impurity for Age &lt; 15 = 0.343</a:t>
            </a:r>
            <a:endParaRPr sz="2000" b="0" i="0" u="none" strike="noStrike" cap="none">
              <a:solidFill>
                <a:srgbClr val="000000"/>
              </a:solidFill>
              <a:latin typeface="+mj-lt"/>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2000" b="0" i="0" u="none" strike="noStrike" cap="none">
                <a:solidFill>
                  <a:srgbClr val="000000"/>
                </a:solidFill>
                <a:latin typeface="+mj-lt"/>
                <a:ea typeface="Arial"/>
                <a:cs typeface="Arial"/>
                <a:sym typeface="Arial"/>
              </a:rPr>
              <a:t>Gini impurity for  Loves Soda =0.214</a:t>
            </a:r>
            <a:endParaRPr sz="2000" b="0" i="0" u="none" strike="noStrike" cap="none">
              <a:solidFill>
                <a:srgbClr val="000000"/>
              </a:solidFill>
              <a:latin typeface="+mj-lt"/>
              <a:ea typeface="Arial"/>
              <a:cs typeface="Arial"/>
              <a:sym typeface="Arial"/>
            </a:endParaRPr>
          </a:p>
        </p:txBody>
      </p:sp>
      <p:sp>
        <p:nvSpPr>
          <p:cNvPr id="7" name="Google Shape;349;p26">
            <a:extLst>
              <a:ext uri="{FF2B5EF4-FFF2-40B4-BE49-F238E27FC236}">
                <a16:creationId xmlns:a16="http://schemas.microsoft.com/office/drawing/2014/main" id="{F4898522-DE11-4274-42B9-263BBF3301DC}"/>
              </a:ext>
            </a:extLst>
          </p:cNvPr>
          <p:cNvSpPr txBox="1"/>
          <p:nvPr/>
        </p:nvSpPr>
        <p:spPr>
          <a:xfrm>
            <a:off x="6325155" y="3979065"/>
            <a:ext cx="5639832" cy="1109100"/>
          </a:xfrm>
          <a:prstGeom prst="rect">
            <a:avLst/>
          </a:prstGeom>
          <a:noFill/>
          <a:ln>
            <a:noFill/>
          </a:ln>
        </p:spPr>
        <p:txBody>
          <a:bodyPr spcFirstLastPara="1" wrap="square" lIns="91425" tIns="91425" rIns="91425" bIns="91425" anchor="t" anchorCtr="0">
            <a:noAutofit/>
          </a:bodyPr>
          <a:lstStyle/>
          <a:p>
            <a:pPr>
              <a:spcAft>
                <a:spcPts val="1200"/>
              </a:spcAft>
              <a:buSzPts val="852"/>
            </a:pPr>
            <a:r>
              <a:rPr lang="en" sz="2000" b="0" i="0" u="none" strike="noStrike" cap="none" dirty="0">
                <a:solidFill>
                  <a:srgbClr val="000000"/>
                </a:solidFill>
                <a:latin typeface="+mj-lt"/>
                <a:ea typeface="Arial"/>
                <a:cs typeface="Arial"/>
                <a:sym typeface="Arial"/>
              </a:rPr>
              <a:t>We know that leaves has lowest impurity for </a:t>
            </a:r>
            <a:r>
              <a:rPr lang="en" sz="2000" b="1" i="0" u="none" strike="noStrike" cap="none" dirty="0">
                <a:solidFill>
                  <a:srgbClr val="000000"/>
                </a:solidFill>
                <a:latin typeface="+mj-lt"/>
                <a:ea typeface="Arial"/>
                <a:cs typeface="Arial"/>
                <a:sym typeface="Arial"/>
              </a:rPr>
              <a:t>Loves Soda.</a:t>
            </a:r>
            <a:r>
              <a:rPr lang="en" sz="2000" b="1" dirty="0">
                <a:latin typeface="+mj-lt"/>
              </a:rPr>
              <a:t> </a:t>
            </a:r>
            <a:r>
              <a:rPr lang="en" sz="2000" b="0" i="0" u="none" strike="noStrike" cap="none" dirty="0">
                <a:solidFill>
                  <a:srgbClr val="000000"/>
                </a:solidFill>
                <a:latin typeface="+mj-lt"/>
                <a:ea typeface="Arial"/>
                <a:cs typeface="Arial"/>
                <a:sym typeface="Arial"/>
              </a:rPr>
              <a:t>Hence we will select the </a:t>
            </a:r>
            <a:r>
              <a:rPr lang="en" sz="2000" b="1" i="0" u="none" strike="noStrike" cap="none" dirty="0">
                <a:solidFill>
                  <a:srgbClr val="000000"/>
                </a:solidFill>
                <a:latin typeface="+mj-lt"/>
                <a:ea typeface="Arial"/>
                <a:cs typeface="Arial"/>
                <a:sym typeface="Arial"/>
              </a:rPr>
              <a:t>Loves Soda</a:t>
            </a:r>
            <a:r>
              <a:rPr lang="en" sz="2000" b="0" i="0" u="none" strike="noStrike" cap="none" dirty="0">
                <a:solidFill>
                  <a:srgbClr val="000000"/>
                </a:solidFill>
                <a:latin typeface="+mj-lt"/>
                <a:ea typeface="Arial"/>
                <a:cs typeface="Arial"/>
                <a:sym typeface="Arial"/>
              </a:rPr>
              <a:t> as the root node of the final tree.</a:t>
            </a:r>
            <a:endParaRPr sz="2000" b="0" i="0" u="none" strike="noStrike" cap="none" dirty="0">
              <a:solidFill>
                <a:srgbClr val="000000"/>
              </a:solidFill>
              <a:latin typeface="+mj-lt"/>
              <a:ea typeface="Arial"/>
              <a:cs typeface="Arial"/>
              <a:sym typeface="Arial"/>
            </a:endParaRPr>
          </a:p>
        </p:txBody>
      </p:sp>
    </p:spTree>
    <p:extLst>
      <p:ext uri="{BB962C8B-B14F-4D97-AF65-F5344CB8AC3E}">
        <p14:creationId xmlns:p14="http://schemas.microsoft.com/office/powerpoint/2010/main" val="1926521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- 17</a:t>
            </a:r>
          </a:p>
        </p:txBody>
      </p:sp>
      <p:graphicFrame>
        <p:nvGraphicFramePr>
          <p:cNvPr id="6" name="Google Shape;277;p21">
            <a:extLst>
              <a:ext uri="{FF2B5EF4-FFF2-40B4-BE49-F238E27FC236}">
                <a16:creationId xmlns:a16="http://schemas.microsoft.com/office/drawing/2014/main" id="{48D7B583-C0D0-C2A2-CB4D-C5CB2109C57B}"/>
              </a:ext>
            </a:extLst>
          </p:cNvPr>
          <p:cNvGraphicFramePr/>
          <p:nvPr>
            <p:extLst>
              <p:ext uri="{D42A27DB-BD31-4B8C-83A1-F6EECF244321}">
                <p14:modId xmlns:p14="http://schemas.microsoft.com/office/powerpoint/2010/main" val="2923973425"/>
              </p:ext>
            </p:extLst>
          </p:nvPr>
        </p:nvGraphicFramePr>
        <p:xfrm>
          <a:off x="227013" y="1676722"/>
          <a:ext cx="5949752" cy="4311455"/>
        </p:xfrm>
        <a:graphic>
          <a:graphicData uri="http://schemas.openxmlformats.org/drawingml/2006/table">
            <a:tbl>
              <a:tblPr>
                <a:noFill/>
              </a:tblPr>
              <a:tblGrid>
                <a:gridCol w="1487438">
                  <a:extLst>
                    <a:ext uri="{9D8B030D-6E8A-4147-A177-3AD203B41FA5}">
                      <a16:colId xmlns:a16="http://schemas.microsoft.com/office/drawing/2014/main" val="20000"/>
                    </a:ext>
                  </a:extLst>
                </a:gridCol>
                <a:gridCol w="1487438">
                  <a:extLst>
                    <a:ext uri="{9D8B030D-6E8A-4147-A177-3AD203B41FA5}">
                      <a16:colId xmlns:a16="http://schemas.microsoft.com/office/drawing/2014/main" val="20001"/>
                    </a:ext>
                  </a:extLst>
                </a:gridCol>
                <a:gridCol w="1487438">
                  <a:extLst>
                    <a:ext uri="{9D8B030D-6E8A-4147-A177-3AD203B41FA5}">
                      <a16:colId xmlns:a16="http://schemas.microsoft.com/office/drawing/2014/main" val="20002"/>
                    </a:ext>
                  </a:extLst>
                </a:gridCol>
                <a:gridCol w="1487438">
                  <a:extLst>
                    <a:ext uri="{9D8B030D-6E8A-4147-A177-3AD203B41FA5}">
                      <a16:colId xmlns:a16="http://schemas.microsoft.com/office/drawing/2014/main" val="20003"/>
                    </a:ext>
                  </a:extLst>
                </a:gridCol>
              </a:tblGrid>
              <a:tr h="893117">
                <a:tc>
                  <a:txBody>
                    <a:bodyPr/>
                    <a:lstStyle/>
                    <a:p>
                      <a:pPr marL="0" marR="0" lvl="0" indent="0" algn="ctr" rtl="0">
                        <a:lnSpc>
                          <a:spcPct val="100000"/>
                        </a:lnSpc>
                        <a:spcBef>
                          <a:spcPts val="0"/>
                        </a:spcBef>
                        <a:spcAft>
                          <a:spcPts val="0"/>
                        </a:spcAft>
                        <a:buClr>
                          <a:srgbClr val="000000"/>
                        </a:buClr>
                        <a:buSzPts val="1600"/>
                        <a:buFont typeface="Arial"/>
                        <a:buNone/>
                      </a:pPr>
                      <a:r>
                        <a:rPr lang="en" sz="2100" b="0" u="none" strike="noStrike" cap="none">
                          <a:solidFill>
                            <a:schemeClr val="bg1"/>
                          </a:solidFill>
                        </a:rPr>
                        <a:t>Loves Popcorn</a:t>
                      </a:r>
                      <a:endParaRPr sz="2100" b="0" u="none" strike="noStrike" cap="none">
                        <a:solidFill>
                          <a:schemeClr val="bg1"/>
                        </a:solidFill>
                      </a:endParaRPr>
                    </a:p>
                  </a:txBody>
                  <a:tcPr marL="104633" marR="104633" marT="104633" marB="104633"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Loves Soda</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Age</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2100" b="0" u="none" strike="noStrike" cap="none" dirty="0">
                          <a:solidFill>
                            <a:schemeClr val="bg1"/>
                          </a:solidFill>
                        </a:rPr>
                        <a:t>Happy Person</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7</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12</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18</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solidFill>
                            <a:schemeClr val="dk1"/>
                          </a:solidFill>
                        </a:rPr>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35</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solidFill>
                            <a:schemeClr val="dk1"/>
                          </a:solidFill>
                        </a:rPr>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38</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50</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83</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8" name="Google Shape;339;p25">
            <a:extLst>
              <a:ext uri="{FF2B5EF4-FFF2-40B4-BE49-F238E27FC236}">
                <a16:creationId xmlns:a16="http://schemas.microsoft.com/office/drawing/2014/main" id="{32D37B98-1511-0A53-9095-364FC671EAA9}"/>
              </a:ext>
            </a:extLst>
          </p:cNvPr>
          <p:cNvSpPr txBox="1"/>
          <p:nvPr/>
        </p:nvSpPr>
        <p:spPr>
          <a:xfrm>
            <a:off x="227013" y="1133244"/>
            <a:ext cx="11737974" cy="5030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US" sz="2000" b="0" i="0" u="none" strike="noStrike" cap="none">
                <a:solidFill>
                  <a:srgbClr val="000000"/>
                </a:solidFill>
                <a:latin typeface="+mj-lt"/>
                <a:ea typeface="Arial"/>
                <a:cs typeface="Arial"/>
                <a:sym typeface="Arial"/>
              </a:rPr>
              <a:t>We will put Love Soda in the top as a root node and then we will try to construct a tree. </a:t>
            </a:r>
          </a:p>
        </p:txBody>
      </p:sp>
      <p:grpSp>
        <p:nvGrpSpPr>
          <p:cNvPr id="23" name="Group 22">
            <a:extLst>
              <a:ext uri="{FF2B5EF4-FFF2-40B4-BE49-F238E27FC236}">
                <a16:creationId xmlns:a16="http://schemas.microsoft.com/office/drawing/2014/main" id="{86D6658A-E465-C73D-32E4-090E3E11F046}"/>
              </a:ext>
            </a:extLst>
          </p:cNvPr>
          <p:cNvGrpSpPr/>
          <p:nvPr/>
        </p:nvGrpSpPr>
        <p:grpSpPr>
          <a:xfrm>
            <a:off x="7475263" y="1899160"/>
            <a:ext cx="3775482" cy="4446488"/>
            <a:chOff x="7381544" y="2043539"/>
            <a:chExt cx="3273162" cy="3854893"/>
          </a:xfrm>
        </p:grpSpPr>
        <p:sp>
          <p:nvSpPr>
            <p:cNvPr id="2" name="Google Shape;357;p27">
              <a:extLst>
                <a:ext uri="{FF2B5EF4-FFF2-40B4-BE49-F238E27FC236}">
                  <a16:creationId xmlns:a16="http://schemas.microsoft.com/office/drawing/2014/main" id="{02A80042-AAED-4FFF-A6B8-08626B205349}"/>
                </a:ext>
              </a:extLst>
            </p:cNvPr>
            <p:cNvSpPr/>
            <p:nvPr/>
          </p:nvSpPr>
          <p:spPr>
            <a:xfrm>
              <a:off x="8170005" y="2043539"/>
              <a:ext cx="1812300" cy="6378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     Loves Soda</a:t>
              </a:r>
              <a:endParaRPr b="0" i="0" u="none" strike="noStrike" cap="none">
                <a:solidFill>
                  <a:srgbClr val="000000"/>
                </a:solidFill>
                <a:latin typeface="+mj-lt"/>
                <a:ea typeface="Arial"/>
                <a:cs typeface="Arial"/>
                <a:sym typeface="Arial"/>
              </a:endParaRPr>
            </a:p>
          </p:txBody>
        </p:sp>
        <p:cxnSp>
          <p:nvCxnSpPr>
            <p:cNvPr id="3" name="Google Shape;358;p27">
              <a:extLst>
                <a:ext uri="{FF2B5EF4-FFF2-40B4-BE49-F238E27FC236}">
                  <a16:creationId xmlns:a16="http://schemas.microsoft.com/office/drawing/2014/main" id="{C1779132-201B-4FE5-1455-105304B2E369}"/>
                </a:ext>
              </a:extLst>
            </p:cNvPr>
            <p:cNvCxnSpPr>
              <a:cxnSpLocks/>
              <a:stCxn id="2" idx="2"/>
            </p:cNvCxnSpPr>
            <p:nvPr/>
          </p:nvCxnSpPr>
          <p:spPr>
            <a:xfrm flipH="1">
              <a:off x="8170005" y="2681339"/>
              <a:ext cx="906150" cy="922025"/>
            </a:xfrm>
            <a:prstGeom prst="straightConnector1">
              <a:avLst/>
            </a:prstGeom>
            <a:noFill/>
            <a:ln w="9525" cap="flat" cmpd="sng">
              <a:solidFill>
                <a:schemeClr val="dk2"/>
              </a:solidFill>
              <a:prstDash val="solid"/>
              <a:round/>
              <a:headEnd type="none" w="sm" len="sm"/>
              <a:tailEnd type="triangle" w="med" len="med"/>
            </a:ln>
          </p:spPr>
        </p:cxnSp>
        <p:cxnSp>
          <p:nvCxnSpPr>
            <p:cNvPr id="4" name="Google Shape;359;p27">
              <a:extLst>
                <a:ext uri="{FF2B5EF4-FFF2-40B4-BE49-F238E27FC236}">
                  <a16:creationId xmlns:a16="http://schemas.microsoft.com/office/drawing/2014/main" id="{1E1E74AF-BCE4-8675-38E6-D889681E4EC4}"/>
                </a:ext>
              </a:extLst>
            </p:cNvPr>
            <p:cNvCxnSpPr>
              <a:cxnSpLocks/>
              <a:stCxn id="2" idx="2"/>
              <a:endCxn id="10" idx="0"/>
            </p:cNvCxnSpPr>
            <p:nvPr/>
          </p:nvCxnSpPr>
          <p:spPr>
            <a:xfrm>
              <a:off x="9076156" y="2681339"/>
              <a:ext cx="938500" cy="898400"/>
            </a:xfrm>
            <a:prstGeom prst="straightConnector1">
              <a:avLst/>
            </a:prstGeom>
            <a:noFill/>
            <a:ln w="9525" cap="flat" cmpd="sng">
              <a:solidFill>
                <a:schemeClr val="dk2"/>
              </a:solidFill>
              <a:prstDash val="solid"/>
              <a:round/>
              <a:headEnd type="none" w="sm" len="sm"/>
              <a:tailEnd type="triangle" w="med" len="med"/>
            </a:ln>
          </p:spPr>
        </p:cxnSp>
        <p:sp>
          <p:nvSpPr>
            <p:cNvPr id="9" name="Google Shape;360;p27">
              <a:extLst>
                <a:ext uri="{FF2B5EF4-FFF2-40B4-BE49-F238E27FC236}">
                  <a16:creationId xmlns:a16="http://schemas.microsoft.com/office/drawing/2014/main" id="{B5DE2416-D3A6-8156-DB76-23F6336D74DC}"/>
                </a:ext>
              </a:extLst>
            </p:cNvPr>
            <p:cNvSpPr/>
            <p:nvPr/>
          </p:nvSpPr>
          <p:spPr>
            <a:xfrm>
              <a:off x="7425430" y="3587689"/>
              <a:ext cx="1400825" cy="6378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600" b="0" i="0" u="none" strike="noStrike" cap="none">
                  <a:solidFill>
                    <a:srgbClr val="000000"/>
                  </a:solidFill>
                  <a:latin typeface="+mj-lt"/>
                  <a:ea typeface="Arial"/>
                  <a:cs typeface="Arial"/>
                  <a:sym typeface="Arial"/>
                </a:rPr>
                <a:t>Yes = 3</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600" b="0" i="0" u="none" strike="noStrike" cap="none">
                  <a:solidFill>
                    <a:srgbClr val="000000"/>
                  </a:solidFill>
                  <a:latin typeface="+mj-lt"/>
                  <a:ea typeface="Arial"/>
                  <a:cs typeface="Arial"/>
                  <a:sym typeface="Arial"/>
                </a:rPr>
                <a:t>No = 1</a:t>
              </a:r>
              <a:endParaRPr sz="1600" b="0" i="0" u="none" strike="noStrike" cap="none">
                <a:solidFill>
                  <a:srgbClr val="000000"/>
                </a:solidFill>
                <a:latin typeface="+mj-lt"/>
                <a:ea typeface="Arial"/>
                <a:cs typeface="Arial"/>
                <a:sym typeface="Arial"/>
              </a:endParaRPr>
            </a:p>
          </p:txBody>
        </p:sp>
        <p:sp>
          <p:nvSpPr>
            <p:cNvPr id="10" name="Google Shape;361;p27">
              <a:extLst>
                <a:ext uri="{FF2B5EF4-FFF2-40B4-BE49-F238E27FC236}">
                  <a16:creationId xmlns:a16="http://schemas.microsoft.com/office/drawing/2014/main" id="{B51D9F24-654F-1613-7E80-5917E33AF20D}"/>
                </a:ext>
              </a:extLst>
            </p:cNvPr>
            <p:cNvSpPr/>
            <p:nvPr/>
          </p:nvSpPr>
          <p:spPr>
            <a:xfrm>
              <a:off x="9378655" y="3579739"/>
              <a:ext cx="1272000" cy="6378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Yes = 0 </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No = 3 </a:t>
              </a:r>
              <a:endParaRPr sz="1600" b="0" i="0" u="none" strike="noStrike" cap="none">
                <a:solidFill>
                  <a:srgbClr val="000000"/>
                </a:solidFill>
                <a:latin typeface="+mj-lt"/>
                <a:ea typeface="Arial"/>
                <a:cs typeface="Arial"/>
                <a:sym typeface="Arial"/>
              </a:endParaRPr>
            </a:p>
          </p:txBody>
        </p:sp>
        <p:sp>
          <p:nvSpPr>
            <p:cNvPr id="11" name="Google Shape;362;p27">
              <a:extLst>
                <a:ext uri="{FF2B5EF4-FFF2-40B4-BE49-F238E27FC236}">
                  <a16:creationId xmlns:a16="http://schemas.microsoft.com/office/drawing/2014/main" id="{09BBC0C2-AC61-4F19-23DC-829D3AD6F5E2}"/>
                </a:ext>
              </a:extLst>
            </p:cNvPr>
            <p:cNvSpPr txBox="1"/>
            <p:nvPr/>
          </p:nvSpPr>
          <p:spPr>
            <a:xfrm>
              <a:off x="8087956" y="2789902"/>
              <a:ext cx="480900" cy="419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ct val="100000"/>
                <a:buFont typeface="Arial"/>
                <a:buNone/>
              </a:pPr>
              <a:r>
                <a:rPr lang="en" sz="1600" b="0" i="0" u="none" strike="noStrike" cap="none">
                  <a:solidFill>
                    <a:srgbClr val="000000"/>
                  </a:solidFill>
                  <a:latin typeface="+mj-lt"/>
                  <a:ea typeface="Arial"/>
                  <a:cs typeface="Arial"/>
                  <a:sym typeface="Arial"/>
                </a:rPr>
                <a:t>yes</a:t>
              </a:r>
              <a:endParaRPr sz="1600" b="0" i="0" u="none" strike="noStrike" cap="none">
                <a:solidFill>
                  <a:srgbClr val="000000"/>
                </a:solidFill>
                <a:latin typeface="+mj-lt"/>
                <a:ea typeface="Arial"/>
                <a:cs typeface="Arial"/>
                <a:sym typeface="Arial"/>
              </a:endParaRPr>
            </a:p>
          </p:txBody>
        </p:sp>
        <p:sp>
          <p:nvSpPr>
            <p:cNvPr id="12" name="Google Shape;363;p27">
              <a:extLst>
                <a:ext uri="{FF2B5EF4-FFF2-40B4-BE49-F238E27FC236}">
                  <a16:creationId xmlns:a16="http://schemas.microsoft.com/office/drawing/2014/main" id="{ACBE4DA2-CC06-F850-7404-648164D15B50}"/>
                </a:ext>
              </a:extLst>
            </p:cNvPr>
            <p:cNvSpPr txBox="1"/>
            <p:nvPr/>
          </p:nvSpPr>
          <p:spPr>
            <a:xfrm>
              <a:off x="9623605" y="2828152"/>
              <a:ext cx="876000" cy="3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ct val="100000"/>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sp>
          <p:nvSpPr>
            <p:cNvPr id="13" name="Google Shape;364;p27">
              <a:extLst>
                <a:ext uri="{FF2B5EF4-FFF2-40B4-BE49-F238E27FC236}">
                  <a16:creationId xmlns:a16="http://schemas.microsoft.com/office/drawing/2014/main" id="{077C81BC-D1B9-8520-7B0E-6134AF1D9059}"/>
                </a:ext>
              </a:extLst>
            </p:cNvPr>
            <p:cNvSpPr txBox="1"/>
            <p:nvPr/>
          </p:nvSpPr>
          <p:spPr>
            <a:xfrm>
              <a:off x="7558843" y="4282964"/>
              <a:ext cx="1134000" cy="3024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000000"/>
                </a:buClr>
                <a:buSzPts val="358"/>
                <a:buFont typeface="Arial"/>
                <a:buNone/>
              </a:pPr>
              <a:r>
                <a:rPr lang="en" sz="1100" b="0" i="0" u="none" strike="noStrike" cap="none">
                  <a:solidFill>
                    <a:srgbClr val="000000"/>
                  </a:solidFill>
                  <a:latin typeface="+mj-lt"/>
                  <a:ea typeface="Arial"/>
                  <a:cs typeface="Arial"/>
                  <a:sym typeface="Arial"/>
                </a:rPr>
                <a:t>Happy Person</a:t>
              </a:r>
              <a:endParaRPr sz="1100" b="0" i="0" u="none" strike="noStrike" cap="none">
                <a:solidFill>
                  <a:srgbClr val="000000"/>
                </a:solidFill>
                <a:latin typeface="+mj-lt"/>
                <a:ea typeface="Arial"/>
                <a:cs typeface="Arial"/>
                <a:sym typeface="Arial"/>
              </a:endParaRPr>
            </a:p>
          </p:txBody>
        </p:sp>
        <p:sp>
          <p:nvSpPr>
            <p:cNvPr id="14" name="Google Shape;365;p27">
              <a:extLst>
                <a:ext uri="{FF2B5EF4-FFF2-40B4-BE49-F238E27FC236}">
                  <a16:creationId xmlns:a16="http://schemas.microsoft.com/office/drawing/2014/main" id="{C954BDF3-7370-076A-DAA9-D98F1B9E65E1}"/>
                </a:ext>
              </a:extLst>
            </p:cNvPr>
            <p:cNvSpPr txBox="1"/>
            <p:nvPr/>
          </p:nvSpPr>
          <p:spPr>
            <a:xfrm>
              <a:off x="9378655" y="4290090"/>
              <a:ext cx="1272000" cy="288147"/>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1255"/>
                <a:buFont typeface="Arial"/>
                <a:buNone/>
              </a:pPr>
              <a:r>
                <a:rPr lang="en" sz="1200" b="0" i="0" u="none" strike="noStrike" cap="none">
                  <a:solidFill>
                    <a:schemeClr val="dk1"/>
                  </a:solidFill>
                  <a:latin typeface="+mj-lt"/>
                  <a:ea typeface="Arial"/>
                  <a:cs typeface="Arial"/>
                  <a:sym typeface="Arial"/>
                </a:rPr>
                <a:t>Happy Person</a:t>
              </a:r>
              <a:endParaRPr sz="1200" b="0" i="0" u="none" strike="noStrike" cap="none">
                <a:solidFill>
                  <a:schemeClr val="dk1"/>
                </a:solidFill>
                <a:latin typeface="+mj-lt"/>
                <a:ea typeface="Arial"/>
                <a:cs typeface="Arial"/>
                <a:sym typeface="Arial"/>
              </a:endParaRPr>
            </a:p>
          </p:txBody>
        </p:sp>
        <p:cxnSp>
          <p:nvCxnSpPr>
            <p:cNvPr id="15" name="Google Shape;366;p27">
              <a:extLst>
                <a:ext uri="{FF2B5EF4-FFF2-40B4-BE49-F238E27FC236}">
                  <a16:creationId xmlns:a16="http://schemas.microsoft.com/office/drawing/2014/main" id="{D15EEC50-7F77-254F-F25E-851BC9CF4AE1}"/>
                </a:ext>
              </a:extLst>
            </p:cNvPr>
            <p:cNvCxnSpPr/>
            <p:nvPr/>
          </p:nvCxnSpPr>
          <p:spPr>
            <a:xfrm>
              <a:off x="10010605" y="4527064"/>
              <a:ext cx="8100" cy="638700"/>
            </a:xfrm>
            <a:prstGeom prst="straightConnector1">
              <a:avLst/>
            </a:prstGeom>
            <a:noFill/>
            <a:ln w="9525" cap="flat" cmpd="sng">
              <a:solidFill>
                <a:schemeClr val="dk2"/>
              </a:solidFill>
              <a:prstDash val="solid"/>
              <a:round/>
              <a:headEnd type="none" w="sm" len="sm"/>
              <a:tailEnd type="triangle" w="med" len="med"/>
            </a:ln>
          </p:spPr>
        </p:cxnSp>
        <p:sp>
          <p:nvSpPr>
            <p:cNvPr id="16" name="Google Shape;367;p27">
              <a:extLst>
                <a:ext uri="{FF2B5EF4-FFF2-40B4-BE49-F238E27FC236}">
                  <a16:creationId xmlns:a16="http://schemas.microsoft.com/office/drawing/2014/main" id="{8B25DEBE-DB6E-C302-8035-00DFE9C7B89C}"/>
                </a:ext>
              </a:extLst>
            </p:cNvPr>
            <p:cNvSpPr txBox="1"/>
            <p:nvPr/>
          </p:nvSpPr>
          <p:spPr>
            <a:xfrm>
              <a:off x="9382705" y="5178024"/>
              <a:ext cx="1272001" cy="72040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The left leaf is pure and Homogeneous </a:t>
              </a:r>
              <a:endParaRPr b="0" i="0" u="none" strike="noStrike" cap="none">
                <a:solidFill>
                  <a:srgbClr val="000000"/>
                </a:solidFill>
                <a:latin typeface="+mj-lt"/>
                <a:ea typeface="Arial"/>
                <a:cs typeface="Arial"/>
                <a:sym typeface="Arial"/>
              </a:endParaRPr>
            </a:p>
          </p:txBody>
        </p:sp>
        <p:sp>
          <p:nvSpPr>
            <p:cNvPr id="17" name="Google Shape;368;p27">
              <a:extLst>
                <a:ext uri="{FF2B5EF4-FFF2-40B4-BE49-F238E27FC236}">
                  <a16:creationId xmlns:a16="http://schemas.microsoft.com/office/drawing/2014/main" id="{813FD09F-5D37-B06F-5AC3-A943E7FE0617}"/>
                </a:ext>
              </a:extLst>
            </p:cNvPr>
            <p:cNvSpPr txBox="1"/>
            <p:nvPr/>
          </p:nvSpPr>
          <p:spPr>
            <a:xfrm>
              <a:off x="7381544" y="5264964"/>
              <a:ext cx="1400825" cy="53362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The right leaf is </a:t>
              </a:r>
              <a:r>
                <a:rPr lang="en" b="1" i="0" u="none" strike="noStrike" cap="none">
                  <a:solidFill>
                    <a:srgbClr val="000000"/>
                  </a:solidFill>
                  <a:latin typeface="+mj-lt"/>
                  <a:ea typeface="Arial"/>
                  <a:cs typeface="Arial"/>
                  <a:sym typeface="Arial"/>
                </a:rPr>
                <a:t>impure</a:t>
              </a:r>
              <a:endParaRPr b="1" i="0" u="none" strike="noStrike" cap="none">
                <a:solidFill>
                  <a:srgbClr val="000000"/>
                </a:solidFill>
                <a:latin typeface="+mj-lt"/>
                <a:ea typeface="Arial"/>
                <a:cs typeface="Arial"/>
                <a:sym typeface="Arial"/>
              </a:endParaRPr>
            </a:p>
          </p:txBody>
        </p:sp>
        <p:cxnSp>
          <p:nvCxnSpPr>
            <p:cNvPr id="18" name="Google Shape;369;p27">
              <a:extLst>
                <a:ext uri="{FF2B5EF4-FFF2-40B4-BE49-F238E27FC236}">
                  <a16:creationId xmlns:a16="http://schemas.microsoft.com/office/drawing/2014/main" id="{B65AC55C-8224-6467-236E-95FD6546A0B7}"/>
                </a:ext>
              </a:extLst>
            </p:cNvPr>
            <p:cNvCxnSpPr>
              <a:cxnSpLocks/>
            </p:cNvCxnSpPr>
            <p:nvPr/>
          </p:nvCxnSpPr>
          <p:spPr>
            <a:xfrm>
              <a:off x="8081956" y="4579164"/>
              <a:ext cx="6000" cy="685800"/>
            </a:xfrm>
            <a:prstGeom prst="straightConnector1">
              <a:avLst/>
            </a:prstGeom>
            <a:noFill/>
            <a:ln w="9525" cap="flat" cmpd="sng">
              <a:solidFill>
                <a:schemeClr val="dk2"/>
              </a:solidFill>
              <a:prstDash val="solid"/>
              <a:round/>
              <a:headEnd type="none" w="sm" len="sm"/>
              <a:tailEnd type="triangle" w="med" len="med"/>
            </a:ln>
          </p:spPr>
        </p:cxnSp>
      </p:grpSp>
    </p:spTree>
    <p:extLst>
      <p:ext uri="{BB962C8B-B14F-4D97-AF65-F5344CB8AC3E}">
        <p14:creationId xmlns:p14="http://schemas.microsoft.com/office/powerpoint/2010/main" val="992937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- 18</a:t>
            </a:r>
          </a:p>
        </p:txBody>
      </p:sp>
      <p:sp>
        <p:nvSpPr>
          <p:cNvPr id="8" name="Google Shape;339;p25">
            <a:extLst>
              <a:ext uri="{FF2B5EF4-FFF2-40B4-BE49-F238E27FC236}">
                <a16:creationId xmlns:a16="http://schemas.microsoft.com/office/drawing/2014/main" id="{32D37B98-1511-0A53-9095-364FC671EAA9}"/>
              </a:ext>
            </a:extLst>
          </p:cNvPr>
          <p:cNvSpPr txBox="1"/>
          <p:nvPr/>
        </p:nvSpPr>
        <p:spPr>
          <a:xfrm>
            <a:off x="227014" y="1983476"/>
            <a:ext cx="5371682" cy="2861240"/>
          </a:xfrm>
          <a:prstGeom prst="rect">
            <a:avLst/>
          </a:prstGeom>
          <a:noFill/>
          <a:ln>
            <a:noFill/>
          </a:ln>
        </p:spPr>
        <p:txBody>
          <a:bodyPr spcFirstLastPara="1" wrap="square" lIns="91425" tIns="91425" rIns="91425" bIns="91425" anchor="t" anchorCtr="0">
            <a:noAutofit/>
          </a:bodyPr>
          <a:lstStyle/>
          <a:p>
            <a:pPr marL="342900" indent="-342900">
              <a:spcAft>
                <a:spcPts val="1200"/>
              </a:spcAft>
              <a:buSzPts val="1400"/>
              <a:buFont typeface="Arial" panose="020B0604020202020204" pitchFamily="34" charset="0"/>
              <a:buChar char="•"/>
            </a:pPr>
            <a:r>
              <a:rPr lang="en-US" sz="2000" b="0" i="0" u="none" strike="noStrike" cap="none" dirty="0">
                <a:solidFill>
                  <a:srgbClr val="000000"/>
                </a:solidFill>
                <a:latin typeface="+mj-lt"/>
                <a:ea typeface="Arial"/>
                <a:cs typeface="Arial"/>
                <a:sym typeface="Arial"/>
              </a:rPr>
              <a:t>As we can observe that in the Left Node there is impurity</a:t>
            </a:r>
            <a:r>
              <a:rPr lang="en-US" sz="2000" dirty="0">
                <a:latin typeface="+mj-lt"/>
              </a:rPr>
              <a:t>.</a:t>
            </a:r>
            <a:r>
              <a:rPr lang="en-US" sz="2000" b="0" i="0" u="none" strike="noStrike" cap="none" dirty="0">
                <a:solidFill>
                  <a:srgbClr val="000000"/>
                </a:solidFill>
                <a:latin typeface="+mj-lt"/>
                <a:ea typeface="Arial"/>
                <a:cs typeface="Arial"/>
                <a:sym typeface="Arial"/>
              </a:rPr>
              <a:t> </a:t>
            </a:r>
            <a:r>
              <a:rPr lang="en-US" sz="2000" dirty="0">
                <a:latin typeface="+mj-lt"/>
              </a:rPr>
              <a:t>To</a:t>
            </a:r>
            <a:r>
              <a:rPr lang="en-US" sz="2000" b="0" i="0" u="none" strike="noStrike" cap="none" dirty="0">
                <a:solidFill>
                  <a:srgbClr val="000000"/>
                </a:solidFill>
                <a:latin typeface="+mj-lt"/>
                <a:ea typeface="Arial"/>
                <a:cs typeface="Arial"/>
                <a:sym typeface="Arial"/>
              </a:rPr>
              <a:t> reduce the impurity we will have to go one more </a:t>
            </a:r>
            <a:r>
              <a:rPr lang="en-US" sz="2000" dirty="0">
                <a:latin typeface="+mj-lt"/>
              </a:rPr>
              <a:t>level</a:t>
            </a:r>
            <a:r>
              <a:rPr lang="en-US" sz="2000" b="0" i="0" u="none" strike="noStrike" cap="none" dirty="0">
                <a:solidFill>
                  <a:srgbClr val="000000"/>
                </a:solidFill>
                <a:latin typeface="+mj-lt"/>
                <a:ea typeface="Arial"/>
                <a:cs typeface="Arial"/>
                <a:sym typeface="Arial"/>
              </a:rPr>
              <a:t> or more set of questions to reduce</a:t>
            </a:r>
            <a:r>
              <a:rPr lang="en-US" sz="2000" dirty="0">
                <a:latin typeface="+mj-lt"/>
              </a:rPr>
              <a:t> </a:t>
            </a:r>
            <a:r>
              <a:rPr lang="en-US" sz="2000" b="0" i="0" u="none" strike="noStrike" cap="none" dirty="0">
                <a:solidFill>
                  <a:srgbClr val="000000"/>
                </a:solidFill>
                <a:latin typeface="+mj-lt"/>
                <a:ea typeface="Arial"/>
                <a:cs typeface="Arial"/>
                <a:sym typeface="Arial"/>
              </a:rPr>
              <a:t> impurity in the </a:t>
            </a:r>
            <a:r>
              <a:rPr lang="en-US" sz="2000" dirty="0">
                <a:latin typeface="+mj-lt"/>
              </a:rPr>
              <a:t>leaves</a:t>
            </a:r>
            <a:r>
              <a:rPr lang="en-US" sz="2000" b="0" i="0" u="none" strike="noStrike" cap="none" dirty="0">
                <a:solidFill>
                  <a:srgbClr val="000000"/>
                </a:solidFill>
                <a:latin typeface="+mj-lt"/>
                <a:ea typeface="Arial"/>
                <a:cs typeface="Arial"/>
                <a:sym typeface="Arial"/>
              </a:rPr>
              <a:t>.</a:t>
            </a:r>
          </a:p>
          <a:p>
            <a:pPr marL="342900" marR="0" lvl="0" indent="-342900" algn="l" rtl="0">
              <a:lnSpc>
                <a:spcPct val="100000"/>
              </a:lnSpc>
              <a:spcBef>
                <a:spcPts val="0"/>
              </a:spcBef>
              <a:spcAft>
                <a:spcPts val="1200"/>
              </a:spcAft>
              <a:buClr>
                <a:srgbClr val="000000"/>
              </a:buClr>
              <a:buSzPts val="1400"/>
              <a:buFont typeface="Arial" panose="020B0604020202020204" pitchFamily="34" charset="0"/>
              <a:buChar char="•"/>
            </a:pPr>
            <a:r>
              <a:rPr lang="en-US" sz="2000" dirty="0">
                <a:latin typeface="+mj-lt"/>
              </a:rPr>
              <a:t>Let's</a:t>
            </a:r>
            <a:r>
              <a:rPr lang="en-US" sz="2000" b="0" i="0" u="none" strike="noStrike" cap="none" dirty="0">
                <a:solidFill>
                  <a:srgbClr val="000000"/>
                </a:solidFill>
                <a:latin typeface="+mj-lt"/>
                <a:ea typeface="Arial"/>
                <a:cs typeface="Arial"/>
                <a:sym typeface="Arial"/>
              </a:rPr>
              <a:t> see if we can reduce the impurity by splitting the people that </a:t>
            </a:r>
            <a:r>
              <a:rPr lang="en-US" sz="2000" dirty="0">
                <a:latin typeface="+mj-lt"/>
              </a:rPr>
              <a:t>Loves</a:t>
            </a:r>
            <a:r>
              <a:rPr lang="en-US" sz="2000" b="0" i="0" u="none" strike="noStrike" cap="none" dirty="0">
                <a:solidFill>
                  <a:srgbClr val="000000"/>
                </a:solidFill>
                <a:latin typeface="+mj-lt"/>
                <a:ea typeface="Arial"/>
                <a:cs typeface="Arial"/>
                <a:sym typeface="Arial"/>
              </a:rPr>
              <a:t> Soda based on </a:t>
            </a:r>
            <a:r>
              <a:rPr lang="en-US" sz="2000" dirty="0">
                <a:latin typeface="+mj-lt"/>
              </a:rPr>
              <a:t>Loves</a:t>
            </a:r>
            <a:r>
              <a:rPr lang="en-US" sz="2000" b="0" i="0" u="none" strike="noStrike" cap="none" dirty="0">
                <a:solidFill>
                  <a:srgbClr val="000000"/>
                </a:solidFill>
                <a:latin typeface="+mj-lt"/>
                <a:ea typeface="Arial"/>
                <a:cs typeface="Arial"/>
                <a:sym typeface="Arial"/>
              </a:rPr>
              <a:t> Popcorn and </a:t>
            </a:r>
            <a:r>
              <a:rPr lang="en-US" sz="2000" dirty="0">
                <a:latin typeface="+mj-lt"/>
              </a:rPr>
              <a:t>Age</a:t>
            </a:r>
            <a:r>
              <a:rPr lang="en-US" sz="2000" b="0" i="0" u="none" strike="noStrike" cap="none" dirty="0">
                <a:solidFill>
                  <a:srgbClr val="000000"/>
                </a:solidFill>
                <a:latin typeface="+mj-lt"/>
                <a:ea typeface="Arial"/>
                <a:cs typeface="Arial"/>
                <a:sym typeface="Arial"/>
              </a:rPr>
              <a:t>.</a:t>
            </a:r>
            <a:endParaRPr lang="en-US" sz="2000" b="0" i="0" u="none" strike="noStrike" cap="none" dirty="0">
              <a:solidFill>
                <a:srgbClr val="000000"/>
              </a:solidFill>
              <a:latin typeface="+mj-lt"/>
              <a:ea typeface="Arial"/>
              <a:cs typeface="Arial"/>
            </a:endParaRPr>
          </a:p>
        </p:txBody>
      </p:sp>
      <p:sp>
        <p:nvSpPr>
          <p:cNvPr id="7" name="Google Shape;375;p28">
            <a:extLst>
              <a:ext uri="{FF2B5EF4-FFF2-40B4-BE49-F238E27FC236}">
                <a16:creationId xmlns:a16="http://schemas.microsoft.com/office/drawing/2014/main" id="{3CD2D048-AB26-6458-230B-9E25D6D566A8}"/>
              </a:ext>
            </a:extLst>
          </p:cNvPr>
          <p:cNvSpPr/>
          <p:nvPr/>
        </p:nvSpPr>
        <p:spPr>
          <a:xfrm>
            <a:off x="8159552" y="1493194"/>
            <a:ext cx="2145653" cy="6492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      Loves Soda </a:t>
            </a:r>
            <a:endParaRPr sz="1800" b="0" i="0" u="none" strike="noStrike" cap="none">
              <a:solidFill>
                <a:srgbClr val="000000"/>
              </a:solidFill>
              <a:latin typeface="+mj-lt"/>
              <a:ea typeface="Arial"/>
              <a:cs typeface="Arial"/>
              <a:sym typeface="Arial"/>
            </a:endParaRPr>
          </a:p>
        </p:txBody>
      </p:sp>
      <p:cxnSp>
        <p:nvCxnSpPr>
          <p:cNvPr id="19" name="Google Shape;376;p28">
            <a:extLst>
              <a:ext uri="{FF2B5EF4-FFF2-40B4-BE49-F238E27FC236}">
                <a16:creationId xmlns:a16="http://schemas.microsoft.com/office/drawing/2014/main" id="{15A94875-3392-F964-ED70-01EFB01D6978}"/>
              </a:ext>
            </a:extLst>
          </p:cNvPr>
          <p:cNvCxnSpPr>
            <a:cxnSpLocks/>
            <a:stCxn id="7" idx="2"/>
            <a:endCxn id="21" idx="0"/>
          </p:cNvCxnSpPr>
          <p:nvPr/>
        </p:nvCxnSpPr>
        <p:spPr>
          <a:xfrm flipH="1">
            <a:off x="8035455" y="2142444"/>
            <a:ext cx="1196924" cy="1316278"/>
          </a:xfrm>
          <a:prstGeom prst="straightConnector1">
            <a:avLst/>
          </a:prstGeom>
          <a:noFill/>
          <a:ln w="9525" cap="flat" cmpd="sng">
            <a:solidFill>
              <a:schemeClr val="dk2"/>
            </a:solidFill>
            <a:prstDash val="solid"/>
            <a:round/>
            <a:headEnd type="none" w="sm" len="sm"/>
            <a:tailEnd type="triangle" w="med" len="med"/>
          </a:ln>
        </p:spPr>
      </p:cxnSp>
      <p:cxnSp>
        <p:nvCxnSpPr>
          <p:cNvPr id="20" name="Google Shape;377;p28">
            <a:extLst>
              <a:ext uri="{FF2B5EF4-FFF2-40B4-BE49-F238E27FC236}">
                <a16:creationId xmlns:a16="http://schemas.microsoft.com/office/drawing/2014/main" id="{39A9AA70-47CC-8620-8AF2-AE16040AE326}"/>
              </a:ext>
            </a:extLst>
          </p:cNvPr>
          <p:cNvCxnSpPr>
            <a:cxnSpLocks/>
            <a:stCxn id="7" idx="2"/>
            <a:endCxn id="22" idx="0"/>
          </p:cNvCxnSpPr>
          <p:nvPr/>
        </p:nvCxnSpPr>
        <p:spPr>
          <a:xfrm>
            <a:off x="9232379" y="2142444"/>
            <a:ext cx="1544081" cy="1319368"/>
          </a:xfrm>
          <a:prstGeom prst="straightConnector1">
            <a:avLst/>
          </a:prstGeom>
          <a:noFill/>
          <a:ln w="9525" cap="flat" cmpd="sng">
            <a:solidFill>
              <a:schemeClr val="dk2"/>
            </a:solidFill>
            <a:prstDash val="solid"/>
            <a:round/>
            <a:headEnd type="none" w="sm" len="sm"/>
            <a:tailEnd type="triangle" w="med" len="med"/>
          </a:ln>
        </p:spPr>
      </p:cxnSp>
      <p:sp>
        <p:nvSpPr>
          <p:cNvPr id="21" name="Google Shape;378;p28">
            <a:extLst>
              <a:ext uri="{FF2B5EF4-FFF2-40B4-BE49-F238E27FC236}">
                <a16:creationId xmlns:a16="http://schemas.microsoft.com/office/drawing/2014/main" id="{B61DC285-2330-E2BA-D6E4-869CC741BCF0}"/>
              </a:ext>
            </a:extLst>
          </p:cNvPr>
          <p:cNvSpPr/>
          <p:nvPr/>
        </p:nvSpPr>
        <p:spPr>
          <a:xfrm>
            <a:off x="7122317" y="3458722"/>
            <a:ext cx="1826276" cy="924692"/>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2000" b="0" i="0" u="none" strike="noStrike" cap="none">
                <a:solidFill>
                  <a:srgbClr val="000000"/>
                </a:solidFill>
                <a:latin typeface="+mj-lt"/>
                <a:ea typeface="Arial"/>
                <a:cs typeface="Arial"/>
                <a:sym typeface="Arial"/>
              </a:rPr>
              <a:t>Yes = 3</a:t>
            </a:r>
            <a:endParaRPr sz="2000" b="0" i="0" u="none" strike="noStrike" cap="none">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 sz="2000" b="0" i="0" u="none" strike="noStrike" cap="none">
                <a:solidFill>
                  <a:srgbClr val="000000"/>
                </a:solidFill>
                <a:latin typeface="+mj-lt"/>
                <a:ea typeface="Arial"/>
                <a:cs typeface="Arial"/>
                <a:sym typeface="Arial"/>
              </a:rPr>
              <a:t>No = 1</a:t>
            </a:r>
            <a:endParaRPr sz="2000" b="0" i="0" u="none" strike="noStrike" cap="none">
              <a:solidFill>
                <a:srgbClr val="000000"/>
              </a:solidFill>
              <a:latin typeface="+mj-lt"/>
              <a:ea typeface="Arial"/>
              <a:cs typeface="Arial"/>
              <a:sym typeface="Arial"/>
            </a:endParaRPr>
          </a:p>
        </p:txBody>
      </p:sp>
      <p:sp>
        <p:nvSpPr>
          <p:cNvPr id="22" name="Google Shape;379;p28">
            <a:extLst>
              <a:ext uri="{FF2B5EF4-FFF2-40B4-BE49-F238E27FC236}">
                <a16:creationId xmlns:a16="http://schemas.microsoft.com/office/drawing/2014/main" id="{2985C395-7F6D-095C-4A85-CE91CD34F6F4}"/>
              </a:ext>
            </a:extLst>
          </p:cNvPr>
          <p:cNvSpPr/>
          <p:nvPr/>
        </p:nvSpPr>
        <p:spPr>
          <a:xfrm>
            <a:off x="9803563" y="3461812"/>
            <a:ext cx="1945794" cy="831509"/>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Yes = 0 </a:t>
            </a:r>
            <a:endParaRPr sz="2000" b="0" i="0" u="none" strike="noStrike" cap="none">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No = 3 </a:t>
            </a:r>
            <a:endParaRPr sz="2000" b="0" i="0" u="none" strike="noStrike" cap="none">
              <a:solidFill>
                <a:srgbClr val="000000"/>
              </a:solidFill>
              <a:latin typeface="+mj-lt"/>
              <a:ea typeface="Arial"/>
              <a:cs typeface="Arial"/>
              <a:sym typeface="Arial"/>
            </a:endParaRPr>
          </a:p>
        </p:txBody>
      </p:sp>
      <p:sp>
        <p:nvSpPr>
          <p:cNvPr id="24" name="Google Shape;380;p28">
            <a:extLst>
              <a:ext uri="{FF2B5EF4-FFF2-40B4-BE49-F238E27FC236}">
                <a16:creationId xmlns:a16="http://schemas.microsoft.com/office/drawing/2014/main" id="{60732FC9-90B6-D6C9-3970-DC0AD6BE0DA7}"/>
              </a:ext>
            </a:extLst>
          </p:cNvPr>
          <p:cNvSpPr txBox="1"/>
          <p:nvPr/>
        </p:nvSpPr>
        <p:spPr>
          <a:xfrm>
            <a:off x="7074438" y="4383414"/>
            <a:ext cx="1826113" cy="356991"/>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000000"/>
              </a:buClr>
              <a:buSzPts val="1155"/>
              <a:buFont typeface="Arial"/>
              <a:buNone/>
            </a:pPr>
            <a:r>
              <a:rPr lang="en" sz="1800" b="0" i="0" u="none" strike="noStrike" cap="none">
                <a:solidFill>
                  <a:schemeClr val="dk1"/>
                </a:solidFill>
                <a:latin typeface="+mj-lt"/>
                <a:ea typeface="Arial"/>
                <a:cs typeface="Arial"/>
                <a:sym typeface="Arial"/>
              </a:rPr>
              <a:t>Happy Person</a:t>
            </a:r>
            <a:endParaRPr sz="2400" b="0" i="0" u="none" strike="noStrike" cap="none">
              <a:solidFill>
                <a:srgbClr val="000000"/>
              </a:solidFill>
              <a:latin typeface="+mj-lt"/>
              <a:ea typeface="Arial"/>
              <a:cs typeface="Arial"/>
              <a:sym typeface="Arial"/>
            </a:endParaRPr>
          </a:p>
        </p:txBody>
      </p:sp>
      <p:sp>
        <p:nvSpPr>
          <p:cNvPr id="25" name="Google Shape;381;p28">
            <a:extLst>
              <a:ext uri="{FF2B5EF4-FFF2-40B4-BE49-F238E27FC236}">
                <a16:creationId xmlns:a16="http://schemas.microsoft.com/office/drawing/2014/main" id="{F47EAF7E-DCCE-F0FD-1152-8C8384C8B080}"/>
              </a:ext>
            </a:extLst>
          </p:cNvPr>
          <p:cNvSpPr txBox="1"/>
          <p:nvPr/>
        </p:nvSpPr>
        <p:spPr>
          <a:xfrm>
            <a:off x="9926020" y="4383414"/>
            <a:ext cx="1767446" cy="356991"/>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000000"/>
              </a:buClr>
              <a:buSzPts val="1155"/>
              <a:buFont typeface="Arial"/>
              <a:buNone/>
            </a:pPr>
            <a:r>
              <a:rPr lang="en" sz="1800" b="0" i="0" u="none" strike="noStrike" cap="none">
                <a:solidFill>
                  <a:schemeClr val="dk1"/>
                </a:solidFill>
                <a:latin typeface="+mj-lt"/>
                <a:ea typeface="Arial"/>
                <a:cs typeface="Arial"/>
                <a:sym typeface="Arial"/>
              </a:rPr>
              <a:t>Happy Person</a:t>
            </a:r>
            <a:endParaRPr sz="2400" b="0" i="0" u="none" strike="noStrike" cap="none">
              <a:solidFill>
                <a:schemeClr val="dk1"/>
              </a:solidFill>
              <a:latin typeface="+mj-lt"/>
              <a:ea typeface="Arial"/>
              <a:cs typeface="Arial"/>
              <a:sym typeface="Arial"/>
            </a:endParaRPr>
          </a:p>
        </p:txBody>
      </p:sp>
      <p:sp>
        <p:nvSpPr>
          <p:cNvPr id="28" name="Google Shape;384;p28">
            <a:extLst>
              <a:ext uri="{FF2B5EF4-FFF2-40B4-BE49-F238E27FC236}">
                <a16:creationId xmlns:a16="http://schemas.microsoft.com/office/drawing/2014/main" id="{DB45FA29-2455-E87D-2087-9BFF416329F9}"/>
              </a:ext>
            </a:extLst>
          </p:cNvPr>
          <p:cNvSpPr/>
          <p:nvPr/>
        </p:nvSpPr>
        <p:spPr>
          <a:xfrm>
            <a:off x="5743073" y="5222159"/>
            <a:ext cx="1581275" cy="6492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dirty="0">
                <a:solidFill>
                  <a:srgbClr val="000000"/>
                </a:solidFill>
                <a:latin typeface="+mj-lt"/>
                <a:ea typeface="Arial"/>
                <a:cs typeface="Arial"/>
                <a:sym typeface="Arial"/>
              </a:rPr>
              <a:t>Loves </a:t>
            </a:r>
            <a:r>
              <a:rPr lang="en" sz="1800" dirty="0">
                <a:latin typeface="+mj-lt"/>
              </a:rPr>
              <a:t>Popcorn</a:t>
            </a:r>
            <a:endParaRPr sz="1800" b="0" i="0" u="none" strike="noStrike" cap="none" dirty="0">
              <a:solidFill>
                <a:srgbClr val="000000"/>
              </a:solidFill>
              <a:latin typeface="+mj-lt"/>
              <a:ea typeface="Arial"/>
              <a:cs typeface="Arial"/>
              <a:sym typeface="Arial"/>
            </a:endParaRPr>
          </a:p>
        </p:txBody>
      </p:sp>
      <p:sp>
        <p:nvSpPr>
          <p:cNvPr id="29" name="Google Shape;385;p28">
            <a:extLst>
              <a:ext uri="{FF2B5EF4-FFF2-40B4-BE49-F238E27FC236}">
                <a16:creationId xmlns:a16="http://schemas.microsoft.com/office/drawing/2014/main" id="{7EEE1784-8E9F-FBBA-651F-C8A01A52DFCE}"/>
              </a:ext>
            </a:extLst>
          </p:cNvPr>
          <p:cNvSpPr/>
          <p:nvPr/>
        </p:nvSpPr>
        <p:spPr>
          <a:xfrm>
            <a:off x="8723930" y="5251678"/>
            <a:ext cx="1581275" cy="6492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 Age &lt; ??</a:t>
            </a:r>
            <a:endParaRPr sz="1800" b="0" i="0" u="none" strike="noStrike" cap="none">
              <a:solidFill>
                <a:srgbClr val="000000"/>
              </a:solidFill>
              <a:latin typeface="+mj-lt"/>
              <a:ea typeface="Arial"/>
              <a:cs typeface="Arial"/>
              <a:sym typeface="Arial"/>
            </a:endParaRPr>
          </a:p>
        </p:txBody>
      </p:sp>
      <p:sp>
        <p:nvSpPr>
          <p:cNvPr id="30" name="Google Shape;387;p28">
            <a:extLst>
              <a:ext uri="{FF2B5EF4-FFF2-40B4-BE49-F238E27FC236}">
                <a16:creationId xmlns:a16="http://schemas.microsoft.com/office/drawing/2014/main" id="{A0D8116C-A750-1F4B-E8A0-1C58E41705A5}"/>
              </a:ext>
            </a:extLst>
          </p:cNvPr>
          <p:cNvSpPr txBox="1"/>
          <p:nvPr/>
        </p:nvSpPr>
        <p:spPr>
          <a:xfrm>
            <a:off x="7768645" y="2347769"/>
            <a:ext cx="890176" cy="424701"/>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560"/>
              <a:buFont typeface="Arial"/>
              <a:buNone/>
            </a:pPr>
            <a:r>
              <a:rPr lang="en" sz="1560">
                <a:solidFill>
                  <a:schemeClr val="dk1"/>
                </a:solidFill>
                <a:latin typeface="+mj-lt"/>
              </a:rPr>
              <a:t>Y</a:t>
            </a:r>
            <a:r>
              <a:rPr lang="en" sz="1560" b="0" i="0" u="none" strike="noStrike" cap="none">
                <a:solidFill>
                  <a:schemeClr val="dk1"/>
                </a:solidFill>
                <a:latin typeface="+mj-lt"/>
                <a:ea typeface="Arial"/>
                <a:cs typeface="Arial"/>
                <a:sym typeface="Arial"/>
              </a:rPr>
              <a:t>es</a:t>
            </a:r>
            <a:endParaRPr sz="600" b="0" i="0" u="none" strike="noStrike" cap="none">
              <a:solidFill>
                <a:srgbClr val="000000"/>
              </a:solidFill>
              <a:latin typeface="+mj-lt"/>
              <a:ea typeface="Arial"/>
              <a:cs typeface="Arial"/>
              <a:sym typeface="Arial"/>
            </a:endParaRPr>
          </a:p>
        </p:txBody>
      </p:sp>
      <p:sp>
        <p:nvSpPr>
          <p:cNvPr id="31" name="Google Shape;388;p28">
            <a:extLst>
              <a:ext uri="{FF2B5EF4-FFF2-40B4-BE49-F238E27FC236}">
                <a16:creationId xmlns:a16="http://schemas.microsoft.com/office/drawing/2014/main" id="{20F48E1E-2D72-2155-DBBC-ACBCD30192E5}"/>
              </a:ext>
            </a:extLst>
          </p:cNvPr>
          <p:cNvSpPr txBox="1"/>
          <p:nvPr/>
        </p:nvSpPr>
        <p:spPr>
          <a:xfrm>
            <a:off x="9803563" y="2362274"/>
            <a:ext cx="813518" cy="424701"/>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560"/>
              <a:buFont typeface="Arial"/>
              <a:buNone/>
            </a:pPr>
            <a:r>
              <a:rPr lang="en" sz="1560" b="0" i="0" u="none" strike="noStrike" cap="none">
                <a:solidFill>
                  <a:schemeClr val="dk1"/>
                </a:solidFill>
                <a:latin typeface="+mj-lt"/>
                <a:ea typeface="Arial"/>
                <a:cs typeface="Arial"/>
                <a:sym typeface="Arial"/>
              </a:rPr>
              <a:t>No</a:t>
            </a:r>
            <a:endParaRPr sz="1400" b="0" i="0" u="none" strike="noStrike" cap="none">
              <a:solidFill>
                <a:srgbClr val="000000"/>
              </a:solidFill>
              <a:latin typeface="+mj-lt"/>
              <a:ea typeface="Arial"/>
              <a:cs typeface="Arial"/>
              <a:sym typeface="Arial"/>
            </a:endParaRPr>
          </a:p>
        </p:txBody>
      </p:sp>
      <p:cxnSp>
        <p:nvCxnSpPr>
          <p:cNvPr id="33" name="Connector: Elbow 32">
            <a:extLst>
              <a:ext uri="{FF2B5EF4-FFF2-40B4-BE49-F238E27FC236}">
                <a16:creationId xmlns:a16="http://schemas.microsoft.com/office/drawing/2014/main" id="{94076322-212E-F076-E399-F8A5D44C717D}"/>
              </a:ext>
            </a:extLst>
          </p:cNvPr>
          <p:cNvCxnSpPr>
            <a:cxnSpLocks/>
            <a:stCxn id="21" idx="1"/>
            <a:endCxn id="28" idx="0"/>
          </p:cNvCxnSpPr>
          <p:nvPr/>
        </p:nvCxnSpPr>
        <p:spPr>
          <a:xfrm rot="10800000" flipV="1">
            <a:off x="6533711" y="3921067"/>
            <a:ext cx="588606" cy="130109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10FEBD9A-E230-C332-F73E-4CF488738F12}"/>
              </a:ext>
            </a:extLst>
          </p:cNvPr>
          <p:cNvCxnSpPr>
            <a:cxnSpLocks/>
            <a:stCxn id="21" idx="3"/>
            <a:endCxn id="29" idx="0"/>
          </p:cNvCxnSpPr>
          <p:nvPr/>
        </p:nvCxnSpPr>
        <p:spPr>
          <a:xfrm>
            <a:off x="8948593" y="3921068"/>
            <a:ext cx="565975" cy="133061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695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a:buClr>
                <a:srgbClr val="FF0001"/>
              </a:buClr>
              <a:buSzPts val="2800"/>
            </a:pPr>
            <a:r>
              <a:rPr lang="en-US" sz="2800" b="1" i="0" u="none" strike="noStrike" cap="none">
                <a:solidFill>
                  <a:srgbClr val="FF0001"/>
                </a:solidFill>
                <a:latin typeface="Roboto"/>
                <a:ea typeface="Roboto"/>
                <a:cs typeface="Roboto"/>
                <a:sym typeface="Roboto"/>
              </a:rPr>
              <a:t>Applications of Decision </a:t>
            </a:r>
            <a:r>
              <a:rPr lang="en-US" sz="2800" b="1">
                <a:solidFill>
                  <a:srgbClr val="FF0001"/>
                </a:solidFill>
                <a:latin typeface="Roboto"/>
                <a:ea typeface="Roboto"/>
                <a:cs typeface="Roboto"/>
                <a:sym typeface="Roboto"/>
              </a:rPr>
              <a:t>Tree</a:t>
            </a:r>
            <a:endParaRPr sz="1400" b="0" i="0" u="none" strike="noStrike" cap="none">
              <a:solidFill>
                <a:srgbClr val="000000"/>
              </a:solidFill>
              <a:latin typeface="Arial"/>
              <a:ea typeface="Arial"/>
              <a:cs typeface="Arial"/>
              <a:sym typeface="Arial"/>
            </a:endParaRPr>
          </a:p>
        </p:txBody>
      </p:sp>
      <p:sp>
        <p:nvSpPr>
          <p:cNvPr id="156" name="Google Shape;156;g1257cc91974_0_191"/>
          <p:cNvSpPr txBox="1"/>
          <p:nvPr/>
        </p:nvSpPr>
        <p:spPr>
          <a:xfrm>
            <a:off x="222255" y="1778397"/>
            <a:ext cx="11742733" cy="2646848"/>
          </a:xfrm>
          <a:prstGeom prst="rect">
            <a:avLst/>
          </a:prstGeom>
          <a:noFill/>
          <a:ln>
            <a:noFill/>
          </a:ln>
        </p:spPr>
        <p:txBody>
          <a:bodyPr spcFirstLastPara="1" wrap="square" lIns="91425" tIns="91425" rIns="91425" bIns="91425" anchor="t" anchorCtr="0">
            <a:spAutoFit/>
          </a:bodyPr>
          <a:lstStyle/>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b="1" i="0" u="none" strike="noStrike" cap="none">
                <a:solidFill>
                  <a:schemeClr val="tx1"/>
                </a:solidFill>
                <a:latin typeface="Roboto"/>
                <a:ea typeface="Roboto"/>
                <a:cs typeface="Roboto"/>
                <a:sym typeface="Roboto"/>
              </a:rPr>
              <a:t>Customer Relationship Management: </a:t>
            </a:r>
            <a:r>
              <a:rPr lang="en-US" sz="2000" i="0" u="none" strike="noStrike" cap="none">
                <a:solidFill>
                  <a:schemeClr val="tx1"/>
                </a:solidFill>
                <a:latin typeface="Roboto"/>
                <a:ea typeface="Roboto"/>
                <a:cs typeface="Roboto"/>
                <a:sym typeface="Roboto"/>
              </a:rPr>
              <a:t>To classify customers’ online behavior into specific groups.</a:t>
            </a: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b="1" i="0" u="none" strike="noStrike" cap="none">
                <a:solidFill>
                  <a:schemeClr val="tx1"/>
                </a:solidFill>
                <a:latin typeface="Roboto"/>
                <a:ea typeface="Roboto"/>
                <a:cs typeface="Roboto"/>
                <a:sym typeface="Roboto"/>
              </a:rPr>
              <a:t>Fraudulent Statement Decisions: </a:t>
            </a:r>
            <a:r>
              <a:rPr lang="en-US" sz="2000">
                <a:solidFill>
                  <a:schemeClr val="tx1"/>
                </a:solidFill>
                <a:latin typeface="Roboto"/>
                <a:ea typeface="Roboto"/>
                <a:cs typeface="Roboto"/>
                <a:sym typeface="Roboto"/>
              </a:rPr>
              <a:t>A</a:t>
            </a:r>
            <a:r>
              <a:rPr lang="en-US" sz="2000" i="0" u="none" strike="noStrike" cap="none">
                <a:solidFill>
                  <a:schemeClr val="tx1"/>
                </a:solidFill>
                <a:latin typeface="Roboto"/>
                <a:ea typeface="Roboto"/>
                <a:cs typeface="Roboto"/>
                <a:sym typeface="Roboto"/>
              </a:rPr>
              <a:t>uto-classification of banking transactions if they are fraudulent</a:t>
            </a: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b="1" i="0" u="none" strike="noStrike" cap="none">
                <a:solidFill>
                  <a:schemeClr val="tx1"/>
                </a:solidFill>
                <a:latin typeface="Roboto"/>
                <a:ea typeface="Roboto"/>
                <a:cs typeface="Roboto"/>
                <a:sym typeface="Roboto"/>
              </a:rPr>
              <a:t>Energy Consumption: </a:t>
            </a:r>
            <a:r>
              <a:rPr lang="en-US" sz="2000" i="0" u="none" strike="noStrike" cap="none">
                <a:solidFill>
                  <a:schemeClr val="tx1"/>
                </a:solidFill>
                <a:latin typeface="Roboto"/>
                <a:ea typeface="Roboto"/>
                <a:cs typeface="Roboto"/>
                <a:sym typeface="Roboto"/>
              </a:rPr>
              <a:t>How much energy will be consumed can be predicted in the next billing cycle.</a:t>
            </a: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b="1" i="0" u="none" strike="noStrike" cap="none">
                <a:solidFill>
                  <a:schemeClr val="tx1"/>
                </a:solidFill>
                <a:latin typeface="Roboto"/>
                <a:ea typeface="Roboto"/>
                <a:cs typeface="Roboto"/>
                <a:sym typeface="Roboto"/>
              </a:rPr>
              <a:t>Healthcare Management: </a:t>
            </a:r>
            <a:r>
              <a:rPr lang="en-US" sz="2000" i="0" u="none" strike="noStrike" cap="none">
                <a:solidFill>
                  <a:schemeClr val="tx1"/>
                </a:solidFill>
                <a:latin typeface="Roboto"/>
                <a:ea typeface="Roboto"/>
                <a:cs typeface="Roboto"/>
                <a:sym typeface="Roboto"/>
              </a:rPr>
              <a:t>In medical diagnosis, such as classifying patients as diabetic or not, or whether they have non-pneumonia or pneumonia, healthcare management is used.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- 19</a:t>
            </a:r>
          </a:p>
        </p:txBody>
      </p:sp>
      <p:grpSp>
        <p:nvGrpSpPr>
          <p:cNvPr id="37" name="Group 36">
            <a:extLst>
              <a:ext uri="{FF2B5EF4-FFF2-40B4-BE49-F238E27FC236}">
                <a16:creationId xmlns:a16="http://schemas.microsoft.com/office/drawing/2014/main" id="{4B314A21-040B-A2B4-882B-002C7BE0C12A}"/>
              </a:ext>
            </a:extLst>
          </p:cNvPr>
          <p:cNvGrpSpPr/>
          <p:nvPr/>
        </p:nvGrpSpPr>
        <p:grpSpPr>
          <a:xfrm>
            <a:off x="227013" y="1597632"/>
            <a:ext cx="6991934" cy="4881018"/>
            <a:chOff x="227013" y="1597632"/>
            <a:chExt cx="6366292" cy="4444262"/>
          </a:xfrm>
        </p:grpSpPr>
        <p:sp>
          <p:nvSpPr>
            <p:cNvPr id="2" name="Google Shape;394;p29">
              <a:extLst>
                <a:ext uri="{FF2B5EF4-FFF2-40B4-BE49-F238E27FC236}">
                  <a16:creationId xmlns:a16="http://schemas.microsoft.com/office/drawing/2014/main" id="{137144BA-1B54-B047-FB6E-35B0DF97D85F}"/>
                </a:ext>
              </a:extLst>
            </p:cNvPr>
            <p:cNvSpPr/>
            <p:nvPr/>
          </p:nvSpPr>
          <p:spPr>
            <a:xfrm>
              <a:off x="1491913" y="1597632"/>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Loves Soda </a:t>
              </a:r>
              <a:endParaRPr sz="1600" b="0" i="0" u="none" strike="noStrike" cap="none">
                <a:solidFill>
                  <a:srgbClr val="000000"/>
                </a:solidFill>
                <a:latin typeface="+mj-lt"/>
                <a:ea typeface="Arial"/>
                <a:cs typeface="Arial"/>
                <a:sym typeface="Arial"/>
              </a:endParaRPr>
            </a:p>
          </p:txBody>
        </p:sp>
        <p:cxnSp>
          <p:nvCxnSpPr>
            <p:cNvPr id="3" name="Google Shape;395;p29">
              <a:extLst>
                <a:ext uri="{FF2B5EF4-FFF2-40B4-BE49-F238E27FC236}">
                  <a16:creationId xmlns:a16="http://schemas.microsoft.com/office/drawing/2014/main" id="{90C326FF-26ED-7C3C-DFDF-8BA2A724EBB4}"/>
                </a:ext>
              </a:extLst>
            </p:cNvPr>
            <p:cNvCxnSpPr>
              <a:stCxn id="2" idx="2"/>
            </p:cNvCxnSpPr>
            <p:nvPr/>
          </p:nvCxnSpPr>
          <p:spPr>
            <a:xfrm flipH="1">
              <a:off x="1369813" y="2095632"/>
              <a:ext cx="945000" cy="639000"/>
            </a:xfrm>
            <a:prstGeom prst="straightConnector1">
              <a:avLst/>
            </a:prstGeom>
            <a:noFill/>
            <a:ln w="9525" cap="flat" cmpd="sng">
              <a:solidFill>
                <a:schemeClr val="dk2"/>
              </a:solidFill>
              <a:prstDash val="solid"/>
              <a:round/>
              <a:headEnd type="none" w="sm" len="sm"/>
              <a:tailEnd type="triangle" w="med" len="med"/>
            </a:ln>
          </p:spPr>
        </p:cxnSp>
        <p:cxnSp>
          <p:nvCxnSpPr>
            <p:cNvPr id="4" name="Google Shape;396;p29">
              <a:extLst>
                <a:ext uri="{FF2B5EF4-FFF2-40B4-BE49-F238E27FC236}">
                  <a16:creationId xmlns:a16="http://schemas.microsoft.com/office/drawing/2014/main" id="{335CB24F-5C6A-FCAC-C03C-F5680BC9CEC7}"/>
                </a:ext>
              </a:extLst>
            </p:cNvPr>
            <p:cNvCxnSpPr/>
            <p:nvPr/>
          </p:nvCxnSpPr>
          <p:spPr>
            <a:xfrm>
              <a:off x="2314813" y="2126457"/>
              <a:ext cx="886500" cy="640200"/>
            </a:xfrm>
            <a:prstGeom prst="straightConnector1">
              <a:avLst/>
            </a:prstGeom>
            <a:noFill/>
            <a:ln w="9525" cap="flat" cmpd="sng">
              <a:solidFill>
                <a:schemeClr val="dk2"/>
              </a:solidFill>
              <a:prstDash val="solid"/>
              <a:round/>
              <a:headEnd type="none" w="sm" len="sm"/>
              <a:tailEnd type="triangle" w="med" len="med"/>
            </a:ln>
          </p:spPr>
        </p:cxnSp>
        <p:sp>
          <p:nvSpPr>
            <p:cNvPr id="5" name="Google Shape;397;p29">
              <a:extLst>
                <a:ext uri="{FF2B5EF4-FFF2-40B4-BE49-F238E27FC236}">
                  <a16:creationId xmlns:a16="http://schemas.microsoft.com/office/drawing/2014/main" id="{91BD075F-504C-FEF9-258B-E365730119EA}"/>
                </a:ext>
              </a:extLst>
            </p:cNvPr>
            <p:cNvSpPr/>
            <p:nvPr/>
          </p:nvSpPr>
          <p:spPr>
            <a:xfrm>
              <a:off x="566313" y="2734319"/>
              <a:ext cx="145067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Yes = 3</a:t>
              </a:r>
              <a:endParaRPr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No = 1</a:t>
              </a:r>
              <a:endParaRPr b="0" i="0" u="none" strike="noStrike" cap="none">
                <a:solidFill>
                  <a:srgbClr val="000000"/>
                </a:solidFill>
                <a:latin typeface="+mj-lt"/>
                <a:ea typeface="Arial"/>
                <a:cs typeface="Arial"/>
                <a:sym typeface="Arial"/>
              </a:endParaRPr>
            </a:p>
          </p:txBody>
        </p:sp>
        <p:sp>
          <p:nvSpPr>
            <p:cNvPr id="6" name="Google Shape;398;p29">
              <a:extLst>
                <a:ext uri="{FF2B5EF4-FFF2-40B4-BE49-F238E27FC236}">
                  <a16:creationId xmlns:a16="http://schemas.microsoft.com/office/drawing/2014/main" id="{DF3EE9DB-E0A8-CC9D-9934-DBCD1EB54EEE}"/>
                </a:ext>
              </a:extLst>
            </p:cNvPr>
            <p:cNvSpPr/>
            <p:nvPr/>
          </p:nvSpPr>
          <p:spPr>
            <a:xfrm>
              <a:off x="2668451" y="2703127"/>
              <a:ext cx="1400825" cy="4464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Yes = 3</a:t>
              </a:r>
              <a:endParaRPr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No = 0</a:t>
              </a:r>
              <a:endParaRPr b="0" i="0" u="none" strike="noStrike" cap="none">
                <a:solidFill>
                  <a:srgbClr val="000000"/>
                </a:solidFill>
                <a:latin typeface="+mj-lt"/>
                <a:ea typeface="Arial"/>
                <a:cs typeface="Arial"/>
                <a:sym typeface="Arial"/>
              </a:endParaRPr>
            </a:p>
          </p:txBody>
        </p:sp>
        <p:sp>
          <p:nvSpPr>
            <p:cNvPr id="9" name="Google Shape;399;p29">
              <a:extLst>
                <a:ext uri="{FF2B5EF4-FFF2-40B4-BE49-F238E27FC236}">
                  <a16:creationId xmlns:a16="http://schemas.microsoft.com/office/drawing/2014/main" id="{55819A48-AE01-537F-4F6D-FDF9563701D5}"/>
                </a:ext>
              </a:extLst>
            </p:cNvPr>
            <p:cNvSpPr txBox="1"/>
            <p:nvPr/>
          </p:nvSpPr>
          <p:spPr>
            <a:xfrm>
              <a:off x="637063" y="3339569"/>
              <a:ext cx="1309200" cy="498000"/>
            </a:xfrm>
            <a:prstGeom prst="rect">
              <a:avLst/>
            </a:prstGeom>
            <a:noFill/>
            <a:ln>
              <a:noFill/>
            </a:ln>
          </p:spPr>
          <p:txBody>
            <a:bodyPr spcFirstLastPara="1" wrap="square" lIns="91425" tIns="91425" rIns="91425" bIns="91425" anchor="t" anchorCtr="0">
              <a:noAutofit/>
            </a:bodyPr>
            <a:lstStyle/>
            <a:p>
              <a:pPr marL="0" marR="0" lvl="0" indent="0" algn="l" rtl="0">
                <a:lnSpc>
                  <a:spcPct val="60000"/>
                </a:lnSpc>
                <a:spcBef>
                  <a:spcPts val="0"/>
                </a:spcBef>
                <a:spcAft>
                  <a:spcPts val="0"/>
                </a:spcAft>
                <a:buClr>
                  <a:srgbClr val="000000"/>
                </a:buClr>
                <a:buSzPts val="1018"/>
                <a:buFont typeface="Arial"/>
                <a:buNone/>
              </a:pPr>
              <a:r>
                <a:rPr lang="en" b="0" i="0" u="none" strike="noStrike" cap="none">
                  <a:solidFill>
                    <a:schemeClr val="dk1"/>
                  </a:solidFill>
                  <a:latin typeface="+mj-lt"/>
                  <a:ea typeface="Arial"/>
                  <a:cs typeface="Arial"/>
                  <a:sym typeface="Arial"/>
                </a:rPr>
                <a:t> Happy</a:t>
              </a:r>
              <a:endParaRPr b="0" i="0" u="none" strike="noStrike" cap="none">
                <a:solidFill>
                  <a:schemeClr val="dk1"/>
                </a:solidFill>
                <a:latin typeface="+mj-lt"/>
                <a:ea typeface="Arial"/>
                <a:cs typeface="Arial"/>
                <a:sym typeface="Arial"/>
              </a:endParaRPr>
            </a:p>
            <a:p>
              <a:pPr marL="0" marR="0" lvl="0" indent="0" algn="l" rtl="0">
                <a:lnSpc>
                  <a:spcPct val="60000"/>
                </a:lnSpc>
                <a:spcBef>
                  <a:spcPts val="0"/>
                </a:spcBef>
                <a:spcAft>
                  <a:spcPts val="0"/>
                </a:spcAft>
                <a:buClr>
                  <a:srgbClr val="000000"/>
                </a:buClr>
                <a:buSzPts val="1018"/>
                <a:buFont typeface="Arial"/>
                <a:buNone/>
              </a:pPr>
              <a:endParaRPr b="0" i="0" u="none" strike="noStrike" cap="none">
                <a:solidFill>
                  <a:schemeClr val="dk1"/>
                </a:solidFill>
                <a:latin typeface="+mj-lt"/>
                <a:ea typeface="Arial"/>
                <a:cs typeface="Arial"/>
                <a:sym typeface="Arial"/>
              </a:endParaRPr>
            </a:p>
            <a:p>
              <a:pPr marL="0" marR="0" lvl="0" indent="0" algn="l" rtl="0">
                <a:lnSpc>
                  <a:spcPct val="60000"/>
                </a:lnSpc>
                <a:spcBef>
                  <a:spcPts val="0"/>
                </a:spcBef>
                <a:spcAft>
                  <a:spcPts val="0"/>
                </a:spcAft>
                <a:buClr>
                  <a:srgbClr val="000000"/>
                </a:buClr>
                <a:buSzPts val="1018"/>
                <a:buFont typeface="Arial"/>
                <a:buNone/>
              </a:pPr>
              <a:r>
                <a:rPr lang="en" b="0" i="0" u="none" strike="noStrike" cap="none">
                  <a:solidFill>
                    <a:schemeClr val="dk1"/>
                  </a:solidFill>
                  <a:latin typeface="+mj-lt"/>
                  <a:ea typeface="Arial"/>
                  <a:cs typeface="Arial"/>
                  <a:sym typeface="Arial"/>
                </a:rPr>
                <a:t> Person</a:t>
              </a:r>
              <a:endParaRPr sz="1600" b="0" i="0" u="none" strike="noStrike" cap="none">
                <a:solidFill>
                  <a:srgbClr val="000000"/>
                </a:solidFill>
                <a:latin typeface="+mj-lt"/>
                <a:ea typeface="Arial"/>
                <a:cs typeface="Arial"/>
                <a:sym typeface="Arial"/>
              </a:endParaRPr>
            </a:p>
          </p:txBody>
        </p:sp>
        <p:sp>
          <p:nvSpPr>
            <p:cNvPr id="10" name="Google Shape;400;p29">
              <a:extLst>
                <a:ext uri="{FF2B5EF4-FFF2-40B4-BE49-F238E27FC236}">
                  <a16:creationId xmlns:a16="http://schemas.microsoft.com/office/drawing/2014/main" id="{77F55936-9C84-AD10-147E-7280DF60D442}"/>
                </a:ext>
              </a:extLst>
            </p:cNvPr>
            <p:cNvSpPr txBox="1"/>
            <p:nvPr/>
          </p:nvSpPr>
          <p:spPr>
            <a:xfrm>
              <a:off x="2668463" y="3195845"/>
              <a:ext cx="1309200" cy="536100"/>
            </a:xfrm>
            <a:prstGeom prst="rect">
              <a:avLst/>
            </a:prstGeom>
            <a:noFill/>
            <a:ln>
              <a:noFill/>
            </a:ln>
          </p:spPr>
          <p:txBody>
            <a:bodyPr spcFirstLastPara="1" wrap="square" lIns="91425" tIns="91425" rIns="91425" bIns="91425" anchor="t" anchorCtr="0">
              <a:noAutofit/>
            </a:bodyPr>
            <a:lstStyle/>
            <a:p>
              <a:pPr marL="0" marR="0" lvl="0" indent="0" algn="l" rtl="0">
                <a:lnSpc>
                  <a:spcPct val="60000"/>
                </a:lnSpc>
                <a:spcBef>
                  <a:spcPts val="0"/>
                </a:spcBef>
                <a:spcAft>
                  <a:spcPts val="0"/>
                </a:spcAft>
                <a:buClr>
                  <a:srgbClr val="000000"/>
                </a:buClr>
                <a:buSzPts val="688"/>
                <a:buFont typeface="Arial"/>
                <a:buNone/>
              </a:pPr>
              <a:r>
                <a:rPr lang="en" b="0" i="0" u="none" strike="noStrike" cap="none" dirty="0">
                  <a:solidFill>
                    <a:schemeClr val="dk1"/>
                  </a:solidFill>
                  <a:latin typeface="+mj-lt"/>
                  <a:ea typeface="Arial"/>
                  <a:cs typeface="Arial"/>
                  <a:sym typeface="Arial"/>
                </a:rPr>
                <a:t>Happy</a:t>
              </a:r>
              <a:endParaRPr lang="en-US" b="0" i="0" u="none" strike="noStrike" cap="none">
                <a:solidFill>
                  <a:schemeClr val="dk1"/>
                </a:solidFill>
                <a:latin typeface="+mj-lt"/>
                <a:ea typeface="Arial"/>
                <a:cs typeface="Arial"/>
              </a:endParaRPr>
            </a:p>
            <a:p>
              <a:pPr>
                <a:lnSpc>
                  <a:spcPct val="60000"/>
                </a:lnSpc>
                <a:buSzPts val="688"/>
              </a:pPr>
              <a:endParaRPr b="0" i="0" u="none" strike="noStrike" cap="none">
                <a:solidFill>
                  <a:schemeClr val="dk1"/>
                </a:solidFill>
                <a:latin typeface="+mj-lt"/>
                <a:ea typeface="Arial"/>
                <a:cs typeface="Arial"/>
              </a:endParaRPr>
            </a:p>
            <a:p>
              <a:pPr marL="0" marR="0" lvl="0" indent="0" algn="l" rtl="0">
                <a:lnSpc>
                  <a:spcPct val="60000"/>
                </a:lnSpc>
                <a:spcBef>
                  <a:spcPts val="0"/>
                </a:spcBef>
                <a:spcAft>
                  <a:spcPts val="0"/>
                </a:spcAft>
                <a:buClr>
                  <a:srgbClr val="000000"/>
                </a:buClr>
                <a:buSzPts val="688"/>
                <a:buFont typeface="Arial"/>
                <a:buNone/>
              </a:pPr>
              <a:r>
                <a:rPr lang="en" b="0" i="0" u="none" strike="noStrike" cap="none" dirty="0">
                  <a:solidFill>
                    <a:schemeClr val="dk1"/>
                  </a:solidFill>
                  <a:latin typeface="+mj-lt"/>
                  <a:ea typeface="Arial"/>
                  <a:cs typeface="Arial"/>
                  <a:sym typeface="Arial"/>
                </a:rPr>
                <a:t>Person</a:t>
              </a:r>
              <a:endParaRPr b="0" i="0" u="none" strike="noStrike" cap="none">
                <a:solidFill>
                  <a:schemeClr val="dk1"/>
                </a:solidFill>
                <a:latin typeface="+mj-lt"/>
                <a:ea typeface="Arial"/>
                <a:cs typeface="Arial"/>
              </a:endParaRPr>
            </a:p>
          </p:txBody>
        </p:sp>
        <p:sp>
          <p:nvSpPr>
            <p:cNvPr id="11" name="Google Shape;401;p29">
              <a:extLst>
                <a:ext uri="{FF2B5EF4-FFF2-40B4-BE49-F238E27FC236}">
                  <a16:creationId xmlns:a16="http://schemas.microsoft.com/office/drawing/2014/main" id="{53D5BF2C-317E-3187-786B-9AC7F46219BA}"/>
                </a:ext>
              </a:extLst>
            </p:cNvPr>
            <p:cNvSpPr txBox="1"/>
            <p:nvPr/>
          </p:nvSpPr>
          <p:spPr>
            <a:xfrm>
              <a:off x="1521763" y="4442494"/>
              <a:ext cx="1586100" cy="4308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mj-lt"/>
                <a:ea typeface="Arial"/>
                <a:cs typeface="Arial"/>
                <a:sym typeface="Arial"/>
              </a:endParaRPr>
            </a:p>
          </p:txBody>
        </p:sp>
        <p:sp>
          <p:nvSpPr>
            <p:cNvPr id="12" name="Google Shape;402;p29">
              <a:extLst>
                <a:ext uri="{FF2B5EF4-FFF2-40B4-BE49-F238E27FC236}">
                  <a16:creationId xmlns:a16="http://schemas.microsoft.com/office/drawing/2014/main" id="{51A511D5-C560-CCB7-F45D-C3EBEE5B2E83}"/>
                </a:ext>
              </a:extLst>
            </p:cNvPr>
            <p:cNvSpPr txBox="1"/>
            <p:nvPr/>
          </p:nvSpPr>
          <p:spPr>
            <a:xfrm>
              <a:off x="902638" y="2260194"/>
              <a:ext cx="640200" cy="3123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688"/>
                <a:buFont typeface="Arial"/>
                <a:buNone/>
              </a:pPr>
              <a:r>
                <a:rPr lang="en" sz="1600" b="0" i="0" u="none" strike="noStrike" cap="none">
                  <a:solidFill>
                    <a:schemeClr val="dk1"/>
                  </a:solidFill>
                  <a:latin typeface="+mj-lt"/>
                  <a:ea typeface="Arial"/>
                  <a:cs typeface="Arial"/>
                  <a:sym typeface="Arial"/>
                </a:rPr>
                <a:t>yes</a:t>
              </a:r>
              <a:endParaRPr sz="1600" b="0" i="0" u="none" strike="noStrike" cap="none">
                <a:solidFill>
                  <a:srgbClr val="000000"/>
                </a:solidFill>
                <a:latin typeface="+mj-lt"/>
                <a:ea typeface="Arial"/>
                <a:cs typeface="Arial"/>
                <a:sym typeface="Arial"/>
              </a:endParaRPr>
            </a:p>
          </p:txBody>
        </p:sp>
        <p:sp>
          <p:nvSpPr>
            <p:cNvPr id="13" name="Google Shape;403;p29">
              <a:extLst>
                <a:ext uri="{FF2B5EF4-FFF2-40B4-BE49-F238E27FC236}">
                  <a16:creationId xmlns:a16="http://schemas.microsoft.com/office/drawing/2014/main" id="{B8079DFA-8F31-8AF9-9522-72AE56F93FA7}"/>
                </a:ext>
              </a:extLst>
            </p:cNvPr>
            <p:cNvSpPr txBox="1"/>
            <p:nvPr/>
          </p:nvSpPr>
          <p:spPr>
            <a:xfrm>
              <a:off x="3138788" y="2257269"/>
              <a:ext cx="759000"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575"/>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sp>
          <p:nvSpPr>
            <p:cNvPr id="14" name="Google Shape;404;p29">
              <a:extLst>
                <a:ext uri="{FF2B5EF4-FFF2-40B4-BE49-F238E27FC236}">
                  <a16:creationId xmlns:a16="http://schemas.microsoft.com/office/drawing/2014/main" id="{266B91B1-6F3C-E550-88E1-301B83838BA5}"/>
                </a:ext>
              </a:extLst>
            </p:cNvPr>
            <p:cNvSpPr/>
            <p:nvPr/>
          </p:nvSpPr>
          <p:spPr>
            <a:xfrm>
              <a:off x="497388" y="3846094"/>
              <a:ext cx="1450675" cy="4980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600" b="0" i="0" u="none" strike="noStrike" cap="none" dirty="0">
                  <a:solidFill>
                    <a:srgbClr val="000000"/>
                  </a:solidFill>
                  <a:latin typeface="+mj-lt"/>
                  <a:ea typeface="Arial"/>
                  <a:cs typeface="Arial"/>
                  <a:sym typeface="Arial"/>
                </a:rPr>
                <a:t>Loves </a:t>
              </a:r>
              <a:r>
                <a:rPr lang="en" sz="1600" dirty="0">
                  <a:latin typeface="+mj-lt"/>
                </a:rPr>
                <a:t>Popcorn </a:t>
              </a:r>
              <a:endParaRPr sz="1600" b="0" i="0" u="none" strike="noStrike" cap="none">
                <a:solidFill>
                  <a:srgbClr val="000000"/>
                </a:solidFill>
                <a:latin typeface="+mj-lt"/>
                <a:ea typeface="Arial"/>
                <a:cs typeface="Arial"/>
                <a:sym typeface="Arial"/>
              </a:endParaRPr>
            </a:p>
          </p:txBody>
        </p:sp>
        <p:sp>
          <p:nvSpPr>
            <p:cNvPr id="15" name="Google Shape;405;p29">
              <a:extLst>
                <a:ext uri="{FF2B5EF4-FFF2-40B4-BE49-F238E27FC236}">
                  <a16:creationId xmlns:a16="http://schemas.microsoft.com/office/drawing/2014/main" id="{90C6DD3A-AAFF-4B49-846B-738D279CABFC}"/>
                </a:ext>
              </a:extLst>
            </p:cNvPr>
            <p:cNvSpPr/>
            <p:nvPr/>
          </p:nvSpPr>
          <p:spPr>
            <a:xfrm>
              <a:off x="3117789" y="3844527"/>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Age &lt; ???</a:t>
              </a:r>
              <a:endParaRPr sz="1600" b="0" i="0" u="none" strike="noStrike" cap="none">
                <a:solidFill>
                  <a:srgbClr val="000000"/>
                </a:solidFill>
                <a:latin typeface="+mj-lt"/>
                <a:ea typeface="Arial"/>
                <a:cs typeface="Arial"/>
                <a:sym typeface="Arial"/>
              </a:endParaRPr>
            </a:p>
          </p:txBody>
        </p:sp>
        <p:sp>
          <p:nvSpPr>
            <p:cNvPr id="16" name="Google Shape;406;p29">
              <a:extLst>
                <a:ext uri="{FF2B5EF4-FFF2-40B4-BE49-F238E27FC236}">
                  <a16:creationId xmlns:a16="http://schemas.microsoft.com/office/drawing/2014/main" id="{FE140E73-82B5-D1A1-A675-017CFE5B630B}"/>
                </a:ext>
              </a:extLst>
            </p:cNvPr>
            <p:cNvSpPr txBox="1"/>
            <p:nvPr/>
          </p:nvSpPr>
          <p:spPr>
            <a:xfrm>
              <a:off x="2349070" y="3914696"/>
              <a:ext cx="4401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800" b="0" i="0" u="none" strike="noStrike" cap="none">
                  <a:solidFill>
                    <a:srgbClr val="000000"/>
                  </a:solidFill>
                  <a:latin typeface="+mj-lt"/>
                  <a:ea typeface="Arial"/>
                  <a:cs typeface="Arial"/>
                  <a:sym typeface="Arial"/>
                </a:rPr>
                <a:t>vs</a:t>
              </a:r>
              <a:endParaRPr sz="1800" b="0" i="0" u="none" strike="noStrike" cap="none">
                <a:solidFill>
                  <a:srgbClr val="000000"/>
                </a:solidFill>
                <a:latin typeface="+mj-lt"/>
                <a:ea typeface="Arial"/>
                <a:cs typeface="Arial"/>
                <a:sym typeface="Arial"/>
              </a:endParaRPr>
            </a:p>
          </p:txBody>
        </p:sp>
        <p:cxnSp>
          <p:nvCxnSpPr>
            <p:cNvPr id="17" name="Google Shape;407;p29">
              <a:extLst>
                <a:ext uri="{FF2B5EF4-FFF2-40B4-BE49-F238E27FC236}">
                  <a16:creationId xmlns:a16="http://schemas.microsoft.com/office/drawing/2014/main" id="{30E053E7-AC71-58EB-FCA3-4A4F6A40C633}"/>
                </a:ext>
              </a:extLst>
            </p:cNvPr>
            <p:cNvCxnSpPr/>
            <p:nvPr/>
          </p:nvCxnSpPr>
          <p:spPr>
            <a:xfrm flipH="1">
              <a:off x="366213" y="4352619"/>
              <a:ext cx="824400" cy="654300"/>
            </a:xfrm>
            <a:prstGeom prst="straightConnector1">
              <a:avLst/>
            </a:prstGeom>
            <a:noFill/>
            <a:ln w="9525" cap="flat" cmpd="sng">
              <a:solidFill>
                <a:schemeClr val="dk2"/>
              </a:solidFill>
              <a:prstDash val="solid"/>
              <a:round/>
              <a:headEnd type="none" w="sm" len="sm"/>
              <a:tailEnd type="triangle" w="med" len="med"/>
            </a:ln>
          </p:spPr>
        </p:cxnSp>
        <p:cxnSp>
          <p:nvCxnSpPr>
            <p:cNvPr id="18" name="Google Shape;408;p29">
              <a:extLst>
                <a:ext uri="{FF2B5EF4-FFF2-40B4-BE49-F238E27FC236}">
                  <a16:creationId xmlns:a16="http://schemas.microsoft.com/office/drawing/2014/main" id="{73478140-7E6F-79B8-24A5-C4E04435B984}"/>
                </a:ext>
              </a:extLst>
            </p:cNvPr>
            <p:cNvCxnSpPr/>
            <p:nvPr/>
          </p:nvCxnSpPr>
          <p:spPr>
            <a:xfrm>
              <a:off x="1190601" y="4310169"/>
              <a:ext cx="963600" cy="739200"/>
            </a:xfrm>
            <a:prstGeom prst="straightConnector1">
              <a:avLst/>
            </a:prstGeom>
            <a:noFill/>
            <a:ln w="9525" cap="flat" cmpd="sng">
              <a:solidFill>
                <a:schemeClr val="dk2"/>
              </a:solidFill>
              <a:prstDash val="solid"/>
              <a:round/>
              <a:headEnd type="none" w="sm" len="sm"/>
              <a:tailEnd type="triangle" w="med" len="med"/>
            </a:ln>
          </p:spPr>
        </p:cxnSp>
        <p:sp>
          <p:nvSpPr>
            <p:cNvPr id="23" name="Google Shape;409;p29">
              <a:extLst>
                <a:ext uri="{FF2B5EF4-FFF2-40B4-BE49-F238E27FC236}">
                  <a16:creationId xmlns:a16="http://schemas.microsoft.com/office/drawing/2014/main" id="{1AF971A7-72AF-70A1-2C16-677C2295357D}"/>
                </a:ext>
              </a:extLst>
            </p:cNvPr>
            <p:cNvSpPr/>
            <p:nvPr/>
          </p:nvSpPr>
          <p:spPr>
            <a:xfrm>
              <a:off x="1693813" y="4970444"/>
              <a:ext cx="1242000" cy="65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600" b="0" i="0" u="none" strike="noStrike" cap="none" dirty="0">
                  <a:solidFill>
                    <a:srgbClr val="000000"/>
                  </a:solidFill>
                  <a:latin typeface="+mj-lt"/>
                  <a:ea typeface="Arial"/>
                  <a:cs typeface="Arial"/>
                  <a:sym typeface="Arial"/>
                </a:rPr>
                <a:t>Yes</a:t>
              </a:r>
              <a:r>
                <a:rPr lang="en" sz="1600" dirty="0">
                  <a:latin typeface="+mj-lt"/>
                </a:rPr>
                <a:t> </a:t>
              </a:r>
              <a:r>
                <a:rPr lang="en" sz="1600" b="0" i="0" u="none" strike="noStrike" cap="none" dirty="0">
                  <a:solidFill>
                    <a:srgbClr val="000000"/>
                  </a:solidFill>
                  <a:latin typeface="+mj-lt"/>
                  <a:ea typeface="Arial"/>
                  <a:cs typeface="Arial"/>
                  <a:sym typeface="Arial"/>
                </a:rPr>
                <a:t>=</a:t>
              </a:r>
              <a:r>
                <a:rPr lang="en" sz="1600" dirty="0">
                  <a:latin typeface="+mj-lt"/>
                </a:rPr>
                <a:t> </a:t>
              </a:r>
              <a:r>
                <a:rPr lang="en" sz="1600" b="0" i="0" u="none" strike="noStrike" cap="none" dirty="0">
                  <a:solidFill>
                    <a:srgbClr val="000000"/>
                  </a:solidFill>
                  <a:latin typeface="+mj-lt"/>
                  <a:ea typeface="Arial"/>
                  <a:cs typeface="Arial"/>
                  <a:sym typeface="Arial"/>
                </a:rPr>
                <a:t>2</a:t>
              </a:r>
              <a:endParaRPr sz="1600" b="0" i="0" u="none" strike="noStrike" cap="none" dirty="0">
                <a:solidFill>
                  <a:srgbClr val="000000"/>
                </a:solidFill>
                <a:latin typeface="+mj-lt"/>
                <a:ea typeface="Arial"/>
                <a:cs typeface="Arial"/>
                <a:sym typeface="Arial"/>
              </a:endParaRPr>
            </a:p>
            <a:p>
              <a:pPr>
                <a:buSzPts val="1400"/>
              </a:pPr>
              <a:r>
                <a:rPr lang="en" sz="1600" b="0" i="0" u="none" strike="noStrike" cap="none" dirty="0">
                  <a:solidFill>
                    <a:srgbClr val="000000"/>
                  </a:solidFill>
                  <a:latin typeface="+mj-lt"/>
                  <a:ea typeface="Arial"/>
                  <a:cs typeface="Arial"/>
                  <a:sym typeface="Arial"/>
                </a:rPr>
                <a:t>No</a:t>
              </a:r>
              <a:r>
                <a:rPr lang="en" sz="1600" dirty="0">
                  <a:latin typeface="+mj-lt"/>
                </a:rPr>
                <a:t> </a:t>
              </a:r>
              <a:r>
                <a:rPr lang="en" sz="1600" b="0" i="0" u="none" strike="noStrike" cap="none" dirty="0">
                  <a:solidFill>
                    <a:srgbClr val="000000"/>
                  </a:solidFill>
                  <a:latin typeface="+mj-lt"/>
                  <a:ea typeface="Arial"/>
                  <a:cs typeface="Arial"/>
                  <a:sym typeface="Arial"/>
                </a:rPr>
                <a:t>=</a:t>
              </a:r>
              <a:r>
                <a:rPr lang="en" sz="1600" dirty="0">
                  <a:latin typeface="+mj-lt"/>
                </a:rPr>
                <a:t> </a:t>
              </a:r>
              <a:r>
                <a:rPr lang="en" sz="1600" b="0" i="0" u="none" strike="noStrike" cap="none" dirty="0">
                  <a:solidFill>
                    <a:srgbClr val="000000"/>
                  </a:solidFill>
                  <a:latin typeface="+mj-lt"/>
                  <a:ea typeface="Arial"/>
                  <a:cs typeface="Arial"/>
                  <a:sym typeface="Arial"/>
                </a:rPr>
                <a:t>0</a:t>
              </a:r>
              <a:endParaRPr sz="1600" b="0" i="0" u="none" strike="noStrike" cap="none" dirty="0">
                <a:solidFill>
                  <a:srgbClr val="000000"/>
                </a:solidFill>
                <a:latin typeface="+mj-lt"/>
                <a:ea typeface="Arial"/>
                <a:cs typeface="Arial"/>
                <a:sym typeface="Arial"/>
              </a:endParaRPr>
            </a:p>
          </p:txBody>
        </p:sp>
        <p:sp>
          <p:nvSpPr>
            <p:cNvPr id="26" name="Google Shape;410;p29">
              <a:extLst>
                <a:ext uri="{FF2B5EF4-FFF2-40B4-BE49-F238E27FC236}">
                  <a16:creationId xmlns:a16="http://schemas.microsoft.com/office/drawing/2014/main" id="{95475830-F861-C035-6D92-F3B0A0D094E4}"/>
                </a:ext>
              </a:extLst>
            </p:cNvPr>
            <p:cNvSpPr/>
            <p:nvPr/>
          </p:nvSpPr>
          <p:spPr>
            <a:xfrm>
              <a:off x="227013" y="4977494"/>
              <a:ext cx="1242000" cy="6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Yes = 1</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No = 1</a:t>
              </a:r>
              <a:endParaRPr sz="1600" b="0" i="0" u="none" strike="noStrike" cap="none">
                <a:solidFill>
                  <a:srgbClr val="000000"/>
                </a:solidFill>
                <a:latin typeface="+mj-lt"/>
                <a:ea typeface="Arial"/>
                <a:cs typeface="Arial"/>
                <a:sym typeface="Arial"/>
              </a:endParaRPr>
            </a:p>
          </p:txBody>
        </p:sp>
        <p:sp>
          <p:nvSpPr>
            <p:cNvPr id="27" name="Google Shape;412;p29">
              <a:extLst>
                <a:ext uri="{FF2B5EF4-FFF2-40B4-BE49-F238E27FC236}">
                  <a16:creationId xmlns:a16="http://schemas.microsoft.com/office/drawing/2014/main" id="{587F2004-4E2F-9981-3A87-EB68E2CE91E3}"/>
                </a:ext>
              </a:extLst>
            </p:cNvPr>
            <p:cNvSpPr txBox="1"/>
            <p:nvPr/>
          </p:nvSpPr>
          <p:spPr>
            <a:xfrm>
              <a:off x="366213" y="5729594"/>
              <a:ext cx="963600" cy="312300"/>
            </a:xfrm>
            <a:prstGeom prst="rect">
              <a:avLst/>
            </a:prstGeom>
            <a:noFill/>
            <a:ln>
              <a:noFill/>
            </a:ln>
          </p:spPr>
          <p:txBody>
            <a:bodyPr spcFirstLastPara="1" wrap="square" lIns="91425" tIns="91425" rIns="91425" bIns="91425" anchor="t" anchorCtr="0">
              <a:noAutofit/>
            </a:bodyPr>
            <a:lstStyle/>
            <a:p>
              <a:pPr marL="0" marR="0" lvl="0" indent="0" algn="ctr" rtl="0">
                <a:lnSpc>
                  <a:spcPct val="40000"/>
                </a:lnSpc>
                <a:spcBef>
                  <a:spcPts val="0"/>
                </a:spcBef>
                <a:spcAft>
                  <a:spcPts val="0"/>
                </a:spcAft>
                <a:buClr>
                  <a:srgbClr val="000000"/>
                </a:buClr>
                <a:buSzPts val="605"/>
                <a:buFont typeface="Arial"/>
                <a:buNone/>
              </a:pPr>
              <a:r>
                <a:rPr lang="en" b="0" i="0" u="none" strike="noStrike" cap="none">
                  <a:solidFill>
                    <a:schemeClr val="dk1"/>
                  </a:solidFill>
                  <a:latin typeface="+mj-lt"/>
                  <a:ea typeface="Arial"/>
                  <a:cs typeface="Arial"/>
                  <a:sym typeface="Arial"/>
                </a:rPr>
                <a:t> Happy</a:t>
              </a:r>
              <a:endParaRPr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605"/>
                <a:buFont typeface="Arial"/>
                <a:buNone/>
              </a:pPr>
              <a:endParaRPr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605"/>
                <a:buFont typeface="Arial"/>
                <a:buNone/>
              </a:pPr>
              <a:r>
                <a:rPr lang="en" b="0" i="0" u="none" strike="noStrike" cap="none">
                  <a:solidFill>
                    <a:schemeClr val="dk1"/>
                  </a:solidFill>
                  <a:latin typeface="+mj-lt"/>
                  <a:ea typeface="Arial"/>
                  <a:cs typeface="Arial"/>
                  <a:sym typeface="Arial"/>
                </a:rPr>
                <a:t> Person</a:t>
              </a:r>
              <a:endParaRPr sz="1600" b="0" i="0" u="none" strike="noStrike" cap="none">
                <a:solidFill>
                  <a:srgbClr val="000000"/>
                </a:solidFill>
                <a:latin typeface="+mj-lt"/>
                <a:ea typeface="Arial"/>
                <a:cs typeface="Arial"/>
                <a:sym typeface="Arial"/>
              </a:endParaRPr>
            </a:p>
          </p:txBody>
        </p:sp>
        <p:sp>
          <p:nvSpPr>
            <p:cNvPr id="32" name="Google Shape;413;p29">
              <a:extLst>
                <a:ext uri="{FF2B5EF4-FFF2-40B4-BE49-F238E27FC236}">
                  <a16:creationId xmlns:a16="http://schemas.microsoft.com/office/drawing/2014/main" id="{BAE568CD-40DC-6DDC-C410-E5BEE3C7A99E}"/>
                </a:ext>
              </a:extLst>
            </p:cNvPr>
            <p:cNvSpPr txBox="1"/>
            <p:nvPr/>
          </p:nvSpPr>
          <p:spPr>
            <a:xfrm>
              <a:off x="1833013" y="5696444"/>
              <a:ext cx="963600" cy="312300"/>
            </a:xfrm>
            <a:prstGeom prst="rect">
              <a:avLst/>
            </a:prstGeom>
            <a:noFill/>
            <a:ln>
              <a:noFill/>
            </a:ln>
          </p:spPr>
          <p:txBody>
            <a:bodyPr spcFirstLastPara="1" wrap="square" lIns="91425" tIns="91425" rIns="91425" bIns="91425" anchor="t" anchorCtr="0">
              <a:noAutofit/>
            </a:bodyPr>
            <a:lstStyle/>
            <a:p>
              <a:pPr marL="0" marR="0" lvl="0" indent="0" algn="ctr" rtl="0">
                <a:lnSpc>
                  <a:spcPct val="40000"/>
                </a:lnSpc>
                <a:spcBef>
                  <a:spcPts val="0"/>
                </a:spcBef>
                <a:spcAft>
                  <a:spcPts val="0"/>
                </a:spcAft>
                <a:buClr>
                  <a:srgbClr val="000000"/>
                </a:buClr>
                <a:buSzPts val="605"/>
                <a:buFont typeface="Arial"/>
                <a:buNone/>
              </a:pPr>
              <a:r>
                <a:rPr lang="en" b="0" i="0" u="none" strike="noStrike" cap="none">
                  <a:solidFill>
                    <a:schemeClr val="dk1"/>
                  </a:solidFill>
                  <a:latin typeface="+mj-lt"/>
                  <a:ea typeface="Arial"/>
                  <a:cs typeface="Arial"/>
                  <a:sym typeface="Arial"/>
                </a:rPr>
                <a:t> Happy</a:t>
              </a:r>
              <a:endParaRPr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605"/>
                <a:buFont typeface="Arial"/>
                <a:buNone/>
              </a:pPr>
              <a:endParaRPr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605"/>
                <a:buFont typeface="Arial"/>
                <a:buNone/>
              </a:pPr>
              <a:r>
                <a:rPr lang="en" b="0" i="0" u="none" strike="noStrike" cap="none">
                  <a:solidFill>
                    <a:schemeClr val="dk1"/>
                  </a:solidFill>
                  <a:latin typeface="+mj-lt"/>
                  <a:ea typeface="Arial"/>
                  <a:cs typeface="Arial"/>
                  <a:sym typeface="Arial"/>
                </a:rPr>
                <a:t> Person</a:t>
              </a:r>
              <a:endParaRPr sz="1600" b="0" i="0" u="none" strike="noStrike" cap="none">
                <a:solidFill>
                  <a:srgbClr val="000000"/>
                </a:solidFill>
                <a:latin typeface="+mj-lt"/>
                <a:ea typeface="Arial"/>
                <a:cs typeface="Arial"/>
                <a:sym typeface="Arial"/>
              </a:endParaRPr>
            </a:p>
          </p:txBody>
        </p:sp>
        <p:cxnSp>
          <p:nvCxnSpPr>
            <p:cNvPr id="34" name="Google Shape;414;p29">
              <a:extLst>
                <a:ext uri="{FF2B5EF4-FFF2-40B4-BE49-F238E27FC236}">
                  <a16:creationId xmlns:a16="http://schemas.microsoft.com/office/drawing/2014/main" id="{917F3AEA-BAD4-6CFE-7627-A0043BE59C19}"/>
                </a:ext>
              </a:extLst>
            </p:cNvPr>
            <p:cNvCxnSpPr/>
            <p:nvPr/>
          </p:nvCxnSpPr>
          <p:spPr>
            <a:xfrm rot="10800000">
              <a:off x="2995388" y="5404744"/>
              <a:ext cx="1211700" cy="12900"/>
            </a:xfrm>
            <a:prstGeom prst="straightConnector1">
              <a:avLst/>
            </a:prstGeom>
            <a:noFill/>
            <a:ln w="9525" cap="flat" cmpd="sng">
              <a:solidFill>
                <a:schemeClr val="dk2"/>
              </a:solidFill>
              <a:prstDash val="solid"/>
              <a:round/>
              <a:headEnd type="none" w="sm" len="sm"/>
              <a:tailEnd type="triangle" w="med" len="med"/>
            </a:ln>
          </p:spPr>
        </p:cxnSp>
        <p:sp>
          <p:nvSpPr>
            <p:cNvPr id="36" name="Google Shape;415;p29">
              <a:extLst>
                <a:ext uri="{FF2B5EF4-FFF2-40B4-BE49-F238E27FC236}">
                  <a16:creationId xmlns:a16="http://schemas.microsoft.com/office/drawing/2014/main" id="{7340DBB7-E487-0D41-9F44-65EC49972043}"/>
                </a:ext>
              </a:extLst>
            </p:cNvPr>
            <p:cNvSpPr txBox="1"/>
            <p:nvPr/>
          </p:nvSpPr>
          <p:spPr>
            <a:xfrm>
              <a:off x="4266662" y="5096126"/>
              <a:ext cx="2326643" cy="6543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000000"/>
                  </a:solidFill>
                  <a:latin typeface="+mj-lt"/>
                  <a:ea typeface="Arial"/>
                  <a:cs typeface="Arial"/>
                  <a:sym typeface="Arial"/>
                </a:rPr>
                <a:t>Total Gini Impurity = 0.25</a:t>
              </a:r>
              <a:endParaRPr lang="en-US" sz="1600" b="0" i="0" u="none" strike="noStrike" cap="none" dirty="0">
                <a:solidFill>
                  <a:srgbClr val="000000"/>
                </a:solidFill>
                <a:latin typeface="+mj-lt"/>
                <a:ea typeface="Arial"/>
                <a:cs typeface="Arial"/>
              </a:endParaRPr>
            </a:p>
          </p:txBody>
        </p:sp>
      </p:grpSp>
      <p:graphicFrame>
        <p:nvGraphicFramePr>
          <p:cNvPr id="38" name="Google Shape;277;p21">
            <a:extLst>
              <a:ext uri="{FF2B5EF4-FFF2-40B4-BE49-F238E27FC236}">
                <a16:creationId xmlns:a16="http://schemas.microsoft.com/office/drawing/2014/main" id="{1B60706F-15BF-DC98-D2D4-D0B66D2C7405}"/>
              </a:ext>
            </a:extLst>
          </p:cNvPr>
          <p:cNvGraphicFramePr/>
          <p:nvPr>
            <p:extLst>
              <p:ext uri="{D42A27DB-BD31-4B8C-83A1-F6EECF244321}">
                <p14:modId xmlns:p14="http://schemas.microsoft.com/office/powerpoint/2010/main" val="832016000"/>
              </p:ext>
            </p:extLst>
          </p:nvPr>
        </p:nvGraphicFramePr>
        <p:xfrm>
          <a:off x="5992761" y="1197180"/>
          <a:ext cx="5949752" cy="4311455"/>
        </p:xfrm>
        <a:graphic>
          <a:graphicData uri="http://schemas.openxmlformats.org/drawingml/2006/table">
            <a:tbl>
              <a:tblPr>
                <a:noFill/>
              </a:tblPr>
              <a:tblGrid>
                <a:gridCol w="1487438">
                  <a:extLst>
                    <a:ext uri="{9D8B030D-6E8A-4147-A177-3AD203B41FA5}">
                      <a16:colId xmlns:a16="http://schemas.microsoft.com/office/drawing/2014/main" val="20000"/>
                    </a:ext>
                  </a:extLst>
                </a:gridCol>
                <a:gridCol w="1487438">
                  <a:extLst>
                    <a:ext uri="{9D8B030D-6E8A-4147-A177-3AD203B41FA5}">
                      <a16:colId xmlns:a16="http://schemas.microsoft.com/office/drawing/2014/main" val="20001"/>
                    </a:ext>
                  </a:extLst>
                </a:gridCol>
                <a:gridCol w="1487438">
                  <a:extLst>
                    <a:ext uri="{9D8B030D-6E8A-4147-A177-3AD203B41FA5}">
                      <a16:colId xmlns:a16="http://schemas.microsoft.com/office/drawing/2014/main" val="20002"/>
                    </a:ext>
                  </a:extLst>
                </a:gridCol>
                <a:gridCol w="1487438">
                  <a:extLst>
                    <a:ext uri="{9D8B030D-6E8A-4147-A177-3AD203B41FA5}">
                      <a16:colId xmlns:a16="http://schemas.microsoft.com/office/drawing/2014/main" val="20003"/>
                    </a:ext>
                  </a:extLst>
                </a:gridCol>
              </a:tblGrid>
              <a:tr h="893117">
                <a:tc>
                  <a:txBody>
                    <a:bodyPr/>
                    <a:lstStyle/>
                    <a:p>
                      <a:pPr marL="0" marR="0" lvl="0" indent="0" algn="ctr" rtl="0">
                        <a:lnSpc>
                          <a:spcPct val="100000"/>
                        </a:lnSpc>
                        <a:spcBef>
                          <a:spcPts val="0"/>
                        </a:spcBef>
                        <a:spcAft>
                          <a:spcPts val="0"/>
                        </a:spcAft>
                        <a:buClr>
                          <a:srgbClr val="000000"/>
                        </a:buClr>
                        <a:buSzPts val="1600"/>
                        <a:buFont typeface="Arial"/>
                        <a:buNone/>
                      </a:pPr>
                      <a:r>
                        <a:rPr lang="en" sz="2100" b="0" u="none" strike="noStrike" cap="none">
                          <a:solidFill>
                            <a:schemeClr val="bg1"/>
                          </a:solidFill>
                        </a:rPr>
                        <a:t>Loves Popcorn</a:t>
                      </a:r>
                      <a:endParaRPr sz="2100" b="0" u="none" strike="noStrike" cap="none">
                        <a:solidFill>
                          <a:schemeClr val="bg1"/>
                        </a:solidFill>
                      </a:endParaRPr>
                    </a:p>
                  </a:txBody>
                  <a:tcPr marL="104633" marR="104633" marT="104633" marB="104633"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Loves Soda</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Age</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2100" b="0" u="none" strike="noStrike" cap="none" dirty="0">
                          <a:solidFill>
                            <a:schemeClr val="bg1"/>
                          </a:solidFill>
                        </a:rPr>
                        <a:t>Happy Person</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7</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12</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a:t>18</a:t>
                      </a:r>
                      <a:endParaRPr sz="1800" b="1"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a:solidFill>
                            <a:schemeClr val="dk1"/>
                          </a:solidFill>
                        </a:rPr>
                        <a:t>yes</a:t>
                      </a:r>
                      <a:endParaRPr sz="1800" b="1"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35</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a:solidFill>
                            <a:schemeClr val="dk1"/>
                          </a:solidFill>
                        </a:rPr>
                        <a:t>yes</a:t>
                      </a:r>
                      <a:endParaRPr sz="1800" b="1"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38</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50</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83</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71775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a:t>
            </a:r>
            <a:r>
              <a:rPr lang="en-US" sz="2800" b="1">
                <a:solidFill>
                  <a:srgbClr val="FF0001"/>
                </a:solidFill>
                <a:latin typeface="+mj-lt"/>
                <a:ea typeface="Roboto"/>
                <a:cs typeface="Roboto"/>
                <a:sym typeface="Roboto"/>
              </a:rPr>
              <a:t>20</a:t>
            </a:r>
            <a:endParaRPr lang="en-US" sz="2800" b="1" i="0" u="none" strike="noStrike" cap="none">
              <a:solidFill>
                <a:srgbClr val="FF0001"/>
              </a:solidFill>
              <a:latin typeface="+mj-lt"/>
              <a:ea typeface="Roboto"/>
              <a:cs typeface="Roboto"/>
              <a:sym typeface="Roboto"/>
            </a:endParaRPr>
          </a:p>
        </p:txBody>
      </p:sp>
      <p:graphicFrame>
        <p:nvGraphicFramePr>
          <p:cNvPr id="38" name="Google Shape;277;p21">
            <a:extLst>
              <a:ext uri="{FF2B5EF4-FFF2-40B4-BE49-F238E27FC236}">
                <a16:creationId xmlns:a16="http://schemas.microsoft.com/office/drawing/2014/main" id="{1B60706F-15BF-DC98-D2D4-D0B66D2C7405}"/>
              </a:ext>
            </a:extLst>
          </p:cNvPr>
          <p:cNvGraphicFramePr/>
          <p:nvPr>
            <p:extLst>
              <p:ext uri="{D42A27DB-BD31-4B8C-83A1-F6EECF244321}">
                <p14:modId xmlns:p14="http://schemas.microsoft.com/office/powerpoint/2010/main" val="102138649"/>
              </p:ext>
            </p:extLst>
          </p:nvPr>
        </p:nvGraphicFramePr>
        <p:xfrm>
          <a:off x="4970501" y="1197180"/>
          <a:ext cx="5264580" cy="4311455"/>
        </p:xfrm>
        <a:graphic>
          <a:graphicData uri="http://schemas.openxmlformats.org/drawingml/2006/table">
            <a:tbl>
              <a:tblPr>
                <a:noFill/>
              </a:tblPr>
              <a:tblGrid>
                <a:gridCol w="1316145">
                  <a:extLst>
                    <a:ext uri="{9D8B030D-6E8A-4147-A177-3AD203B41FA5}">
                      <a16:colId xmlns:a16="http://schemas.microsoft.com/office/drawing/2014/main" val="20000"/>
                    </a:ext>
                  </a:extLst>
                </a:gridCol>
                <a:gridCol w="1316145">
                  <a:extLst>
                    <a:ext uri="{9D8B030D-6E8A-4147-A177-3AD203B41FA5}">
                      <a16:colId xmlns:a16="http://schemas.microsoft.com/office/drawing/2014/main" val="20001"/>
                    </a:ext>
                  </a:extLst>
                </a:gridCol>
                <a:gridCol w="1316145">
                  <a:extLst>
                    <a:ext uri="{9D8B030D-6E8A-4147-A177-3AD203B41FA5}">
                      <a16:colId xmlns:a16="http://schemas.microsoft.com/office/drawing/2014/main" val="20002"/>
                    </a:ext>
                  </a:extLst>
                </a:gridCol>
                <a:gridCol w="1316145">
                  <a:extLst>
                    <a:ext uri="{9D8B030D-6E8A-4147-A177-3AD203B41FA5}">
                      <a16:colId xmlns:a16="http://schemas.microsoft.com/office/drawing/2014/main" val="20003"/>
                    </a:ext>
                  </a:extLst>
                </a:gridCol>
              </a:tblGrid>
              <a:tr h="893117">
                <a:tc>
                  <a:txBody>
                    <a:bodyPr/>
                    <a:lstStyle/>
                    <a:p>
                      <a:pPr marL="0" marR="0" lvl="0" indent="0" algn="ctr" rtl="0">
                        <a:lnSpc>
                          <a:spcPct val="100000"/>
                        </a:lnSpc>
                        <a:spcBef>
                          <a:spcPts val="0"/>
                        </a:spcBef>
                        <a:spcAft>
                          <a:spcPts val="0"/>
                        </a:spcAft>
                        <a:buClr>
                          <a:srgbClr val="000000"/>
                        </a:buClr>
                        <a:buSzPts val="1600"/>
                        <a:buFont typeface="Arial"/>
                        <a:buNone/>
                      </a:pPr>
                      <a:r>
                        <a:rPr lang="en" sz="2100" b="0" u="none" strike="noStrike" cap="none">
                          <a:solidFill>
                            <a:schemeClr val="bg1"/>
                          </a:solidFill>
                        </a:rPr>
                        <a:t>Loves Popcorn</a:t>
                      </a:r>
                      <a:endParaRPr sz="2100" b="0" u="none" strike="noStrike" cap="none">
                        <a:solidFill>
                          <a:schemeClr val="bg1"/>
                        </a:solidFill>
                      </a:endParaRPr>
                    </a:p>
                  </a:txBody>
                  <a:tcPr marL="104633" marR="104633" marT="104633" marB="104633"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Loves Soda</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Age</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2100" b="0" u="none" strike="noStrike" cap="none" dirty="0">
                          <a:solidFill>
                            <a:schemeClr val="bg1"/>
                          </a:solidFill>
                        </a:rPr>
                        <a:t>Happy Person</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7</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12</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a:t>18</a:t>
                      </a:r>
                      <a:endParaRPr sz="1800" b="1"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solidFill>
                            <a:schemeClr val="dk1"/>
                          </a:solidFill>
                        </a:rPr>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35</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a:solidFill>
                            <a:schemeClr val="dk1"/>
                          </a:solidFill>
                        </a:rPr>
                        <a:t>yes</a:t>
                      </a:r>
                      <a:endParaRPr sz="1800" b="1"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38</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50</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83</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pSp>
        <p:nvGrpSpPr>
          <p:cNvPr id="33" name="Group 32">
            <a:extLst>
              <a:ext uri="{FF2B5EF4-FFF2-40B4-BE49-F238E27FC236}">
                <a16:creationId xmlns:a16="http://schemas.microsoft.com/office/drawing/2014/main" id="{AE3C304F-1394-F381-8DC1-27F5D2E5CE1E}"/>
              </a:ext>
            </a:extLst>
          </p:cNvPr>
          <p:cNvGrpSpPr/>
          <p:nvPr/>
        </p:nvGrpSpPr>
        <p:grpSpPr>
          <a:xfrm>
            <a:off x="98515" y="1397525"/>
            <a:ext cx="4618724" cy="3806776"/>
            <a:chOff x="-54200" y="685513"/>
            <a:chExt cx="3892300" cy="3208054"/>
          </a:xfrm>
        </p:grpSpPr>
        <p:sp>
          <p:nvSpPr>
            <p:cNvPr id="7" name="Google Shape;421;p30">
              <a:extLst>
                <a:ext uri="{FF2B5EF4-FFF2-40B4-BE49-F238E27FC236}">
                  <a16:creationId xmlns:a16="http://schemas.microsoft.com/office/drawing/2014/main" id="{D0E0BB18-9C24-FC05-4EE1-DAE62FE4D6C7}"/>
                </a:ext>
              </a:extLst>
            </p:cNvPr>
            <p:cNvSpPr/>
            <p:nvPr/>
          </p:nvSpPr>
          <p:spPr>
            <a:xfrm>
              <a:off x="929700" y="685513"/>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Loves Soda </a:t>
              </a:r>
              <a:endParaRPr sz="1600" b="0" i="0" u="none" strike="noStrike" cap="none">
                <a:solidFill>
                  <a:srgbClr val="000000"/>
                </a:solidFill>
                <a:latin typeface="+mj-lt"/>
                <a:ea typeface="Arial"/>
                <a:cs typeface="Arial"/>
                <a:sym typeface="Arial"/>
              </a:endParaRPr>
            </a:p>
          </p:txBody>
        </p:sp>
        <p:sp>
          <p:nvSpPr>
            <p:cNvPr id="8" name="Google Shape;422;p30">
              <a:extLst>
                <a:ext uri="{FF2B5EF4-FFF2-40B4-BE49-F238E27FC236}">
                  <a16:creationId xmlns:a16="http://schemas.microsoft.com/office/drawing/2014/main" id="{906013A5-015C-067E-2300-3DF65B62DFDC}"/>
                </a:ext>
              </a:extLst>
            </p:cNvPr>
            <p:cNvSpPr/>
            <p:nvPr/>
          </p:nvSpPr>
          <p:spPr>
            <a:xfrm>
              <a:off x="123275" y="1910800"/>
              <a:ext cx="145067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Yes = 3</a:t>
              </a:r>
              <a:endParaRPr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No = 1</a:t>
              </a:r>
              <a:endParaRPr b="0" i="0" u="none" strike="noStrike" cap="none">
                <a:solidFill>
                  <a:srgbClr val="000000"/>
                </a:solidFill>
                <a:latin typeface="+mj-lt"/>
                <a:ea typeface="Arial"/>
                <a:cs typeface="Arial"/>
                <a:sym typeface="Arial"/>
              </a:endParaRPr>
            </a:p>
          </p:txBody>
        </p:sp>
        <p:sp>
          <p:nvSpPr>
            <p:cNvPr id="19" name="Google Shape;423;p30">
              <a:extLst>
                <a:ext uri="{FF2B5EF4-FFF2-40B4-BE49-F238E27FC236}">
                  <a16:creationId xmlns:a16="http://schemas.microsoft.com/office/drawing/2014/main" id="{579EB250-26E3-2F81-4976-24CA8D22BC1E}"/>
                </a:ext>
              </a:extLst>
            </p:cNvPr>
            <p:cNvSpPr/>
            <p:nvPr/>
          </p:nvSpPr>
          <p:spPr>
            <a:xfrm>
              <a:off x="1966674" y="1912167"/>
              <a:ext cx="140082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Yes = 3</a:t>
              </a:r>
              <a:endParaRPr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No = 0</a:t>
              </a:r>
              <a:endParaRPr b="0" i="0" u="none" strike="noStrike" cap="none">
                <a:solidFill>
                  <a:srgbClr val="000000"/>
                </a:solidFill>
                <a:latin typeface="+mj-lt"/>
                <a:ea typeface="Arial"/>
                <a:cs typeface="Arial"/>
                <a:sym typeface="Arial"/>
              </a:endParaRPr>
            </a:p>
          </p:txBody>
        </p:sp>
        <p:cxnSp>
          <p:nvCxnSpPr>
            <p:cNvPr id="20" name="Google Shape;424;p30">
              <a:extLst>
                <a:ext uri="{FF2B5EF4-FFF2-40B4-BE49-F238E27FC236}">
                  <a16:creationId xmlns:a16="http://schemas.microsoft.com/office/drawing/2014/main" id="{519C3267-B02F-C2F6-1DC6-D4DFEFA86489}"/>
                </a:ext>
              </a:extLst>
            </p:cNvPr>
            <p:cNvCxnSpPr>
              <a:cxnSpLocks/>
              <a:stCxn id="7" idx="2"/>
              <a:endCxn id="8" idx="0"/>
            </p:cNvCxnSpPr>
            <p:nvPr/>
          </p:nvCxnSpPr>
          <p:spPr>
            <a:xfrm flipH="1">
              <a:off x="848612" y="1183513"/>
              <a:ext cx="903988" cy="727288"/>
            </a:xfrm>
            <a:prstGeom prst="straightConnector1">
              <a:avLst/>
            </a:prstGeom>
            <a:noFill/>
            <a:ln w="9525" cap="flat" cmpd="sng">
              <a:solidFill>
                <a:schemeClr val="dk2"/>
              </a:solidFill>
              <a:prstDash val="solid"/>
              <a:round/>
              <a:headEnd type="none" w="sm" len="sm"/>
              <a:tailEnd type="triangle" w="med" len="med"/>
            </a:ln>
          </p:spPr>
        </p:cxnSp>
        <p:cxnSp>
          <p:nvCxnSpPr>
            <p:cNvPr id="21" name="Google Shape;425;p30">
              <a:extLst>
                <a:ext uri="{FF2B5EF4-FFF2-40B4-BE49-F238E27FC236}">
                  <a16:creationId xmlns:a16="http://schemas.microsoft.com/office/drawing/2014/main" id="{A5A79A62-A1D2-1A43-DB9D-291607FCAEE3}"/>
                </a:ext>
              </a:extLst>
            </p:cNvPr>
            <p:cNvCxnSpPr>
              <a:cxnSpLocks/>
              <a:stCxn id="7" idx="2"/>
              <a:endCxn id="19" idx="0"/>
            </p:cNvCxnSpPr>
            <p:nvPr/>
          </p:nvCxnSpPr>
          <p:spPr>
            <a:xfrm>
              <a:off x="1752600" y="1183513"/>
              <a:ext cx="914486" cy="728654"/>
            </a:xfrm>
            <a:prstGeom prst="straightConnector1">
              <a:avLst/>
            </a:prstGeom>
            <a:noFill/>
            <a:ln w="9525" cap="flat" cmpd="sng">
              <a:solidFill>
                <a:schemeClr val="dk2"/>
              </a:solidFill>
              <a:prstDash val="solid"/>
              <a:round/>
              <a:headEnd type="none" w="sm" len="sm"/>
              <a:tailEnd type="triangle" w="med" len="med"/>
            </a:ln>
          </p:spPr>
        </p:cxnSp>
        <p:sp>
          <p:nvSpPr>
            <p:cNvPr id="22" name="Google Shape;426;p30">
              <a:extLst>
                <a:ext uri="{FF2B5EF4-FFF2-40B4-BE49-F238E27FC236}">
                  <a16:creationId xmlns:a16="http://schemas.microsoft.com/office/drawing/2014/main" id="{5EE145A1-3749-8A1A-6C20-5D85EB089192}"/>
                </a:ext>
              </a:extLst>
            </p:cNvPr>
            <p:cNvSpPr txBox="1"/>
            <p:nvPr/>
          </p:nvSpPr>
          <p:spPr>
            <a:xfrm>
              <a:off x="192175" y="1296350"/>
              <a:ext cx="862200" cy="321594"/>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1575"/>
                <a:buFont typeface="Arial"/>
                <a:buNone/>
              </a:pPr>
              <a:r>
                <a:rPr lang="en" sz="1600" b="0" i="0" u="none" strike="noStrike" cap="none">
                  <a:solidFill>
                    <a:schemeClr val="dk1"/>
                  </a:solidFill>
                  <a:latin typeface="+mj-lt"/>
                  <a:ea typeface="Arial"/>
                  <a:cs typeface="Arial"/>
                  <a:sym typeface="Arial"/>
                </a:rPr>
                <a:t>yes</a:t>
              </a:r>
              <a:endParaRPr sz="1600" b="0" i="0" u="none" strike="noStrike" cap="none">
                <a:solidFill>
                  <a:srgbClr val="000000"/>
                </a:solidFill>
                <a:latin typeface="+mj-lt"/>
                <a:ea typeface="Arial"/>
                <a:cs typeface="Arial"/>
                <a:sym typeface="Arial"/>
              </a:endParaRPr>
            </a:p>
          </p:txBody>
        </p:sp>
        <p:sp>
          <p:nvSpPr>
            <p:cNvPr id="24" name="Google Shape;427;p30">
              <a:extLst>
                <a:ext uri="{FF2B5EF4-FFF2-40B4-BE49-F238E27FC236}">
                  <a16:creationId xmlns:a16="http://schemas.microsoft.com/office/drawing/2014/main" id="{A301FC4E-CD7A-23A7-7E19-F03A52455CC5}"/>
                </a:ext>
              </a:extLst>
            </p:cNvPr>
            <p:cNvSpPr txBox="1"/>
            <p:nvPr/>
          </p:nvSpPr>
          <p:spPr>
            <a:xfrm>
              <a:off x="2411600" y="1417420"/>
              <a:ext cx="701100" cy="321594"/>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575"/>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sp>
          <p:nvSpPr>
            <p:cNvPr id="25" name="Google Shape;428;p30">
              <a:extLst>
                <a:ext uri="{FF2B5EF4-FFF2-40B4-BE49-F238E27FC236}">
                  <a16:creationId xmlns:a16="http://schemas.microsoft.com/office/drawing/2014/main" id="{B8ED24FE-E10E-ED44-80C0-E14DD1BB94B4}"/>
                </a:ext>
              </a:extLst>
            </p:cNvPr>
            <p:cNvSpPr txBox="1"/>
            <p:nvPr/>
          </p:nvSpPr>
          <p:spPr>
            <a:xfrm>
              <a:off x="126106" y="2533023"/>
              <a:ext cx="1106400" cy="378600"/>
            </a:xfrm>
            <a:prstGeom prst="rect">
              <a:avLst/>
            </a:prstGeom>
            <a:noFill/>
            <a:ln>
              <a:noFill/>
            </a:ln>
          </p:spPr>
          <p:txBody>
            <a:bodyPr spcFirstLastPara="1" wrap="square" lIns="91425" tIns="91425" rIns="91425" bIns="91425" anchor="t" anchorCtr="0">
              <a:noAutofit/>
            </a:bodyPr>
            <a:lstStyle/>
            <a:p>
              <a:pPr marL="0" marR="0" lvl="0" indent="0" algn="ctr" rtl="0">
                <a:lnSpc>
                  <a:spcPct val="40000"/>
                </a:lnSpc>
                <a:spcBef>
                  <a:spcPts val="0"/>
                </a:spcBef>
                <a:spcAft>
                  <a:spcPts val="0"/>
                </a:spcAft>
                <a:buClr>
                  <a:srgbClr val="000000"/>
                </a:buClr>
                <a:buSzPts val="852"/>
                <a:buFont typeface="Arial"/>
                <a:buNone/>
              </a:pPr>
              <a:r>
                <a:rPr lang="en" sz="1200" b="0" i="0" u="none" strike="noStrike" cap="none">
                  <a:solidFill>
                    <a:schemeClr val="dk1"/>
                  </a:solidFill>
                  <a:latin typeface="+mj-lt"/>
                  <a:ea typeface="Arial"/>
                  <a:cs typeface="Arial"/>
                  <a:sym typeface="Arial"/>
                </a:rPr>
                <a:t> Happy</a:t>
              </a:r>
              <a:endParaRPr sz="1200"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852"/>
                <a:buFont typeface="Arial"/>
                <a:buNone/>
              </a:pPr>
              <a:endParaRPr sz="1200"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852"/>
                <a:buFont typeface="Arial"/>
                <a:buNone/>
              </a:pPr>
              <a:r>
                <a:rPr lang="en" sz="1200" b="0" i="0" u="none" strike="noStrike" cap="none">
                  <a:solidFill>
                    <a:schemeClr val="dk1"/>
                  </a:solidFill>
                  <a:latin typeface="+mj-lt"/>
                  <a:ea typeface="Arial"/>
                  <a:cs typeface="Arial"/>
                  <a:sym typeface="Arial"/>
                </a:rPr>
                <a:t> Person</a:t>
              </a:r>
              <a:endParaRPr b="0" i="0" u="none" strike="noStrike" cap="none">
                <a:solidFill>
                  <a:srgbClr val="000000"/>
                </a:solidFill>
                <a:latin typeface="+mj-lt"/>
                <a:ea typeface="Arial"/>
                <a:cs typeface="Arial"/>
                <a:sym typeface="Arial"/>
              </a:endParaRPr>
            </a:p>
          </p:txBody>
        </p:sp>
        <p:sp>
          <p:nvSpPr>
            <p:cNvPr id="28" name="Google Shape;429;p30">
              <a:extLst>
                <a:ext uri="{FF2B5EF4-FFF2-40B4-BE49-F238E27FC236}">
                  <a16:creationId xmlns:a16="http://schemas.microsoft.com/office/drawing/2014/main" id="{C951DAB6-B567-82EA-CC22-443C43ACE939}"/>
                </a:ext>
              </a:extLst>
            </p:cNvPr>
            <p:cNvSpPr txBox="1"/>
            <p:nvPr/>
          </p:nvSpPr>
          <p:spPr>
            <a:xfrm>
              <a:off x="2142802" y="2533023"/>
              <a:ext cx="1106400" cy="378600"/>
            </a:xfrm>
            <a:prstGeom prst="rect">
              <a:avLst/>
            </a:prstGeom>
            <a:noFill/>
            <a:ln>
              <a:noFill/>
            </a:ln>
          </p:spPr>
          <p:txBody>
            <a:bodyPr spcFirstLastPara="1" wrap="square" lIns="91425" tIns="91425" rIns="91425" bIns="91425" anchor="ctr" anchorCtr="0">
              <a:noAutofit/>
            </a:bodyPr>
            <a:lstStyle/>
            <a:p>
              <a:pPr marL="0" marR="0" lvl="0" indent="0" algn="ctr" rtl="0">
                <a:lnSpc>
                  <a:spcPct val="40000"/>
                </a:lnSpc>
                <a:spcBef>
                  <a:spcPts val="0"/>
                </a:spcBef>
                <a:spcAft>
                  <a:spcPts val="0"/>
                </a:spcAft>
                <a:buClr>
                  <a:srgbClr val="000000"/>
                </a:buClr>
                <a:buSzPts val="852"/>
                <a:buFont typeface="Arial"/>
                <a:buNone/>
              </a:pPr>
              <a:r>
                <a:rPr lang="en" sz="1200" b="0" i="0" u="none" strike="noStrike" cap="none">
                  <a:solidFill>
                    <a:schemeClr val="dk1"/>
                  </a:solidFill>
                  <a:latin typeface="+mj-lt"/>
                  <a:ea typeface="Arial"/>
                  <a:cs typeface="Arial"/>
                  <a:sym typeface="Arial"/>
                </a:rPr>
                <a:t> Happy</a:t>
              </a:r>
              <a:endParaRPr sz="1200"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852"/>
                <a:buFont typeface="Arial"/>
                <a:buNone/>
              </a:pPr>
              <a:endParaRPr sz="1200" b="0" i="0" u="none" strike="noStrike" cap="none">
                <a:solidFill>
                  <a:schemeClr val="dk1"/>
                </a:solidFill>
                <a:latin typeface="+mj-lt"/>
                <a:ea typeface="Arial"/>
                <a:cs typeface="Arial"/>
                <a:sym typeface="Arial"/>
              </a:endParaRPr>
            </a:p>
            <a:p>
              <a:pPr marL="0" marR="0" lvl="0" indent="0" algn="ctr" rtl="0">
                <a:lnSpc>
                  <a:spcPct val="40000"/>
                </a:lnSpc>
                <a:spcBef>
                  <a:spcPts val="0"/>
                </a:spcBef>
                <a:spcAft>
                  <a:spcPts val="0"/>
                </a:spcAft>
                <a:buClr>
                  <a:srgbClr val="000000"/>
                </a:buClr>
                <a:buSzPts val="852"/>
                <a:buFont typeface="Arial"/>
                <a:buNone/>
              </a:pPr>
              <a:r>
                <a:rPr lang="en" sz="1200" b="0" i="0" u="none" strike="noStrike" cap="none">
                  <a:solidFill>
                    <a:schemeClr val="dk1"/>
                  </a:solidFill>
                  <a:latin typeface="+mj-lt"/>
                  <a:ea typeface="Arial"/>
                  <a:cs typeface="Arial"/>
                  <a:sym typeface="Arial"/>
                </a:rPr>
                <a:t> Person</a:t>
              </a:r>
              <a:endParaRPr b="0" i="0" u="none" strike="noStrike" cap="none">
                <a:solidFill>
                  <a:srgbClr val="000000"/>
                </a:solidFill>
                <a:latin typeface="+mj-lt"/>
                <a:ea typeface="Arial"/>
                <a:cs typeface="Arial"/>
                <a:sym typeface="Arial"/>
              </a:endParaRPr>
            </a:p>
          </p:txBody>
        </p:sp>
        <p:sp>
          <p:nvSpPr>
            <p:cNvPr id="29" name="Google Shape;430;p30">
              <a:extLst>
                <a:ext uri="{FF2B5EF4-FFF2-40B4-BE49-F238E27FC236}">
                  <a16:creationId xmlns:a16="http://schemas.microsoft.com/office/drawing/2014/main" id="{3C42D375-C72C-CC24-AFEE-8A50ACA725AA}"/>
                </a:ext>
              </a:extLst>
            </p:cNvPr>
            <p:cNvSpPr/>
            <p:nvPr/>
          </p:nvSpPr>
          <p:spPr>
            <a:xfrm>
              <a:off x="54088" y="3037600"/>
              <a:ext cx="1450675" cy="4980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600" b="0" i="0" u="none" strike="noStrike" cap="none" dirty="0">
                  <a:solidFill>
                    <a:srgbClr val="000000"/>
                  </a:solidFill>
                  <a:latin typeface="+mj-lt"/>
                  <a:ea typeface="Arial"/>
                  <a:cs typeface="Arial"/>
                  <a:sym typeface="Arial"/>
                </a:rPr>
                <a:t>Loves </a:t>
              </a:r>
              <a:r>
                <a:rPr lang="en" sz="1600" dirty="0">
                  <a:latin typeface="+mj-lt"/>
                </a:rPr>
                <a:t>Popcorn </a:t>
              </a:r>
              <a:endParaRPr sz="1600" b="0" i="0" u="none" strike="noStrike" cap="none">
                <a:solidFill>
                  <a:srgbClr val="000000"/>
                </a:solidFill>
                <a:latin typeface="+mj-lt"/>
                <a:ea typeface="Arial"/>
                <a:cs typeface="Arial"/>
                <a:sym typeface="Arial"/>
              </a:endParaRPr>
            </a:p>
          </p:txBody>
        </p:sp>
        <p:sp>
          <p:nvSpPr>
            <p:cNvPr id="30" name="Google Shape;431;p30">
              <a:extLst>
                <a:ext uri="{FF2B5EF4-FFF2-40B4-BE49-F238E27FC236}">
                  <a16:creationId xmlns:a16="http://schemas.microsoft.com/office/drawing/2014/main" id="{91A7A2DB-7FBF-6729-4656-3C2B41318840}"/>
                </a:ext>
              </a:extLst>
            </p:cNvPr>
            <p:cNvSpPr/>
            <p:nvPr/>
          </p:nvSpPr>
          <p:spPr>
            <a:xfrm>
              <a:off x="2387300" y="3052000"/>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Age &lt;???</a:t>
              </a:r>
              <a:endParaRPr sz="1600" b="0" i="0" u="none" strike="noStrike" cap="none">
                <a:solidFill>
                  <a:srgbClr val="000000"/>
                </a:solidFill>
                <a:latin typeface="+mj-lt"/>
                <a:ea typeface="Arial"/>
                <a:cs typeface="Arial"/>
                <a:sym typeface="Arial"/>
              </a:endParaRPr>
            </a:p>
          </p:txBody>
        </p:sp>
        <p:sp>
          <p:nvSpPr>
            <p:cNvPr id="31" name="Google Shape;432;p30">
              <a:extLst>
                <a:ext uri="{FF2B5EF4-FFF2-40B4-BE49-F238E27FC236}">
                  <a16:creationId xmlns:a16="http://schemas.microsoft.com/office/drawing/2014/main" id="{21F0634C-E15B-C8AF-B1D2-16242075B19A}"/>
                </a:ext>
              </a:extLst>
            </p:cNvPr>
            <p:cNvSpPr txBox="1"/>
            <p:nvPr/>
          </p:nvSpPr>
          <p:spPr>
            <a:xfrm>
              <a:off x="-54200" y="3650810"/>
              <a:ext cx="1739950" cy="242757"/>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688"/>
                <a:buFont typeface="Arial"/>
                <a:buNone/>
              </a:pPr>
              <a:r>
                <a:rPr lang="en" sz="1600" b="0" i="0" u="none" strike="noStrike" cap="none">
                  <a:solidFill>
                    <a:schemeClr val="dk1"/>
                  </a:solidFill>
                  <a:latin typeface="+mj-lt"/>
                  <a:ea typeface="Arial"/>
                  <a:cs typeface="Arial"/>
                  <a:sym typeface="Arial"/>
                </a:rPr>
                <a:t>Gini Impurity = 0.25</a:t>
              </a:r>
              <a:endParaRPr sz="1600" b="0" i="0" u="none" strike="noStrike" cap="none">
                <a:solidFill>
                  <a:srgbClr val="000000"/>
                </a:solidFill>
                <a:latin typeface="+mj-lt"/>
                <a:ea typeface="Arial"/>
                <a:cs typeface="Arial"/>
                <a:sym typeface="Arial"/>
              </a:endParaRPr>
            </a:p>
          </p:txBody>
        </p:sp>
      </p:grpSp>
      <p:sp>
        <p:nvSpPr>
          <p:cNvPr id="43" name="Google Shape;434;p30">
            <a:extLst>
              <a:ext uri="{FF2B5EF4-FFF2-40B4-BE49-F238E27FC236}">
                <a16:creationId xmlns:a16="http://schemas.microsoft.com/office/drawing/2014/main" id="{DE3E8190-0E0D-D73E-EDD0-750D289C65F0}"/>
              </a:ext>
            </a:extLst>
          </p:cNvPr>
          <p:cNvSpPr txBox="1"/>
          <p:nvPr/>
        </p:nvSpPr>
        <p:spPr>
          <a:xfrm>
            <a:off x="10342038" y="1197180"/>
            <a:ext cx="1645800" cy="34416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000000"/>
                </a:solidFill>
                <a:latin typeface="+mj-lt"/>
                <a:ea typeface="Arial"/>
                <a:cs typeface="Arial"/>
                <a:sym typeface="Arial"/>
              </a:rPr>
              <a:t>We will calculate the average age for those people who Loves Soda and its </a:t>
            </a:r>
            <a:r>
              <a:rPr lang="en" sz="1800" b="1" i="0" u="none" strike="noStrike" cap="none" dirty="0">
                <a:solidFill>
                  <a:srgbClr val="000000"/>
                </a:solidFill>
                <a:latin typeface="+mj-lt"/>
                <a:ea typeface="Arial"/>
                <a:cs typeface="Arial"/>
                <a:sym typeface="Arial"/>
              </a:rPr>
              <a:t>yes.</a:t>
            </a:r>
            <a:endParaRPr sz="1800" b="1"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mj-lt"/>
              <a:ea typeface="Arial"/>
              <a:cs typeface="Arial"/>
              <a:sym typeface="Arial"/>
            </a:endParaRPr>
          </a:p>
          <a:p>
            <a:pPr>
              <a:buSzPts val="1400"/>
            </a:pPr>
            <a:r>
              <a:rPr lang="en" sz="1800" dirty="0">
                <a:latin typeface="+mj-lt"/>
              </a:rPr>
              <a:t>7 + 18 </a:t>
            </a:r>
            <a:r>
              <a:rPr lang="en" sz="1800" b="0" i="0" u="none" strike="noStrike" cap="none" dirty="0">
                <a:solidFill>
                  <a:srgbClr val="000000"/>
                </a:solidFill>
                <a:latin typeface="+mj-lt"/>
                <a:ea typeface="Arial"/>
                <a:cs typeface="Arial"/>
                <a:sym typeface="Arial"/>
              </a:rPr>
              <a:t>= 12.5</a:t>
            </a:r>
            <a:endParaRPr sz="18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mj-lt"/>
              <a:ea typeface="Arial"/>
              <a:cs typeface="Arial"/>
              <a:sym typeface="Arial"/>
            </a:endParaRPr>
          </a:p>
          <a:p>
            <a:pPr>
              <a:buSzPts val="1400"/>
            </a:pPr>
            <a:r>
              <a:rPr lang="en" sz="1800" dirty="0">
                <a:latin typeface="+mj-lt"/>
              </a:rPr>
              <a:t>18 + 35 </a:t>
            </a:r>
            <a:r>
              <a:rPr lang="en" sz="1800" b="0" i="0" u="none" strike="noStrike" cap="none" dirty="0">
                <a:solidFill>
                  <a:srgbClr val="000000"/>
                </a:solidFill>
                <a:latin typeface="+mj-lt"/>
                <a:ea typeface="Arial"/>
                <a:cs typeface="Arial"/>
                <a:sym typeface="Arial"/>
              </a:rPr>
              <a:t>= 26.5</a:t>
            </a:r>
            <a:endParaRPr sz="18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000000"/>
                </a:solidFill>
                <a:latin typeface="+mj-lt"/>
                <a:ea typeface="Arial"/>
                <a:cs typeface="Arial"/>
                <a:sym typeface="Arial"/>
              </a:rPr>
              <a:t>35 + 38 = 36.5</a:t>
            </a:r>
            <a:endParaRPr sz="1800" b="0" i="0" u="none" strike="noStrike" cap="none" dirty="0">
              <a:solidFill>
                <a:srgbClr val="000000"/>
              </a:solidFill>
              <a:latin typeface="+mj-lt"/>
              <a:ea typeface="Arial"/>
              <a:cs typeface="Arial"/>
              <a:sym typeface="Arial"/>
            </a:endParaRPr>
          </a:p>
        </p:txBody>
      </p:sp>
    </p:spTree>
    <p:extLst>
      <p:ext uri="{BB962C8B-B14F-4D97-AF65-F5344CB8AC3E}">
        <p14:creationId xmlns:p14="http://schemas.microsoft.com/office/powerpoint/2010/main" val="2601095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a:t>
            </a:r>
            <a:r>
              <a:rPr lang="en-US" sz="2800" b="1">
                <a:solidFill>
                  <a:srgbClr val="FF0001"/>
                </a:solidFill>
                <a:latin typeface="+mj-lt"/>
                <a:ea typeface="Roboto"/>
                <a:cs typeface="Roboto"/>
                <a:sym typeface="Roboto"/>
              </a:rPr>
              <a:t>21</a:t>
            </a:r>
            <a:endParaRPr lang="en-US" sz="2800" b="1" i="0" u="none" strike="noStrike" cap="none">
              <a:solidFill>
                <a:srgbClr val="FF0001"/>
              </a:solidFill>
              <a:latin typeface="+mj-lt"/>
              <a:ea typeface="Roboto"/>
              <a:cs typeface="Roboto"/>
              <a:sym typeface="Roboto"/>
            </a:endParaRPr>
          </a:p>
        </p:txBody>
      </p:sp>
      <p:graphicFrame>
        <p:nvGraphicFramePr>
          <p:cNvPr id="38" name="Google Shape;277;p21">
            <a:extLst>
              <a:ext uri="{FF2B5EF4-FFF2-40B4-BE49-F238E27FC236}">
                <a16:creationId xmlns:a16="http://schemas.microsoft.com/office/drawing/2014/main" id="{1B60706F-15BF-DC98-D2D4-D0B66D2C7405}"/>
              </a:ext>
            </a:extLst>
          </p:cNvPr>
          <p:cNvGraphicFramePr/>
          <p:nvPr>
            <p:extLst>
              <p:ext uri="{D42A27DB-BD31-4B8C-83A1-F6EECF244321}">
                <p14:modId xmlns:p14="http://schemas.microsoft.com/office/powerpoint/2010/main" val="3156412272"/>
              </p:ext>
            </p:extLst>
          </p:nvPr>
        </p:nvGraphicFramePr>
        <p:xfrm>
          <a:off x="5526492" y="1855047"/>
          <a:ext cx="5264580" cy="4311455"/>
        </p:xfrm>
        <a:graphic>
          <a:graphicData uri="http://schemas.openxmlformats.org/drawingml/2006/table">
            <a:tbl>
              <a:tblPr>
                <a:noFill/>
              </a:tblPr>
              <a:tblGrid>
                <a:gridCol w="1316145">
                  <a:extLst>
                    <a:ext uri="{9D8B030D-6E8A-4147-A177-3AD203B41FA5}">
                      <a16:colId xmlns:a16="http://schemas.microsoft.com/office/drawing/2014/main" val="20000"/>
                    </a:ext>
                  </a:extLst>
                </a:gridCol>
                <a:gridCol w="1316145">
                  <a:extLst>
                    <a:ext uri="{9D8B030D-6E8A-4147-A177-3AD203B41FA5}">
                      <a16:colId xmlns:a16="http://schemas.microsoft.com/office/drawing/2014/main" val="20001"/>
                    </a:ext>
                  </a:extLst>
                </a:gridCol>
                <a:gridCol w="1316145">
                  <a:extLst>
                    <a:ext uri="{9D8B030D-6E8A-4147-A177-3AD203B41FA5}">
                      <a16:colId xmlns:a16="http://schemas.microsoft.com/office/drawing/2014/main" val="20002"/>
                    </a:ext>
                  </a:extLst>
                </a:gridCol>
                <a:gridCol w="1316145">
                  <a:extLst>
                    <a:ext uri="{9D8B030D-6E8A-4147-A177-3AD203B41FA5}">
                      <a16:colId xmlns:a16="http://schemas.microsoft.com/office/drawing/2014/main" val="20003"/>
                    </a:ext>
                  </a:extLst>
                </a:gridCol>
              </a:tblGrid>
              <a:tr h="893117">
                <a:tc>
                  <a:txBody>
                    <a:bodyPr/>
                    <a:lstStyle/>
                    <a:p>
                      <a:pPr marL="0" marR="0" lvl="0" indent="0" algn="ctr" rtl="0">
                        <a:lnSpc>
                          <a:spcPct val="100000"/>
                        </a:lnSpc>
                        <a:spcBef>
                          <a:spcPts val="0"/>
                        </a:spcBef>
                        <a:spcAft>
                          <a:spcPts val="0"/>
                        </a:spcAft>
                        <a:buClr>
                          <a:srgbClr val="000000"/>
                        </a:buClr>
                        <a:buSzPts val="1600"/>
                        <a:buFont typeface="Arial"/>
                        <a:buNone/>
                      </a:pPr>
                      <a:r>
                        <a:rPr lang="en" sz="2100" b="0" u="none" strike="noStrike" cap="none">
                          <a:solidFill>
                            <a:schemeClr val="bg1"/>
                          </a:solidFill>
                        </a:rPr>
                        <a:t>Loves Popcorn</a:t>
                      </a:r>
                      <a:endParaRPr sz="2100" b="0" u="none" strike="noStrike" cap="none">
                        <a:solidFill>
                          <a:schemeClr val="bg1"/>
                        </a:solidFill>
                      </a:endParaRPr>
                    </a:p>
                  </a:txBody>
                  <a:tcPr marL="104633" marR="104633" marT="104633" marB="104633"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Loves Soda</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Age</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2100" b="0" u="none" strike="noStrike" cap="none" dirty="0">
                          <a:solidFill>
                            <a:schemeClr val="bg1"/>
                          </a:solidFill>
                        </a:rPr>
                        <a:t>Happy Person</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7</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12</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18</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solidFill>
                            <a:schemeClr val="dk1"/>
                          </a:solidFill>
                        </a:rPr>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35</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a:solidFill>
                            <a:schemeClr val="dk1"/>
                          </a:solidFill>
                        </a:rPr>
                        <a:t>yes</a:t>
                      </a:r>
                      <a:endParaRPr sz="1800" b="1"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38</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50</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83</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pSp>
        <p:nvGrpSpPr>
          <p:cNvPr id="2" name="Group 1">
            <a:extLst>
              <a:ext uri="{FF2B5EF4-FFF2-40B4-BE49-F238E27FC236}">
                <a16:creationId xmlns:a16="http://schemas.microsoft.com/office/drawing/2014/main" id="{E97C0E37-A6F8-330F-AA72-E5B13E36BD94}"/>
              </a:ext>
            </a:extLst>
          </p:cNvPr>
          <p:cNvGrpSpPr/>
          <p:nvPr/>
        </p:nvGrpSpPr>
        <p:grpSpPr>
          <a:xfrm>
            <a:off x="380133" y="1241235"/>
            <a:ext cx="4177375" cy="4650630"/>
            <a:chOff x="91375" y="461238"/>
            <a:chExt cx="4177375" cy="4650630"/>
          </a:xfrm>
        </p:grpSpPr>
        <p:sp>
          <p:nvSpPr>
            <p:cNvPr id="3" name="Google Shape;440;p31">
              <a:extLst>
                <a:ext uri="{FF2B5EF4-FFF2-40B4-BE49-F238E27FC236}">
                  <a16:creationId xmlns:a16="http://schemas.microsoft.com/office/drawing/2014/main" id="{1F5994FB-6882-00CC-63D4-162C0C6C19BE}"/>
                </a:ext>
              </a:extLst>
            </p:cNvPr>
            <p:cNvSpPr/>
            <p:nvPr/>
          </p:nvSpPr>
          <p:spPr>
            <a:xfrm>
              <a:off x="1054975" y="46123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    Loves Soda </a:t>
              </a:r>
              <a:endParaRPr b="0" i="0" u="none" strike="noStrike" cap="none">
                <a:solidFill>
                  <a:srgbClr val="000000"/>
                </a:solidFill>
                <a:latin typeface="+mj-lt"/>
                <a:ea typeface="Arial"/>
                <a:cs typeface="Arial"/>
                <a:sym typeface="Arial"/>
              </a:endParaRPr>
            </a:p>
          </p:txBody>
        </p:sp>
        <p:sp>
          <p:nvSpPr>
            <p:cNvPr id="4" name="Google Shape;441;p31">
              <a:extLst>
                <a:ext uri="{FF2B5EF4-FFF2-40B4-BE49-F238E27FC236}">
                  <a16:creationId xmlns:a16="http://schemas.microsoft.com/office/drawing/2014/main" id="{9326085A-0264-C0F5-55A6-9F473AC3DD5C}"/>
                </a:ext>
              </a:extLst>
            </p:cNvPr>
            <p:cNvSpPr/>
            <p:nvPr/>
          </p:nvSpPr>
          <p:spPr>
            <a:xfrm>
              <a:off x="295375" y="1643450"/>
              <a:ext cx="145067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Yes = 3</a:t>
              </a:r>
              <a:endParaRPr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No = 1</a:t>
              </a:r>
              <a:endParaRPr b="0" i="0" u="none" strike="noStrike" cap="none">
                <a:solidFill>
                  <a:srgbClr val="000000"/>
                </a:solidFill>
                <a:latin typeface="+mj-lt"/>
                <a:ea typeface="Arial"/>
                <a:cs typeface="Arial"/>
                <a:sym typeface="Arial"/>
              </a:endParaRPr>
            </a:p>
          </p:txBody>
        </p:sp>
        <p:sp>
          <p:nvSpPr>
            <p:cNvPr id="5" name="Google Shape;442;p31">
              <a:extLst>
                <a:ext uri="{FF2B5EF4-FFF2-40B4-BE49-F238E27FC236}">
                  <a16:creationId xmlns:a16="http://schemas.microsoft.com/office/drawing/2014/main" id="{31A69E51-FFE0-6ED7-422D-272F860FE4F2}"/>
                </a:ext>
              </a:extLst>
            </p:cNvPr>
            <p:cNvSpPr/>
            <p:nvPr/>
          </p:nvSpPr>
          <p:spPr>
            <a:xfrm>
              <a:off x="1987800" y="1591050"/>
              <a:ext cx="140082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Yes = 3</a:t>
              </a:r>
              <a:endParaRPr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b="0" i="0" u="none" strike="noStrike" cap="none">
                  <a:solidFill>
                    <a:srgbClr val="000000"/>
                  </a:solidFill>
                  <a:latin typeface="+mj-lt"/>
                  <a:ea typeface="Arial"/>
                  <a:cs typeface="Arial"/>
                  <a:sym typeface="Arial"/>
                </a:rPr>
                <a:t>No = 0</a:t>
              </a:r>
              <a:endParaRPr b="0" i="0" u="none" strike="noStrike" cap="none">
                <a:solidFill>
                  <a:srgbClr val="000000"/>
                </a:solidFill>
                <a:latin typeface="+mj-lt"/>
                <a:ea typeface="Arial"/>
                <a:cs typeface="Arial"/>
                <a:sym typeface="Arial"/>
              </a:endParaRPr>
            </a:p>
          </p:txBody>
        </p:sp>
        <p:sp>
          <p:nvSpPr>
            <p:cNvPr id="6" name="Google Shape;443;p31">
              <a:extLst>
                <a:ext uri="{FF2B5EF4-FFF2-40B4-BE49-F238E27FC236}">
                  <a16:creationId xmlns:a16="http://schemas.microsoft.com/office/drawing/2014/main" id="{347B6DDA-353B-47C7-89FB-9D9EACB8E12E}"/>
                </a:ext>
              </a:extLst>
            </p:cNvPr>
            <p:cNvSpPr txBox="1"/>
            <p:nvPr/>
          </p:nvSpPr>
          <p:spPr>
            <a:xfrm>
              <a:off x="503888" y="2216150"/>
              <a:ext cx="968100" cy="443168"/>
            </a:xfrm>
            <a:prstGeom prst="rect">
              <a:avLst/>
            </a:prstGeom>
            <a:noFill/>
            <a:ln>
              <a:noFill/>
            </a:ln>
          </p:spPr>
          <p:txBody>
            <a:bodyPr spcFirstLastPara="1" wrap="square" lIns="91425" tIns="91425" rIns="91425" bIns="91425" anchor="t" anchorCtr="0">
              <a:spAutoFit/>
            </a:bodyPr>
            <a:lstStyle/>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Happy</a:t>
              </a: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Person</a:t>
              </a:r>
              <a:endParaRPr b="0" i="0" u="none" strike="noStrike" cap="none">
                <a:solidFill>
                  <a:srgbClr val="000000"/>
                </a:solidFill>
                <a:latin typeface="+mj-lt"/>
                <a:ea typeface="Arial"/>
                <a:cs typeface="Arial"/>
                <a:sym typeface="Arial"/>
              </a:endParaRPr>
            </a:p>
          </p:txBody>
        </p:sp>
        <p:sp>
          <p:nvSpPr>
            <p:cNvPr id="9" name="Google Shape;444;p31">
              <a:extLst>
                <a:ext uri="{FF2B5EF4-FFF2-40B4-BE49-F238E27FC236}">
                  <a16:creationId xmlns:a16="http://schemas.microsoft.com/office/drawing/2014/main" id="{2E5343A5-31C6-29D7-EE31-585FEE9D7639}"/>
                </a:ext>
              </a:extLst>
            </p:cNvPr>
            <p:cNvSpPr txBox="1"/>
            <p:nvPr/>
          </p:nvSpPr>
          <p:spPr>
            <a:xfrm>
              <a:off x="2069313" y="2179688"/>
              <a:ext cx="1038000" cy="443168"/>
            </a:xfrm>
            <a:prstGeom prst="rect">
              <a:avLst/>
            </a:prstGeom>
            <a:noFill/>
            <a:ln>
              <a:noFill/>
            </a:ln>
          </p:spPr>
          <p:txBody>
            <a:bodyPr spcFirstLastPara="1" wrap="square" lIns="91425" tIns="91425" rIns="91425" bIns="91425" anchor="t" anchorCtr="0">
              <a:spAutoFit/>
            </a:bodyPr>
            <a:lstStyle/>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Happy</a:t>
              </a: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Person</a:t>
              </a:r>
              <a:endParaRPr b="0" i="0" u="none" strike="noStrike" cap="none">
                <a:solidFill>
                  <a:srgbClr val="000000"/>
                </a:solidFill>
                <a:latin typeface="+mj-lt"/>
                <a:ea typeface="Arial"/>
                <a:cs typeface="Arial"/>
                <a:sym typeface="Arial"/>
              </a:endParaRPr>
            </a:p>
          </p:txBody>
        </p:sp>
        <p:cxnSp>
          <p:nvCxnSpPr>
            <p:cNvPr id="10" name="Google Shape;445;p31">
              <a:extLst>
                <a:ext uri="{FF2B5EF4-FFF2-40B4-BE49-F238E27FC236}">
                  <a16:creationId xmlns:a16="http://schemas.microsoft.com/office/drawing/2014/main" id="{89042D0E-4D79-3253-927E-0D496BD59703}"/>
                </a:ext>
              </a:extLst>
            </p:cNvPr>
            <p:cNvCxnSpPr>
              <a:stCxn id="3" idx="2"/>
              <a:endCxn id="4" idx="0"/>
            </p:cNvCxnSpPr>
            <p:nvPr/>
          </p:nvCxnSpPr>
          <p:spPr>
            <a:xfrm flipH="1">
              <a:off x="1020775" y="959238"/>
              <a:ext cx="857100" cy="684300"/>
            </a:xfrm>
            <a:prstGeom prst="straightConnector1">
              <a:avLst/>
            </a:prstGeom>
            <a:noFill/>
            <a:ln w="9525" cap="flat" cmpd="sng">
              <a:solidFill>
                <a:schemeClr val="dk2"/>
              </a:solidFill>
              <a:prstDash val="solid"/>
              <a:round/>
              <a:headEnd type="none" w="sm" len="sm"/>
              <a:tailEnd type="triangle" w="med" len="med"/>
            </a:ln>
          </p:spPr>
        </p:cxnSp>
        <p:cxnSp>
          <p:nvCxnSpPr>
            <p:cNvPr id="11" name="Google Shape;446;p31">
              <a:extLst>
                <a:ext uri="{FF2B5EF4-FFF2-40B4-BE49-F238E27FC236}">
                  <a16:creationId xmlns:a16="http://schemas.microsoft.com/office/drawing/2014/main" id="{DB47DD27-7BD3-2CD7-5E10-8D8D29FA96B5}"/>
                </a:ext>
              </a:extLst>
            </p:cNvPr>
            <p:cNvCxnSpPr>
              <a:stCxn id="3" idx="2"/>
              <a:endCxn id="5" idx="0"/>
            </p:cNvCxnSpPr>
            <p:nvPr/>
          </p:nvCxnSpPr>
          <p:spPr>
            <a:xfrm>
              <a:off x="1877875" y="959238"/>
              <a:ext cx="810300" cy="631800"/>
            </a:xfrm>
            <a:prstGeom prst="straightConnector1">
              <a:avLst/>
            </a:prstGeom>
            <a:noFill/>
            <a:ln w="9525" cap="flat" cmpd="sng">
              <a:solidFill>
                <a:schemeClr val="dk2"/>
              </a:solidFill>
              <a:prstDash val="solid"/>
              <a:round/>
              <a:headEnd type="none" w="sm" len="sm"/>
              <a:tailEnd type="triangle" w="med" len="med"/>
            </a:ln>
          </p:spPr>
        </p:cxnSp>
        <p:sp>
          <p:nvSpPr>
            <p:cNvPr id="12" name="Google Shape;447;p31">
              <a:extLst>
                <a:ext uri="{FF2B5EF4-FFF2-40B4-BE49-F238E27FC236}">
                  <a16:creationId xmlns:a16="http://schemas.microsoft.com/office/drawing/2014/main" id="{24AB76B7-EEFE-B03A-D445-C2CDE2A9CAD6}"/>
                </a:ext>
              </a:extLst>
            </p:cNvPr>
            <p:cNvSpPr/>
            <p:nvPr/>
          </p:nvSpPr>
          <p:spPr>
            <a:xfrm>
              <a:off x="262613" y="2750300"/>
              <a:ext cx="1450675" cy="4980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b="0" i="0" u="none" strike="noStrike" cap="none" dirty="0">
                  <a:solidFill>
                    <a:srgbClr val="000000"/>
                  </a:solidFill>
                  <a:latin typeface="+mj-lt"/>
                  <a:ea typeface="Arial"/>
                  <a:cs typeface="Arial"/>
                  <a:sym typeface="Arial"/>
                </a:rPr>
                <a:t>Loves </a:t>
              </a:r>
              <a:r>
                <a:rPr lang="en" dirty="0">
                  <a:latin typeface="+mj-lt"/>
                </a:rPr>
                <a:t>Popcorn </a:t>
              </a:r>
              <a:endParaRPr b="0" i="0" u="none" strike="noStrike" cap="none">
                <a:solidFill>
                  <a:srgbClr val="000000"/>
                </a:solidFill>
                <a:latin typeface="+mj-lt"/>
                <a:ea typeface="Arial"/>
                <a:cs typeface="Arial"/>
                <a:sym typeface="Arial"/>
              </a:endParaRPr>
            </a:p>
          </p:txBody>
        </p:sp>
        <p:sp>
          <p:nvSpPr>
            <p:cNvPr id="13" name="Google Shape;448;p31">
              <a:extLst>
                <a:ext uri="{FF2B5EF4-FFF2-40B4-BE49-F238E27FC236}">
                  <a16:creationId xmlns:a16="http://schemas.microsoft.com/office/drawing/2014/main" id="{D85A3D26-439A-1909-A6E8-B36AB3FDFEBF}"/>
                </a:ext>
              </a:extLst>
            </p:cNvPr>
            <p:cNvSpPr txBox="1"/>
            <p:nvPr/>
          </p:nvSpPr>
          <p:spPr>
            <a:xfrm>
              <a:off x="91375" y="3782450"/>
              <a:ext cx="1450800" cy="4986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1275"/>
                <a:buFont typeface="Arial"/>
                <a:buNone/>
              </a:pPr>
              <a:r>
                <a:rPr lang="en" b="0" i="0" u="none" strike="noStrike" cap="none">
                  <a:solidFill>
                    <a:schemeClr val="dk1"/>
                  </a:solidFill>
                  <a:latin typeface="+mj-lt"/>
                  <a:ea typeface="Arial"/>
                  <a:cs typeface="Arial"/>
                  <a:sym typeface="Arial"/>
                </a:rPr>
                <a:t>Gini Impurity = 0.25</a:t>
              </a:r>
              <a:endParaRPr b="0" i="0" u="none" strike="noStrike" cap="none">
                <a:solidFill>
                  <a:srgbClr val="000000"/>
                </a:solidFill>
                <a:latin typeface="+mj-lt"/>
                <a:ea typeface="Arial"/>
                <a:cs typeface="Arial"/>
                <a:sym typeface="Arial"/>
              </a:endParaRPr>
            </a:p>
          </p:txBody>
        </p:sp>
        <p:sp>
          <p:nvSpPr>
            <p:cNvPr id="14" name="Google Shape;449;p31">
              <a:extLst>
                <a:ext uri="{FF2B5EF4-FFF2-40B4-BE49-F238E27FC236}">
                  <a16:creationId xmlns:a16="http://schemas.microsoft.com/office/drawing/2014/main" id="{6E7A084C-B5E0-E5C6-AC11-4C67CE5B6268}"/>
                </a:ext>
              </a:extLst>
            </p:cNvPr>
            <p:cNvSpPr/>
            <p:nvPr/>
          </p:nvSpPr>
          <p:spPr>
            <a:xfrm>
              <a:off x="2153325" y="2719988"/>
              <a:ext cx="1450800" cy="5321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 Age &lt;12.5</a:t>
              </a:r>
              <a:endParaRPr b="0" i="0" u="none" strike="noStrike" cap="none">
                <a:solidFill>
                  <a:srgbClr val="000000"/>
                </a:solidFill>
                <a:latin typeface="+mj-lt"/>
                <a:ea typeface="Arial"/>
                <a:cs typeface="Arial"/>
                <a:sym typeface="Arial"/>
              </a:endParaRPr>
            </a:p>
          </p:txBody>
        </p:sp>
        <p:cxnSp>
          <p:nvCxnSpPr>
            <p:cNvPr id="15" name="Google Shape;450;p31">
              <a:extLst>
                <a:ext uri="{FF2B5EF4-FFF2-40B4-BE49-F238E27FC236}">
                  <a16:creationId xmlns:a16="http://schemas.microsoft.com/office/drawing/2014/main" id="{5CC969D8-B6BB-547E-9A31-F60B3DD1735B}"/>
                </a:ext>
              </a:extLst>
            </p:cNvPr>
            <p:cNvCxnSpPr>
              <a:cxnSpLocks/>
              <a:stCxn id="14" idx="2"/>
            </p:cNvCxnSpPr>
            <p:nvPr/>
          </p:nvCxnSpPr>
          <p:spPr>
            <a:xfrm flipH="1">
              <a:off x="2040525" y="3252125"/>
              <a:ext cx="838200" cy="668700"/>
            </a:xfrm>
            <a:prstGeom prst="straightConnector1">
              <a:avLst/>
            </a:prstGeom>
            <a:noFill/>
            <a:ln w="9525" cap="flat" cmpd="sng">
              <a:solidFill>
                <a:schemeClr val="dk2"/>
              </a:solidFill>
              <a:prstDash val="solid"/>
              <a:round/>
              <a:headEnd type="none" w="sm" len="sm"/>
              <a:tailEnd type="triangle" w="med" len="med"/>
            </a:ln>
          </p:spPr>
        </p:cxnSp>
        <p:cxnSp>
          <p:nvCxnSpPr>
            <p:cNvPr id="16" name="Google Shape;451;p31">
              <a:extLst>
                <a:ext uri="{FF2B5EF4-FFF2-40B4-BE49-F238E27FC236}">
                  <a16:creationId xmlns:a16="http://schemas.microsoft.com/office/drawing/2014/main" id="{04C992D4-DAE2-89B1-98A1-39EB7C31D810}"/>
                </a:ext>
              </a:extLst>
            </p:cNvPr>
            <p:cNvCxnSpPr/>
            <p:nvPr/>
          </p:nvCxnSpPr>
          <p:spPr>
            <a:xfrm>
              <a:off x="2881100" y="3241500"/>
              <a:ext cx="736200" cy="651900"/>
            </a:xfrm>
            <a:prstGeom prst="straightConnector1">
              <a:avLst/>
            </a:prstGeom>
            <a:noFill/>
            <a:ln w="9525" cap="flat" cmpd="sng">
              <a:solidFill>
                <a:schemeClr val="dk2"/>
              </a:solidFill>
              <a:prstDash val="solid"/>
              <a:round/>
              <a:headEnd type="none" w="sm" len="sm"/>
              <a:tailEnd type="triangle" w="med" len="med"/>
            </a:ln>
          </p:spPr>
        </p:cxnSp>
        <p:sp>
          <p:nvSpPr>
            <p:cNvPr id="17" name="Google Shape;453;p31">
              <a:extLst>
                <a:ext uri="{FF2B5EF4-FFF2-40B4-BE49-F238E27FC236}">
                  <a16:creationId xmlns:a16="http://schemas.microsoft.com/office/drawing/2014/main" id="{B877A7F1-72FF-925C-DC73-AE95CEEC6EB8}"/>
                </a:ext>
              </a:extLst>
            </p:cNvPr>
            <p:cNvSpPr/>
            <p:nvPr/>
          </p:nvSpPr>
          <p:spPr>
            <a:xfrm>
              <a:off x="1668200" y="3900150"/>
              <a:ext cx="1038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b="0" i="0" u="none" strike="noStrike" cap="none" dirty="0">
                  <a:solidFill>
                    <a:srgbClr val="000000"/>
                  </a:solidFill>
                  <a:latin typeface="+mj-lt"/>
                  <a:ea typeface="Arial"/>
                  <a:cs typeface="Arial"/>
                  <a:sym typeface="Arial"/>
                </a:rPr>
                <a:t>Yes</a:t>
              </a:r>
              <a:r>
                <a:rPr lang="en" dirty="0">
                  <a:latin typeface="+mj-lt"/>
                </a:rPr>
                <a:t> </a:t>
              </a:r>
              <a:r>
                <a:rPr lang="en" b="0" i="0" u="none" strike="noStrike" cap="none" dirty="0">
                  <a:solidFill>
                    <a:srgbClr val="000000"/>
                  </a:solidFill>
                  <a:latin typeface="+mj-lt"/>
                  <a:ea typeface="Arial"/>
                  <a:cs typeface="Arial"/>
                  <a:sym typeface="Arial"/>
                </a:rPr>
                <a:t>=</a:t>
              </a:r>
              <a:r>
                <a:rPr lang="en" dirty="0">
                  <a:latin typeface="+mj-lt"/>
                </a:rPr>
                <a:t> </a:t>
              </a:r>
              <a:r>
                <a:rPr lang="en" b="0" i="0" u="none" strike="noStrike" cap="none" dirty="0">
                  <a:solidFill>
                    <a:srgbClr val="000000"/>
                  </a:solidFill>
                  <a:latin typeface="+mj-lt"/>
                  <a:ea typeface="Arial"/>
                  <a:cs typeface="Arial"/>
                  <a:sym typeface="Arial"/>
                </a:rPr>
                <a:t>0</a:t>
              </a:r>
              <a:endParaRPr b="0" i="0" u="none" strike="noStrike" cap="none" dirty="0">
                <a:solidFill>
                  <a:srgbClr val="000000"/>
                </a:solidFill>
                <a:latin typeface="+mj-lt"/>
                <a:ea typeface="Arial"/>
                <a:cs typeface="Arial"/>
                <a:sym typeface="Arial"/>
              </a:endParaRPr>
            </a:p>
            <a:p>
              <a:pPr>
                <a:buSzPts val="1400"/>
              </a:pPr>
              <a:r>
                <a:rPr lang="en" b="0" i="0" u="none" strike="noStrike" cap="none" dirty="0">
                  <a:solidFill>
                    <a:srgbClr val="000000"/>
                  </a:solidFill>
                  <a:latin typeface="+mj-lt"/>
                  <a:ea typeface="Arial"/>
                  <a:cs typeface="Arial"/>
                  <a:sym typeface="Arial"/>
                </a:rPr>
                <a:t>No</a:t>
              </a:r>
              <a:r>
                <a:rPr lang="en" dirty="0">
                  <a:latin typeface="+mj-lt"/>
                </a:rPr>
                <a:t> </a:t>
              </a:r>
              <a:r>
                <a:rPr lang="en" b="0" i="0" u="none" strike="noStrike" cap="none" dirty="0">
                  <a:solidFill>
                    <a:srgbClr val="000000"/>
                  </a:solidFill>
                  <a:latin typeface="+mj-lt"/>
                  <a:ea typeface="Arial"/>
                  <a:cs typeface="Arial"/>
                  <a:sym typeface="Arial"/>
                </a:rPr>
                <a:t>=</a:t>
              </a:r>
              <a:r>
                <a:rPr lang="en" dirty="0">
                  <a:latin typeface="+mj-lt"/>
                </a:rPr>
                <a:t> </a:t>
              </a:r>
              <a:r>
                <a:rPr lang="en" b="0" i="0" u="none" strike="noStrike" cap="none" dirty="0">
                  <a:solidFill>
                    <a:srgbClr val="000000"/>
                  </a:solidFill>
                  <a:latin typeface="+mj-lt"/>
                  <a:ea typeface="Arial"/>
                  <a:cs typeface="Arial"/>
                  <a:sym typeface="Arial"/>
                </a:rPr>
                <a:t>1</a:t>
              </a:r>
              <a:endParaRPr b="0" i="0" u="none" strike="noStrike" cap="none" dirty="0">
                <a:solidFill>
                  <a:srgbClr val="000000"/>
                </a:solidFill>
                <a:latin typeface="+mj-lt"/>
                <a:ea typeface="Arial"/>
                <a:cs typeface="Arial"/>
                <a:sym typeface="Arial"/>
              </a:endParaRPr>
            </a:p>
          </p:txBody>
        </p:sp>
        <p:sp>
          <p:nvSpPr>
            <p:cNvPr id="18" name="Google Shape;454;p31">
              <a:extLst>
                <a:ext uri="{FF2B5EF4-FFF2-40B4-BE49-F238E27FC236}">
                  <a16:creationId xmlns:a16="http://schemas.microsoft.com/office/drawing/2014/main" id="{78BBBD31-D013-C8FD-F0DC-CC7F44E71600}"/>
                </a:ext>
              </a:extLst>
            </p:cNvPr>
            <p:cNvSpPr/>
            <p:nvPr/>
          </p:nvSpPr>
          <p:spPr>
            <a:xfrm>
              <a:off x="3230738" y="3957500"/>
              <a:ext cx="1038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b="0" i="0" u="none" strike="noStrike" cap="none" dirty="0">
                  <a:solidFill>
                    <a:srgbClr val="000000"/>
                  </a:solidFill>
                  <a:latin typeface="+mj-lt"/>
                  <a:ea typeface="Arial"/>
                  <a:cs typeface="Arial"/>
                  <a:sym typeface="Arial"/>
                </a:rPr>
                <a:t>Yes</a:t>
              </a:r>
              <a:r>
                <a:rPr lang="en" dirty="0">
                  <a:latin typeface="+mj-lt"/>
                </a:rPr>
                <a:t> </a:t>
              </a:r>
              <a:r>
                <a:rPr lang="en" b="0" i="0" u="none" strike="noStrike" cap="none" dirty="0">
                  <a:solidFill>
                    <a:srgbClr val="000000"/>
                  </a:solidFill>
                  <a:latin typeface="+mj-lt"/>
                  <a:ea typeface="Arial"/>
                  <a:cs typeface="Arial"/>
                  <a:sym typeface="Arial"/>
                </a:rPr>
                <a:t>=</a:t>
              </a:r>
              <a:r>
                <a:rPr lang="en" dirty="0">
                  <a:latin typeface="+mj-lt"/>
                </a:rPr>
                <a:t> </a:t>
              </a:r>
              <a:r>
                <a:rPr lang="en" b="0" i="0" u="none" strike="noStrike" cap="none" dirty="0">
                  <a:solidFill>
                    <a:srgbClr val="000000"/>
                  </a:solidFill>
                  <a:latin typeface="+mj-lt"/>
                  <a:ea typeface="Arial"/>
                  <a:cs typeface="Arial"/>
                  <a:sym typeface="Arial"/>
                </a:rPr>
                <a:t>3</a:t>
              </a:r>
              <a:endParaRPr b="0" i="0" u="none" strike="noStrike" cap="none" dirty="0">
                <a:solidFill>
                  <a:srgbClr val="000000"/>
                </a:solidFill>
                <a:latin typeface="+mj-lt"/>
                <a:ea typeface="Arial"/>
                <a:cs typeface="Arial"/>
                <a:sym typeface="Arial"/>
              </a:endParaRPr>
            </a:p>
            <a:p>
              <a:pPr>
                <a:buSzPts val="1400"/>
              </a:pPr>
              <a:r>
                <a:rPr lang="en" b="0" i="0" u="none" strike="noStrike" cap="none" dirty="0">
                  <a:solidFill>
                    <a:srgbClr val="000000"/>
                  </a:solidFill>
                  <a:latin typeface="+mj-lt"/>
                  <a:ea typeface="Arial"/>
                  <a:cs typeface="Arial"/>
                  <a:sym typeface="Arial"/>
                </a:rPr>
                <a:t>No</a:t>
              </a:r>
              <a:r>
                <a:rPr lang="en" dirty="0">
                  <a:latin typeface="+mj-lt"/>
                </a:rPr>
                <a:t> </a:t>
              </a:r>
              <a:r>
                <a:rPr lang="en" b="0" i="0" u="none" strike="noStrike" cap="none" dirty="0">
                  <a:solidFill>
                    <a:srgbClr val="000000"/>
                  </a:solidFill>
                  <a:latin typeface="+mj-lt"/>
                  <a:ea typeface="Arial"/>
                  <a:cs typeface="Arial"/>
                  <a:sym typeface="Arial"/>
                </a:rPr>
                <a:t>=</a:t>
              </a:r>
              <a:r>
                <a:rPr lang="en" dirty="0">
                  <a:latin typeface="+mj-lt"/>
                </a:rPr>
                <a:t> </a:t>
              </a:r>
              <a:r>
                <a:rPr lang="en" b="0" i="0" u="none" strike="noStrike" cap="none" dirty="0">
                  <a:solidFill>
                    <a:srgbClr val="000000"/>
                  </a:solidFill>
                  <a:latin typeface="+mj-lt"/>
                  <a:ea typeface="Arial"/>
                  <a:cs typeface="Arial"/>
                  <a:sym typeface="Arial"/>
                </a:rPr>
                <a:t>0</a:t>
              </a:r>
              <a:endParaRPr b="0" i="0" u="none" strike="noStrike" cap="none" dirty="0">
                <a:solidFill>
                  <a:srgbClr val="000000"/>
                </a:solidFill>
                <a:latin typeface="+mj-lt"/>
                <a:ea typeface="Arial"/>
                <a:cs typeface="Arial"/>
                <a:sym typeface="Arial"/>
              </a:endParaRPr>
            </a:p>
          </p:txBody>
        </p:sp>
        <p:sp>
          <p:nvSpPr>
            <p:cNvPr id="23" name="Google Shape;455;p31">
              <a:extLst>
                <a:ext uri="{FF2B5EF4-FFF2-40B4-BE49-F238E27FC236}">
                  <a16:creationId xmlns:a16="http://schemas.microsoft.com/office/drawing/2014/main" id="{E79D220F-ED6F-2DB5-A813-5F170F1637D8}"/>
                </a:ext>
              </a:extLst>
            </p:cNvPr>
            <p:cNvSpPr txBox="1"/>
            <p:nvPr/>
          </p:nvSpPr>
          <p:spPr>
            <a:xfrm>
              <a:off x="503888" y="995200"/>
              <a:ext cx="5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Yes </a:t>
              </a:r>
              <a:endParaRPr b="0" i="0" u="none" strike="noStrike" cap="none">
                <a:solidFill>
                  <a:srgbClr val="000000"/>
                </a:solidFill>
                <a:latin typeface="+mj-lt"/>
                <a:ea typeface="Arial"/>
                <a:cs typeface="Arial"/>
                <a:sym typeface="Arial"/>
              </a:endParaRPr>
            </a:p>
          </p:txBody>
        </p:sp>
        <p:sp>
          <p:nvSpPr>
            <p:cNvPr id="26" name="Google Shape;456;p31">
              <a:extLst>
                <a:ext uri="{FF2B5EF4-FFF2-40B4-BE49-F238E27FC236}">
                  <a16:creationId xmlns:a16="http://schemas.microsoft.com/office/drawing/2014/main" id="{2BC96DF3-1CA1-882F-7474-46961DC06F15}"/>
                </a:ext>
              </a:extLst>
            </p:cNvPr>
            <p:cNvSpPr txBox="1"/>
            <p:nvPr/>
          </p:nvSpPr>
          <p:spPr>
            <a:xfrm>
              <a:off x="2700775" y="1075050"/>
              <a:ext cx="5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chemeClr val="dk1"/>
                  </a:solidFill>
                  <a:latin typeface="+mj-lt"/>
                  <a:ea typeface="Arial"/>
                  <a:cs typeface="Arial"/>
                  <a:sym typeface="Arial"/>
                </a:rPr>
                <a:t>No</a:t>
              </a:r>
              <a:endParaRPr b="0" i="0" u="none" strike="noStrike" cap="none">
                <a:solidFill>
                  <a:srgbClr val="000000"/>
                </a:solidFill>
                <a:latin typeface="+mj-lt"/>
                <a:ea typeface="Arial"/>
                <a:cs typeface="Arial"/>
                <a:sym typeface="Arial"/>
              </a:endParaRPr>
            </a:p>
          </p:txBody>
        </p:sp>
        <p:sp>
          <p:nvSpPr>
            <p:cNvPr id="27" name="Google Shape;457;p31">
              <a:extLst>
                <a:ext uri="{FF2B5EF4-FFF2-40B4-BE49-F238E27FC236}">
                  <a16:creationId xmlns:a16="http://schemas.microsoft.com/office/drawing/2014/main" id="{6EE5B813-0377-1D10-2AA2-F9ACCE0C2208}"/>
                </a:ext>
              </a:extLst>
            </p:cNvPr>
            <p:cNvSpPr txBox="1"/>
            <p:nvPr/>
          </p:nvSpPr>
          <p:spPr>
            <a:xfrm>
              <a:off x="1713300" y="3359850"/>
              <a:ext cx="620700" cy="403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chemeClr val="dk1"/>
                  </a:solidFill>
                  <a:latin typeface="+mj-lt"/>
                  <a:ea typeface="Arial"/>
                  <a:cs typeface="Arial"/>
                  <a:sym typeface="Arial"/>
                </a:rPr>
                <a:t>Yes </a:t>
              </a:r>
              <a:endParaRPr b="0" i="0" u="none" strike="noStrike" cap="none">
                <a:solidFill>
                  <a:srgbClr val="000000"/>
                </a:solidFill>
                <a:latin typeface="+mj-lt"/>
                <a:ea typeface="Arial"/>
                <a:cs typeface="Arial"/>
                <a:sym typeface="Arial"/>
              </a:endParaRPr>
            </a:p>
          </p:txBody>
        </p:sp>
        <p:sp>
          <p:nvSpPr>
            <p:cNvPr id="32" name="Google Shape;458;p31">
              <a:extLst>
                <a:ext uri="{FF2B5EF4-FFF2-40B4-BE49-F238E27FC236}">
                  <a16:creationId xmlns:a16="http://schemas.microsoft.com/office/drawing/2014/main" id="{4852608D-7A1C-2BDE-0AEF-27CA4140B515}"/>
                </a:ext>
              </a:extLst>
            </p:cNvPr>
            <p:cNvSpPr txBox="1"/>
            <p:nvPr/>
          </p:nvSpPr>
          <p:spPr>
            <a:xfrm>
              <a:off x="3646113" y="3367350"/>
              <a:ext cx="4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chemeClr val="dk1"/>
                  </a:solidFill>
                  <a:latin typeface="+mj-lt"/>
                  <a:ea typeface="Arial"/>
                  <a:cs typeface="Arial"/>
                  <a:sym typeface="Arial"/>
                </a:rPr>
                <a:t>No</a:t>
              </a:r>
              <a:endParaRPr b="0" i="0" u="none" strike="noStrike" cap="none">
                <a:solidFill>
                  <a:srgbClr val="000000"/>
                </a:solidFill>
                <a:latin typeface="+mj-lt"/>
                <a:ea typeface="Arial"/>
                <a:cs typeface="Arial"/>
                <a:sym typeface="Arial"/>
              </a:endParaRPr>
            </a:p>
          </p:txBody>
        </p:sp>
        <p:sp>
          <p:nvSpPr>
            <p:cNvPr id="34" name="Google Shape;460;p31">
              <a:extLst>
                <a:ext uri="{FF2B5EF4-FFF2-40B4-BE49-F238E27FC236}">
                  <a16:creationId xmlns:a16="http://schemas.microsoft.com/office/drawing/2014/main" id="{5BBE2EB0-6CF4-0C44-9B16-32841A3F3EE8}"/>
                </a:ext>
              </a:extLst>
            </p:cNvPr>
            <p:cNvSpPr txBox="1"/>
            <p:nvPr/>
          </p:nvSpPr>
          <p:spPr>
            <a:xfrm>
              <a:off x="1621700" y="4604600"/>
              <a:ext cx="1131000" cy="498600"/>
            </a:xfrm>
            <a:prstGeom prst="rect">
              <a:avLst/>
            </a:prstGeom>
            <a:noFill/>
            <a:ln>
              <a:noFill/>
            </a:ln>
          </p:spPr>
          <p:txBody>
            <a:bodyPr spcFirstLastPara="1" wrap="square" lIns="91425" tIns="91425" rIns="91425" bIns="91425" anchor="t" anchorCtr="0">
              <a:normAutofit/>
            </a:bodyPr>
            <a:lstStyle/>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Happy</a:t>
              </a: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Person</a:t>
              </a:r>
              <a:endParaRPr b="0" i="0" u="none" strike="noStrike" cap="none">
                <a:solidFill>
                  <a:srgbClr val="000000"/>
                </a:solidFill>
                <a:latin typeface="+mj-lt"/>
                <a:ea typeface="Arial"/>
                <a:cs typeface="Arial"/>
                <a:sym typeface="Arial"/>
              </a:endParaRPr>
            </a:p>
          </p:txBody>
        </p:sp>
        <p:sp>
          <p:nvSpPr>
            <p:cNvPr id="35" name="Google Shape;461;p31">
              <a:extLst>
                <a:ext uri="{FF2B5EF4-FFF2-40B4-BE49-F238E27FC236}">
                  <a16:creationId xmlns:a16="http://schemas.microsoft.com/office/drawing/2014/main" id="{59DBB5F2-483C-50D4-4551-BD9C13071A18}"/>
                </a:ext>
              </a:extLst>
            </p:cNvPr>
            <p:cNvSpPr txBox="1"/>
            <p:nvPr/>
          </p:nvSpPr>
          <p:spPr>
            <a:xfrm>
              <a:off x="3230750" y="4668700"/>
              <a:ext cx="1038000" cy="443168"/>
            </a:xfrm>
            <a:prstGeom prst="rect">
              <a:avLst/>
            </a:prstGeom>
            <a:noFill/>
            <a:ln>
              <a:noFill/>
            </a:ln>
          </p:spPr>
          <p:txBody>
            <a:bodyPr spcFirstLastPara="1" wrap="square" lIns="91425" tIns="91425" rIns="91425" bIns="91425" anchor="t" anchorCtr="0">
              <a:spAutoFit/>
            </a:bodyPr>
            <a:lstStyle/>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Happy</a:t>
              </a: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b="0" i="0" u="none" strike="noStrike" cap="none">
                <a:solidFill>
                  <a:schemeClr val="dk1"/>
                </a:solidFill>
                <a:latin typeface="+mj-lt"/>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b="0" i="0" u="none" strike="noStrike" cap="none">
                  <a:solidFill>
                    <a:schemeClr val="dk1"/>
                  </a:solidFill>
                  <a:latin typeface="+mj-lt"/>
                  <a:ea typeface="Arial"/>
                  <a:cs typeface="Arial"/>
                  <a:sym typeface="Arial"/>
                </a:rPr>
                <a:t> Person</a:t>
              </a:r>
              <a:endParaRPr b="0" i="0" u="none" strike="noStrike" cap="none">
                <a:solidFill>
                  <a:srgbClr val="000000"/>
                </a:solidFill>
                <a:latin typeface="+mj-lt"/>
                <a:ea typeface="Arial"/>
                <a:cs typeface="Arial"/>
                <a:sym typeface="Arial"/>
              </a:endParaRPr>
            </a:p>
          </p:txBody>
        </p:sp>
      </p:grpSp>
      <p:sp>
        <p:nvSpPr>
          <p:cNvPr id="37" name="Google Shape;452;p31">
            <a:extLst>
              <a:ext uri="{FF2B5EF4-FFF2-40B4-BE49-F238E27FC236}">
                <a16:creationId xmlns:a16="http://schemas.microsoft.com/office/drawing/2014/main" id="{6557603B-64D7-E982-4931-90E84817CBDF}"/>
              </a:ext>
            </a:extLst>
          </p:cNvPr>
          <p:cNvSpPr txBox="1"/>
          <p:nvPr/>
        </p:nvSpPr>
        <p:spPr>
          <a:xfrm>
            <a:off x="5425851" y="1026551"/>
            <a:ext cx="6012202" cy="615600"/>
          </a:xfrm>
          <a:prstGeom prst="rect">
            <a:avLst/>
          </a:prstGeom>
          <a:noFill/>
          <a:ln>
            <a:noFill/>
          </a:ln>
        </p:spPr>
        <p:txBody>
          <a:bodyPr spcFirstLastPara="1" wrap="square" lIns="91425" tIns="91425" rIns="91425" bIns="91425" anchor="t" anchorCtr="0">
            <a:noAutofit/>
          </a:bodyPr>
          <a:lstStyle/>
          <a:p>
            <a:pPr>
              <a:buSzPct val="100000"/>
            </a:pPr>
            <a:r>
              <a:rPr lang="en" sz="1600" b="0" i="0" u="none" strike="noStrike" cap="none" dirty="0">
                <a:solidFill>
                  <a:srgbClr val="000000"/>
                </a:solidFill>
                <a:latin typeface="+mj-lt"/>
                <a:ea typeface="Arial"/>
                <a:cs typeface="Arial"/>
                <a:sym typeface="Arial"/>
              </a:rPr>
              <a:t>Over here we will take the Lowest impurity</a:t>
            </a:r>
            <a:r>
              <a:rPr lang="en" sz="1600" dirty="0">
                <a:latin typeface="+mj-lt"/>
              </a:rPr>
              <a:t> </a:t>
            </a:r>
            <a:r>
              <a:rPr lang="en" sz="1600" b="0" i="0" u="none" strike="noStrike" cap="none" dirty="0">
                <a:solidFill>
                  <a:srgbClr val="000000"/>
                </a:solidFill>
                <a:latin typeface="+mj-lt"/>
                <a:ea typeface="Arial"/>
                <a:cs typeface="Arial"/>
                <a:sym typeface="Arial"/>
              </a:rPr>
              <a:t>for Avg Age &lt; 12.5 and will try to construct leaves</a:t>
            </a:r>
            <a:r>
              <a:rPr lang="en" sz="1600" dirty="0">
                <a:latin typeface="+mj-lt"/>
              </a:rPr>
              <a:t> </a:t>
            </a:r>
            <a:r>
              <a:rPr lang="en" sz="1600" b="0" i="0" u="none" strike="noStrike" cap="none" dirty="0">
                <a:solidFill>
                  <a:srgbClr val="000000"/>
                </a:solidFill>
                <a:latin typeface="+mj-lt"/>
                <a:ea typeface="Arial"/>
                <a:cs typeface="Arial"/>
                <a:sym typeface="Arial"/>
              </a:rPr>
              <a:t>for that node.</a:t>
            </a:r>
            <a:endParaRPr lang="en-US" sz="1600" b="0" i="0" u="none" strike="noStrike" cap="none" dirty="0">
              <a:solidFill>
                <a:srgbClr val="000000"/>
              </a:solidFill>
              <a:latin typeface="+mj-lt"/>
              <a:ea typeface="Arial"/>
              <a:cs typeface="Arial"/>
            </a:endParaRPr>
          </a:p>
        </p:txBody>
      </p:sp>
    </p:spTree>
    <p:extLst>
      <p:ext uri="{BB962C8B-B14F-4D97-AF65-F5344CB8AC3E}">
        <p14:creationId xmlns:p14="http://schemas.microsoft.com/office/powerpoint/2010/main" val="1610448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a:t>
            </a:r>
            <a:r>
              <a:rPr lang="en-US" sz="2800" b="1">
                <a:solidFill>
                  <a:srgbClr val="FF0001"/>
                </a:solidFill>
                <a:latin typeface="+mj-lt"/>
                <a:ea typeface="Roboto"/>
                <a:cs typeface="Roboto"/>
                <a:sym typeface="Roboto"/>
              </a:rPr>
              <a:t>22</a:t>
            </a:r>
            <a:endParaRPr lang="en-US" sz="2800" b="1" i="0" u="none" strike="noStrike" cap="none">
              <a:solidFill>
                <a:srgbClr val="FF0001"/>
              </a:solidFill>
              <a:latin typeface="+mj-lt"/>
              <a:ea typeface="Roboto"/>
              <a:cs typeface="Roboto"/>
              <a:sym typeface="Roboto"/>
            </a:endParaRPr>
          </a:p>
        </p:txBody>
      </p:sp>
      <p:graphicFrame>
        <p:nvGraphicFramePr>
          <p:cNvPr id="38" name="Google Shape;277;p21">
            <a:extLst>
              <a:ext uri="{FF2B5EF4-FFF2-40B4-BE49-F238E27FC236}">
                <a16:creationId xmlns:a16="http://schemas.microsoft.com/office/drawing/2014/main" id="{1B60706F-15BF-DC98-D2D4-D0B66D2C7405}"/>
              </a:ext>
            </a:extLst>
          </p:cNvPr>
          <p:cNvGraphicFramePr/>
          <p:nvPr>
            <p:extLst>
              <p:ext uri="{D42A27DB-BD31-4B8C-83A1-F6EECF244321}">
                <p14:modId xmlns:p14="http://schemas.microsoft.com/office/powerpoint/2010/main" val="2801202173"/>
              </p:ext>
            </p:extLst>
          </p:nvPr>
        </p:nvGraphicFramePr>
        <p:xfrm>
          <a:off x="5526492" y="1855047"/>
          <a:ext cx="5264580" cy="4311455"/>
        </p:xfrm>
        <a:graphic>
          <a:graphicData uri="http://schemas.openxmlformats.org/drawingml/2006/table">
            <a:tbl>
              <a:tblPr>
                <a:noFill/>
              </a:tblPr>
              <a:tblGrid>
                <a:gridCol w="1316145">
                  <a:extLst>
                    <a:ext uri="{9D8B030D-6E8A-4147-A177-3AD203B41FA5}">
                      <a16:colId xmlns:a16="http://schemas.microsoft.com/office/drawing/2014/main" val="20000"/>
                    </a:ext>
                  </a:extLst>
                </a:gridCol>
                <a:gridCol w="1316145">
                  <a:extLst>
                    <a:ext uri="{9D8B030D-6E8A-4147-A177-3AD203B41FA5}">
                      <a16:colId xmlns:a16="http://schemas.microsoft.com/office/drawing/2014/main" val="20001"/>
                    </a:ext>
                  </a:extLst>
                </a:gridCol>
                <a:gridCol w="1316145">
                  <a:extLst>
                    <a:ext uri="{9D8B030D-6E8A-4147-A177-3AD203B41FA5}">
                      <a16:colId xmlns:a16="http://schemas.microsoft.com/office/drawing/2014/main" val="20002"/>
                    </a:ext>
                  </a:extLst>
                </a:gridCol>
                <a:gridCol w="1316145">
                  <a:extLst>
                    <a:ext uri="{9D8B030D-6E8A-4147-A177-3AD203B41FA5}">
                      <a16:colId xmlns:a16="http://schemas.microsoft.com/office/drawing/2014/main" val="20003"/>
                    </a:ext>
                  </a:extLst>
                </a:gridCol>
              </a:tblGrid>
              <a:tr h="893117">
                <a:tc>
                  <a:txBody>
                    <a:bodyPr/>
                    <a:lstStyle/>
                    <a:p>
                      <a:pPr marL="0" marR="0" lvl="0" indent="0" algn="ctr" rtl="0">
                        <a:lnSpc>
                          <a:spcPct val="100000"/>
                        </a:lnSpc>
                        <a:spcBef>
                          <a:spcPts val="0"/>
                        </a:spcBef>
                        <a:spcAft>
                          <a:spcPts val="0"/>
                        </a:spcAft>
                        <a:buClr>
                          <a:srgbClr val="000000"/>
                        </a:buClr>
                        <a:buSzPts val="1600"/>
                        <a:buFont typeface="Arial"/>
                        <a:buNone/>
                      </a:pPr>
                      <a:r>
                        <a:rPr lang="en" sz="2100" b="0" u="none" strike="noStrike" cap="none">
                          <a:solidFill>
                            <a:schemeClr val="bg1"/>
                          </a:solidFill>
                        </a:rPr>
                        <a:t>Loves Popcorn</a:t>
                      </a:r>
                      <a:endParaRPr sz="2100" b="0" u="none" strike="noStrike" cap="none">
                        <a:solidFill>
                          <a:schemeClr val="bg1"/>
                        </a:solidFill>
                      </a:endParaRPr>
                    </a:p>
                  </a:txBody>
                  <a:tcPr marL="104633" marR="104633" marT="104633" marB="104633"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Loves Soda</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100" b="0" u="none" strike="noStrike" cap="none" dirty="0">
                          <a:solidFill>
                            <a:schemeClr val="bg1"/>
                          </a:solidFill>
                        </a:rPr>
                        <a:t>Age</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2100" b="0" u="none" strike="noStrike" cap="none" dirty="0">
                          <a:solidFill>
                            <a:schemeClr val="bg1"/>
                          </a:solidFill>
                        </a:rPr>
                        <a:t>Happy Person</a:t>
                      </a:r>
                      <a:endParaRPr sz="2100" b="0" u="none" strike="noStrike" cap="none" dirty="0">
                        <a:solidFill>
                          <a:schemeClr val="bg1"/>
                        </a:solidFill>
                      </a:endParaRPr>
                    </a:p>
                  </a:txBody>
                  <a:tcPr marL="104633" marR="104633" marT="104633" marB="104633"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7</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12</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18</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solidFill>
                            <a:schemeClr val="dk1"/>
                          </a:solidFill>
                        </a:rPr>
                        <a:t>yes</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35</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a:solidFill>
                            <a:schemeClr val="dk1"/>
                          </a:solidFill>
                        </a:rPr>
                        <a:t>yes</a:t>
                      </a:r>
                      <a:endParaRPr sz="1800" b="1"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b="1" u="none" strike="noStrike" cap="none" dirty="0"/>
                        <a:t>38</a:t>
                      </a:r>
                      <a:endParaRPr sz="1800" b="1"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50</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8334">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No</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83</a:t>
                      </a:r>
                      <a:endParaRPr sz="1800" u="none" strike="noStrike" cap="none"/>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No</a:t>
                      </a:r>
                      <a:endParaRPr sz="1800" u="none" strike="noStrike" cap="none" dirty="0"/>
                    </a:p>
                  </a:txBody>
                  <a:tcPr marL="104633" marR="104633" marT="104633" marB="1046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37" name="Google Shape;452;p31">
            <a:extLst>
              <a:ext uri="{FF2B5EF4-FFF2-40B4-BE49-F238E27FC236}">
                <a16:creationId xmlns:a16="http://schemas.microsoft.com/office/drawing/2014/main" id="{6557603B-64D7-E982-4931-90E84817CBDF}"/>
              </a:ext>
            </a:extLst>
          </p:cNvPr>
          <p:cNvSpPr txBox="1"/>
          <p:nvPr/>
        </p:nvSpPr>
        <p:spPr>
          <a:xfrm>
            <a:off x="236704" y="1208102"/>
            <a:ext cx="11728283" cy="615600"/>
          </a:xfrm>
          <a:prstGeom prst="rect">
            <a:avLst/>
          </a:prstGeom>
          <a:noFill/>
          <a:ln>
            <a:noFill/>
          </a:ln>
        </p:spPr>
        <p:txBody>
          <a:bodyPr spcFirstLastPara="1" wrap="square" lIns="91425" tIns="91425" rIns="91425" bIns="91425" anchor="t" anchorCtr="0">
            <a:noAutofit/>
          </a:bodyPr>
          <a:lstStyle/>
          <a:p>
            <a:pPr>
              <a:buSzPct val="100000"/>
            </a:pPr>
            <a:r>
              <a:rPr lang="en-US" sz="1800" b="0" i="0" u="none" strike="noStrike" cap="none" dirty="0">
                <a:solidFill>
                  <a:srgbClr val="000000"/>
                </a:solidFill>
                <a:latin typeface="+mj-lt"/>
                <a:ea typeface="Arial"/>
                <a:cs typeface="Arial"/>
                <a:sym typeface="Arial"/>
              </a:rPr>
              <a:t>Now, we will </a:t>
            </a:r>
            <a:r>
              <a:rPr lang="en-US" sz="1800" dirty="0">
                <a:latin typeface="+mj-lt"/>
              </a:rPr>
              <a:t>finalize </a:t>
            </a:r>
            <a:r>
              <a:rPr lang="en-US" sz="1800" b="0" i="0" u="none" strike="noStrike" cap="none" dirty="0">
                <a:solidFill>
                  <a:srgbClr val="000000"/>
                </a:solidFill>
                <a:latin typeface="+mj-lt"/>
                <a:ea typeface="Arial"/>
                <a:cs typeface="Arial"/>
                <a:sym typeface="Arial"/>
              </a:rPr>
              <a:t>the Age as an internal node, person who loves soda and age &lt; 12.5 can achieve impurity in the leaf nodes.</a:t>
            </a:r>
            <a:r>
              <a:rPr lang="en-US" sz="1800" dirty="0">
                <a:latin typeface="+mj-lt"/>
              </a:rPr>
              <a:t> </a:t>
            </a:r>
            <a:endParaRPr lang="en-US" sz="1800" b="0" i="0" u="none" strike="noStrike" cap="none">
              <a:solidFill>
                <a:srgbClr val="000000"/>
              </a:solidFill>
              <a:latin typeface="+mj-lt"/>
              <a:ea typeface="Arial"/>
              <a:cs typeface="Arial"/>
              <a:sym typeface="Arial"/>
            </a:endParaRPr>
          </a:p>
        </p:txBody>
      </p:sp>
      <p:grpSp>
        <p:nvGrpSpPr>
          <p:cNvPr id="7" name="Group 6">
            <a:extLst>
              <a:ext uri="{FF2B5EF4-FFF2-40B4-BE49-F238E27FC236}">
                <a16:creationId xmlns:a16="http://schemas.microsoft.com/office/drawing/2014/main" id="{3C7F98DC-E252-2BFD-3EEE-D21CE9C1E892}"/>
              </a:ext>
            </a:extLst>
          </p:cNvPr>
          <p:cNvGrpSpPr/>
          <p:nvPr/>
        </p:nvGrpSpPr>
        <p:grpSpPr>
          <a:xfrm>
            <a:off x="227013" y="2557573"/>
            <a:ext cx="4938545" cy="3606989"/>
            <a:chOff x="144500" y="1434888"/>
            <a:chExt cx="4234863" cy="3093037"/>
          </a:xfrm>
        </p:grpSpPr>
        <p:sp>
          <p:nvSpPr>
            <p:cNvPr id="8" name="Google Shape;468;p32">
              <a:extLst>
                <a:ext uri="{FF2B5EF4-FFF2-40B4-BE49-F238E27FC236}">
                  <a16:creationId xmlns:a16="http://schemas.microsoft.com/office/drawing/2014/main" id="{6458B8F0-FBE5-E5E0-51D5-DF4B565EB9C1}"/>
                </a:ext>
              </a:extLst>
            </p:cNvPr>
            <p:cNvSpPr/>
            <p:nvPr/>
          </p:nvSpPr>
          <p:spPr>
            <a:xfrm>
              <a:off x="1922750" y="143488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Loves Soda </a:t>
              </a:r>
              <a:endParaRPr sz="1600" b="0" i="0" u="none" strike="noStrike" cap="none">
                <a:solidFill>
                  <a:srgbClr val="000000"/>
                </a:solidFill>
                <a:latin typeface="+mj-lt"/>
                <a:ea typeface="Arial"/>
                <a:cs typeface="Arial"/>
                <a:sym typeface="Arial"/>
              </a:endParaRPr>
            </a:p>
          </p:txBody>
        </p:sp>
        <p:cxnSp>
          <p:nvCxnSpPr>
            <p:cNvPr id="19" name="Google Shape;469;p32">
              <a:extLst>
                <a:ext uri="{FF2B5EF4-FFF2-40B4-BE49-F238E27FC236}">
                  <a16:creationId xmlns:a16="http://schemas.microsoft.com/office/drawing/2014/main" id="{56415D9A-807A-8FBD-5E14-251D5E29770E}"/>
                </a:ext>
              </a:extLst>
            </p:cNvPr>
            <p:cNvCxnSpPr>
              <a:stCxn id="8" idx="2"/>
            </p:cNvCxnSpPr>
            <p:nvPr/>
          </p:nvCxnSpPr>
          <p:spPr>
            <a:xfrm flipH="1">
              <a:off x="1922750" y="1932888"/>
              <a:ext cx="822900" cy="743700"/>
            </a:xfrm>
            <a:prstGeom prst="straightConnector1">
              <a:avLst/>
            </a:prstGeom>
            <a:noFill/>
            <a:ln w="9525" cap="flat" cmpd="sng">
              <a:solidFill>
                <a:schemeClr val="dk2"/>
              </a:solidFill>
              <a:prstDash val="solid"/>
              <a:round/>
              <a:headEnd type="none" w="sm" len="sm"/>
              <a:tailEnd type="triangle" w="med" len="med"/>
            </a:ln>
          </p:spPr>
        </p:cxnSp>
        <p:sp>
          <p:nvSpPr>
            <p:cNvPr id="20" name="Google Shape;470;p32">
              <a:extLst>
                <a:ext uri="{FF2B5EF4-FFF2-40B4-BE49-F238E27FC236}">
                  <a16:creationId xmlns:a16="http://schemas.microsoft.com/office/drawing/2014/main" id="{EB21CA1B-979A-1531-B769-181D808FCEE4}"/>
                </a:ext>
              </a:extLst>
            </p:cNvPr>
            <p:cNvSpPr txBox="1"/>
            <p:nvPr/>
          </p:nvSpPr>
          <p:spPr>
            <a:xfrm>
              <a:off x="1605100" y="2007913"/>
              <a:ext cx="631800" cy="3694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Yes </a:t>
              </a:r>
              <a:endParaRPr sz="1600" b="0" i="0" u="none" strike="noStrike" cap="none">
                <a:solidFill>
                  <a:srgbClr val="000000"/>
                </a:solidFill>
                <a:latin typeface="+mj-lt"/>
                <a:ea typeface="Arial"/>
                <a:cs typeface="Arial"/>
                <a:sym typeface="Arial"/>
              </a:endParaRPr>
            </a:p>
          </p:txBody>
        </p:sp>
        <p:sp>
          <p:nvSpPr>
            <p:cNvPr id="21" name="Google Shape;471;p32">
              <a:extLst>
                <a:ext uri="{FF2B5EF4-FFF2-40B4-BE49-F238E27FC236}">
                  <a16:creationId xmlns:a16="http://schemas.microsoft.com/office/drawing/2014/main" id="{EF625BAA-9EF7-E7BF-3BE9-FB36A8A6119B}"/>
                </a:ext>
              </a:extLst>
            </p:cNvPr>
            <p:cNvSpPr/>
            <p:nvPr/>
          </p:nvSpPr>
          <p:spPr>
            <a:xfrm>
              <a:off x="1195600" y="2669725"/>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600" dirty="0">
                  <a:latin typeface="+mj-lt"/>
                </a:rPr>
                <a:t> </a:t>
              </a:r>
              <a:r>
                <a:rPr lang="en" sz="1600" b="0" i="0" u="none" strike="noStrike" cap="none" dirty="0">
                  <a:solidFill>
                    <a:srgbClr val="000000"/>
                  </a:solidFill>
                  <a:latin typeface="+mj-lt"/>
                  <a:ea typeface="Arial"/>
                  <a:cs typeface="Arial"/>
                  <a:sym typeface="Arial"/>
                </a:rPr>
                <a:t>Age</a:t>
              </a:r>
              <a:r>
                <a:rPr lang="en" sz="1600" dirty="0">
                  <a:latin typeface="+mj-lt"/>
                </a:rPr>
                <a:t> </a:t>
              </a:r>
              <a:r>
                <a:rPr lang="en" sz="1600" b="0" i="0" u="none" strike="noStrike" cap="none" dirty="0">
                  <a:solidFill>
                    <a:srgbClr val="000000"/>
                  </a:solidFill>
                  <a:latin typeface="+mj-lt"/>
                  <a:ea typeface="Arial"/>
                  <a:cs typeface="Arial"/>
                  <a:sym typeface="Arial"/>
                </a:rPr>
                <a:t> &lt;12.5</a:t>
              </a:r>
              <a:endParaRPr sz="1600" b="0" i="0" u="none" strike="noStrike" cap="none" dirty="0">
                <a:solidFill>
                  <a:srgbClr val="000000"/>
                </a:solidFill>
                <a:latin typeface="+mj-lt"/>
                <a:ea typeface="Arial"/>
                <a:cs typeface="Arial"/>
                <a:sym typeface="Arial"/>
              </a:endParaRPr>
            </a:p>
          </p:txBody>
        </p:sp>
        <p:cxnSp>
          <p:nvCxnSpPr>
            <p:cNvPr id="22" name="Google Shape;472;p32">
              <a:extLst>
                <a:ext uri="{FF2B5EF4-FFF2-40B4-BE49-F238E27FC236}">
                  <a16:creationId xmlns:a16="http://schemas.microsoft.com/office/drawing/2014/main" id="{8393C958-96A3-CA83-8B2A-8536CA1C84F2}"/>
                </a:ext>
              </a:extLst>
            </p:cNvPr>
            <p:cNvCxnSpPr/>
            <p:nvPr/>
          </p:nvCxnSpPr>
          <p:spPr>
            <a:xfrm flipH="1">
              <a:off x="850850" y="3138925"/>
              <a:ext cx="1071900" cy="890700"/>
            </a:xfrm>
            <a:prstGeom prst="straightConnector1">
              <a:avLst/>
            </a:prstGeom>
            <a:noFill/>
            <a:ln w="9525" cap="flat" cmpd="sng">
              <a:solidFill>
                <a:schemeClr val="dk2"/>
              </a:solidFill>
              <a:prstDash val="solid"/>
              <a:round/>
              <a:headEnd type="none" w="sm" len="sm"/>
              <a:tailEnd type="triangle" w="med" len="med"/>
            </a:ln>
          </p:spPr>
        </p:cxnSp>
        <p:sp>
          <p:nvSpPr>
            <p:cNvPr id="24" name="Google Shape;473;p32">
              <a:extLst>
                <a:ext uri="{FF2B5EF4-FFF2-40B4-BE49-F238E27FC236}">
                  <a16:creationId xmlns:a16="http://schemas.microsoft.com/office/drawing/2014/main" id="{E6C69FC5-C174-34B9-0F23-207FE1F3A59C}"/>
                </a:ext>
              </a:extLst>
            </p:cNvPr>
            <p:cNvSpPr txBox="1"/>
            <p:nvPr/>
          </p:nvSpPr>
          <p:spPr>
            <a:xfrm>
              <a:off x="659500" y="3255950"/>
              <a:ext cx="536100" cy="3694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Yes </a:t>
              </a:r>
              <a:endParaRPr sz="1600" b="0" i="0" u="none" strike="noStrike" cap="none">
                <a:solidFill>
                  <a:srgbClr val="000000"/>
                </a:solidFill>
                <a:latin typeface="+mj-lt"/>
                <a:ea typeface="Arial"/>
                <a:cs typeface="Arial"/>
                <a:sym typeface="Arial"/>
              </a:endParaRPr>
            </a:p>
          </p:txBody>
        </p:sp>
        <p:cxnSp>
          <p:nvCxnSpPr>
            <p:cNvPr id="25" name="Google Shape;475;p32">
              <a:extLst>
                <a:ext uri="{FF2B5EF4-FFF2-40B4-BE49-F238E27FC236}">
                  <a16:creationId xmlns:a16="http://schemas.microsoft.com/office/drawing/2014/main" id="{6461F9A4-D0F7-72B6-1EF3-42E76AF03B3A}"/>
                </a:ext>
              </a:extLst>
            </p:cNvPr>
            <p:cNvCxnSpPr>
              <a:stCxn id="21" idx="2"/>
            </p:cNvCxnSpPr>
            <p:nvPr/>
          </p:nvCxnSpPr>
          <p:spPr>
            <a:xfrm>
              <a:off x="1921000" y="3138925"/>
              <a:ext cx="753900" cy="919800"/>
            </a:xfrm>
            <a:prstGeom prst="straightConnector1">
              <a:avLst/>
            </a:prstGeom>
            <a:noFill/>
            <a:ln w="9525" cap="flat" cmpd="sng">
              <a:solidFill>
                <a:schemeClr val="dk2"/>
              </a:solidFill>
              <a:prstDash val="solid"/>
              <a:round/>
              <a:headEnd type="none" w="sm" len="sm"/>
              <a:tailEnd type="triangle" w="med" len="med"/>
            </a:ln>
          </p:spPr>
        </p:cxnSp>
        <p:sp>
          <p:nvSpPr>
            <p:cNvPr id="28" name="Google Shape;476;p32">
              <a:extLst>
                <a:ext uri="{FF2B5EF4-FFF2-40B4-BE49-F238E27FC236}">
                  <a16:creationId xmlns:a16="http://schemas.microsoft.com/office/drawing/2014/main" id="{8B87A6A7-4256-6DE7-34C3-F6933C2A6958}"/>
                </a:ext>
              </a:extLst>
            </p:cNvPr>
            <p:cNvSpPr txBox="1"/>
            <p:nvPr/>
          </p:nvSpPr>
          <p:spPr>
            <a:xfrm>
              <a:off x="2429750" y="3255950"/>
              <a:ext cx="631800" cy="3694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sp>
          <p:nvSpPr>
            <p:cNvPr id="29" name="Google Shape;477;p32">
              <a:extLst>
                <a:ext uri="{FF2B5EF4-FFF2-40B4-BE49-F238E27FC236}">
                  <a16:creationId xmlns:a16="http://schemas.microsoft.com/office/drawing/2014/main" id="{742870CF-620D-382E-F90F-606B91C81237}"/>
                </a:ext>
              </a:extLst>
            </p:cNvPr>
            <p:cNvSpPr/>
            <p:nvPr/>
          </p:nvSpPr>
          <p:spPr>
            <a:xfrm>
              <a:off x="144500" y="4058725"/>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600" b="0" i="0" u="none" strike="noStrike" cap="none" dirty="0">
                  <a:solidFill>
                    <a:srgbClr val="000000"/>
                  </a:solidFill>
                  <a:latin typeface="+mj-lt"/>
                  <a:ea typeface="Arial"/>
                  <a:cs typeface="Arial"/>
                  <a:sym typeface="Arial"/>
                </a:rPr>
                <a:t>Yes</a:t>
              </a:r>
              <a:r>
                <a:rPr lang="en" sz="1600" dirty="0">
                  <a:latin typeface="+mj-lt"/>
                </a:rPr>
                <a:t> </a:t>
              </a:r>
              <a:r>
                <a:rPr lang="en" sz="1600" b="0" i="0" u="none" strike="noStrike" cap="none" dirty="0">
                  <a:solidFill>
                    <a:srgbClr val="000000"/>
                  </a:solidFill>
                  <a:latin typeface="+mj-lt"/>
                  <a:ea typeface="Arial"/>
                  <a:cs typeface="Arial"/>
                  <a:sym typeface="Arial"/>
                </a:rPr>
                <a:t>= 0</a:t>
              </a:r>
              <a:endParaRPr sz="1600" b="0" i="0" u="none" strike="noStrike" cap="none" dirty="0">
                <a:solidFill>
                  <a:srgbClr val="000000"/>
                </a:solidFill>
                <a:latin typeface="+mj-lt"/>
                <a:ea typeface="Arial"/>
                <a:cs typeface="Arial"/>
                <a:sym typeface="Arial"/>
              </a:endParaRPr>
            </a:p>
            <a:p>
              <a:pPr>
                <a:buSzPts val="1400"/>
              </a:pPr>
              <a:r>
                <a:rPr lang="en" sz="1600" b="0" i="0" u="none" strike="noStrike" cap="none" dirty="0">
                  <a:solidFill>
                    <a:srgbClr val="000000"/>
                  </a:solidFill>
                  <a:latin typeface="+mj-lt"/>
                  <a:ea typeface="Arial"/>
                  <a:cs typeface="Arial"/>
                  <a:sym typeface="Arial"/>
                </a:rPr>
                <a:t>No</a:t>
              </a:r>
              <a:r>
                <a:rPr lang="en" sz="1600" dirty="0">
                  <a:latin typeface="+mj-lt"/>
                </a:rPr>
                <a:t> </a:t>
              </a:r>
              <a:r>
                <a:rPr lang="en" sz="1600" b="0" i="0" u="none" strike="noStrike" cap="none" dirty="0">
                  <a:solidFill>
                    <a:srgbClr val="000000"/>
                  </a:solidFill>
                  <a:latin typeface="+mj-lt"/>
                  <a:ea typeface="Arial"/>
                  <a:cs typeface="Arial"/>
                  <a:sym typeface="Arial"/>
                </a:rPr>
                <a:t>=</a:t>
              </a:r>
              <a:r>
                <a:rPr lang="en" sz="1600" dirty="0">
                  <a:latin typeface="+mj-lt"/>
                </a:rPr>
                <a:t> </a:t>
              </a:r>
              <a:r>
                <a:rPr lang="en" sz="1600" b="0" i="0" u="none" strike="noStrike" cap="none" dirty="0">
                  <a:solidFill>
                    <a:srgbClr val="000000"/>
                  </a:solidFill>
                  <a:latin typeface="+mj-lt"/>
                  <a:ea typeface="Arial"/>
                  <a:cs typeface="Arial"/>
                  <a:sym typeface="Arial"/>
                </a:rPr>
                <a:t>1</a:t>
              </a:r>
              <a:endParaRPr sz="1600" b="0" i="0" u="none" strike="noStrike" cap="none" dirty="0">
                <a:solidFill>
                  <a:srgbClr val="000000"/>
                </a:solidFill>
                <a:latin typeface="+mj-lt"/>
                <a:ea typeface="Arial"/>
                <a:cs typeface="Arial"/>
                <a:sym typeface="Arial"/>
              </a:endParaRPr>
            </a:p>
          </p:txBody>
        </p:sp>
        <p:sp>
          <p:nvSpPr>
            <p:cNvPr id="30" name="Google Shape;478;p32">
              <a:extLst>
                <a:ext uri="{FF2B5EF4-FFF2-40B4-BE49-F238E27FC236}">
                  <a16:creationId xmlns:a16="http://schemas.microsoft.com/office/drawing/2014/main" id="{D99A8F01-A7F0-B39F-84E2-601939C2C300}"/>
                </a:ext>
              </a:extLst>
            </p:cNvPr>
            <p:cNvSpPr/>
            <p:nvPr/>
          </p:nvSpPr>
          <p:spPr>
            <a:xfrm>
              <a:off x="2044250" y="4036800"/>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600" b="0" i="0" u="none" strike="noStrike" cap="none" dirty="0">
                  <a:solidFill>
                    <a:srgbClr val="000000"/>
                  </a:solidFill>
                  <a:latin typeface="+mj-lt"/>
                  <a:ea typeface="Arial"/>
                  <a:cs typeface="Arial"/>
                  <a:sym typeface="Arial"/>
                </a:rPr>
                <a:t>Yes</a:t>
              </a:r>
              <a:r>
                <a:rPr lang="en" sz="1600" dirty="0">
                  <a:latin typeface="+mj-lt"/>
                </a:rPr>
                <a:t> </a:t>
              </a:r>
              <a:r>
                <a:rPr lang="en" sz="1600" b="0" i="0" u="none" strike="noStrike" cap="none" dirty="0">
                  <a:solidFill>
                    <a:srgbClr val="000000"/>
                  </a:solidFill>
                  <a:latin typeface="+mj-lt"/>
                  <a:ea typeface="Arial"/>
                  <a:cs typeface="Arial"/>
                  <a:sym typeface="Arial"/>
                </a:rPr>
                <a:t>=</a:t>
              </a:r>
              <a:r>
                <a:rPr lang="en" sz="1600" dirty="0">
                  <a:latin typeface="+mj-lt"/>
                </a:rPr>
                <a:t> </a:t>
              </a:r>
              <a:r>
                <a:rPr lang="en" sz="1600" b="0" i="0" u="none" strike="noStrike" cap="none" dirty="0">
                  <a:solidFill>
                    <a:srgbClr val="000000"/>
                  </a:solidFill>
                  <a:latin typeface="+mj-lt"/>
                  <a:ea typeface="Arial"/>
                  <a:cs typeface="Arial"/>
                  <a:sym typeface="Arial"/>
                </a:rPr>
                <a:t>3</a:t>
              </a:r>
              <a:endParaRPr sz="1600" b="0" i="0" u="none" strike="noStrike" cap="none" dirty="0">
                <a:solidFill>
                  <a:srgbClr val="000000"/>
                </a:solidFill>
                <a:latin typeface="+mj-lt"/>
                <a:ea typeface="Arial"/>
                <a:cs typeface="Arial"/>
                <a:sym typeface="Arial"/>
              </a:endParaRPr>
            </a:p>
            <a:p>
              <a:pPr>
                <a:buSzPts val="1400"/>
              </a:pPr>
              <a:r>
                <a:rPr lang="en" sz="1600" b="0" i="0" u="none" strike="noStrike" cap="none" dirty="0">
                  <a:solidFill>
                    <a:srgbClr val="000000"/>
                  </a:solidFill>
                  <a:latin typeface="+mj-lt"/>
                  <a:ea typeface="Arial"/>
                  <a:cs typeface="Arial"/>
                  <a:sym typeface="Arial"/>
                </a:rPr>
                <a:t>No</a:t>
              </a:r>
              <a:r>
                <a:rPr lang="en" sz="1600" dirty="0">
                  <a:latin typeface="+mj-lt"/>
                </a:rPr>
                <a:t> </a:t>
              </a:r>
              <a:r>
                <a:rPr lang="en" sz="1600" b="0" i="0" u="none" strike="noStrike" cap="none" dirty="0">
                  <a:solidFill>
                    <a:srgbClr val="000000"/>
                  </a:solidFill>
                  <a:latin typeface="+mj-lt"/>
                  <a:ea typeface="Arial"/>
                  <a:cs typeface="Arial"/>
                  <a:sym typeface="Arial"/>
                </a:rPr>
                <a:t>= 0</a:t>
              </a:r>
              <a:endParaRPr sz="1600" b="0" i="0" u="none" strike="noStrike" cap="none" dirty="0">
                <a:solidFill>
                  <a:srgbClr val="000000"/>
                </a:solidFill>
                <a:latin typeface="+mj-lt"/>
                <a:ea typeface="Arial"/>
                <a:cs typeface="Arial"/>
                <a:sym typeface="Arial"/>
              </a:endParaRPr>
            </a:p>
          </p:txBody>
        </p:sp>
        <p:cxnSp>
          <p:nvCxnSpPr>
            <p:cNvPr id="31" name="Google Shape;479;p32">
              <a:extLst>
                <a:ext uri="{FF2B5EF4-FFF2-40B4-BE49-F238E27FC236}">
                  <a16:creationId xmlns:a16="http://schemas.microsoft.com/office/drawing/2014/main" id="{0D1D03CB-84CC-E2E3-CBF7-CBB8BAE95D2A}"/>
                </a:ext>
              </a:extLst>
            </p:cNvPr>
            <p:cNvCxnSpPr>
              <a:cxnSpLocks/>
              <a:stCxn id="8" idx="2"/>
              <a:endCxn id="33" idx="0"/>
            </p:cNvCxnSpPr>
            <p:nvPr/>
          </p:nvCxnSpPr>
          <p:spPr>
            <a:xfrm>
              <a:off x="2745650" y="1932888"/>
              <a:ext cx="1069263" cy="802962"/>
            </a:xfrm>
            <a:prstGeom prst="straightConnector1">
              <a:avLst/>
            </a:prstGeom>
            <a:noFill/>
            <a:ln w="9525" cap="flat" cmpd="sng">
              <a:solidFill>
                <a:schemeClr val="dk2"/>
              </a:solidFill>
              <a:prstDash val="solid"/>
              <a:round/>
              <a:headEnd type="none" w="sm" len="sm"/>
              <a:tailEnd type="triangle" w="med" len="med"/>
            </a:ln>
          </p:spPr>
        </p:cxnSp>
        <p:sp>
          <p:nvSpPr>
            <p:cNvPr id="33" name="Google Shape;480;p32">
              <a:extLst>
                <a:ext uri="{FF2B5EF4-FFF2-40B4-BE49-F238E27FC236}">
                  <a16:creationId xmlns:a16="http://schemas.microsoft.com/office/drawing/2014/main" id="{66AD53AF-97AC-0D32-0C85-89AE174AC8DD}"/>
                </a:ext>
              </a:extLst>
            </p:cNvPr>
            <p:cNvSpPr/>
            <p:nvPr/>
          </p:nvSpPr>
          <p:spPr>
            <a:xfrm>
              <a:off x="3250463" y="2735850"/>
              <a:ext cx="11289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SzPts val="1400"/>
              </a:pPr>
              <a:r>
                <a:rPr lang="en" sz="1600" b="0" i="0" u="none" strike="noStrike" cap="none" dirty="0">
                  <a:solidFill>
                    <a:srgbClr val="000000"/>
                  </a:solidFill>
                  <a:latin typeface="+mj-lt"/>
                  <a:ea typeface="Arial"/>
                  <a:cs typeface="Arial"/>
                  <a:sym typeface="Arial"/>
                </a:rPr>
                <a:t>Yes</a:t>
              </a:r>
              <a:r>
                <a:rPr lang="en" sz="1600" dirty="0">
                  <a:latin typeface="+mj-lt"/>
                </a:rPr>
                <a:t> </a:t>
              </a:r>
              <a:r>
                <a:rPr lang="en" sz="1600" b="0" i="0" u="none" strike="noStrike" cap="none" dirty="0">
                  <a:solidFill>
                    <a:srgbClr val="000000"/>
                  </a:solidFill>
                  <a:latin typeface="+mj-lt"/>
                  <a:ea typeface="Arial"/>
                  <a:cs typeface="Arial"/>
                  <a:sym typeface="Arial"/>
                </a:rPr>
                <a:t>=</a:t>
              </a:r>
              <a:r>
                <a:rPr lang="en" sz="1600" dirty="0">
                  <a:latin typeface="+mj-lt"/>
                </a:rPr>
                <a:t> </a:t>
              </a:r>
              <a:r>
                <a:rPr lang="en" sz="1600" b="0" i="0" u="none" strike="noStrike" cap="none" dirty="0">
                  <a:solidFill>
                    <a:srgbClr val="000000"/>
                  </a:solidFill>
                  <a:latin typeface="+mj-lt"/>
                  <a:ea typeface="Arial"/>
                  <a:cs typeface="Arial"/>
                  <a:sym typeface="Arial"/>
                </a:rPr>
                <a:t>0</a:t>
              </a:r>
              <a:endParaRPr sz="1600" b="0" i="0" u="none" strike="noStrike" cap="none" dirty="0">
                <a:solidFill>
                  <a:srgbClr val="000000"/>
                </a:solidFill>
                <a:latin typeface="+mj-lt"/>
                <a:ea typeface="Arial"/>
                <a:cs typeface="Arial"/>
                <a:sym typeface="Arial"/>
              </a:endParaRPr>
            </a:p>
            <a:p>
              <a:pPr>
                <a:buSzPts val="1400"/>
              </a:pPr>
              <a:r>
                <a:rPr lang="en" sz="1600" b="0" i="0" u="none" strike="noStrike" cap="none" dirty="0">
                  <a:solidFill>
                    <a:srgbClr val="000000"/>
                  </a:solidFill>
                  <a:latin typeface="+mj-lt"/>
                  <a:ea typeface="Arial"/>
                  <a:cs typeface="Arial"/>
                  <a:sym typeface="Arial"/>
                </a:rPr>
                <a:t>No =</a:t>
              </a:r>
              <a:r>
                <a:rPr lang="en" sz="1600" dirty="0">
                  <a:latin typeface="+mj-lt"/>
                </a:rPr>
                <a:t> </a:t>
              </a:r>
              <a:r>
                <a:rPr lang="en" sz="1600" b="0" i="0" u="none" strike="noStrike" cap="none" dirty="0">
                  <a:solidFill>
                    <a:srgbClr val="000000"/>
                  </a:solidFill>
                  <a:latin typeface="+mj-lt"/>
                  <a:ea typeface="Arial"/>
                  <a:cs typeface="Arial"/>
                  <a:sym typeface="Arial"/>
                </a:rPr>
                <a:t>3</a:t>
              </a:r>
              <a:endParaRPr sz="1600" b="0" i="0" u="none" strike="noStrike" cap="none" dirty="0">
                <a:solidFill>
                  <a:srgbClr val="000000"/>
                </a:solidFill>
                <a:latin typeface="+mj-lt"/>
                <a:ea typeface="Arial"/>
                <a:cs typeface="Arial"/>
                <a:sym typeface="Arial"/>
              </a:endParaRPr>
            </a:p>
          </p:txBody>
        </p:sp>
        <p:sp>
          <p:nvSpPr>
            <p:cNvPr id="36" name="Google Shape;481;p32">
              <a:extLst>
                <a:ext uri="{FF2B5EF4-FFF2-40B4-BE49-F238E27FC236}">
                  <a16:creationId xmlns:a16="http://schemas.microsoft.com/office/drawing/2014/main" id="{BB71B897-EE80-E404-03BE-6180DBF733A6}"/>
                </a:ext>
              </a:extLst>
            </p:cNvPr>
            <p:cNvSpPr txBox="1"/>
            <p:nvPr/>
          </p:nvSpPr>
          <p:spPr>
            <a:xfrm>
              <a:off x="3534388" y="2104650"/>
              <a:ext cx="631800" cy="3694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grpSp>
    </p:spTree>
    <p:extLst>
      <p:ext uri="{BB962C8B-B14F-4D97-AF65-F5344CB8AC3E}">
        <p14:creationId xmlns:p14="http://schemas.microsoft.com/office/powerpoint/2010/main" val="551616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Let’s Implement a Decision Tree Classifier - </a:t>
            </a:r>
            <a:r>
              <a:rPr lang="en-US" sz="2800" b="1">
                <a:solidFill>
                  <a:srgbClr val="FF0001"/>
                </a:solidFill>
                <a:latin typeface="+mj-lt"/>
                <a:ea typeface="Roboto"/>
                <a:cs typeface="Roboto"/>
                <a:sym typeface="Roboto"/>
              </a:rPr>
              <a:t>23</a:t>
            </a:r>
            <a:endParaRPr lang="en-US" sz="2800" b="1" i="0" u="none" strike="noStrike" cap="none">
              <a:solidFill>
                <a:srgbClr val="FF0001"/>
              </a:solidFill>
              <a:latin typeface="+mj-lt"/>
              <a:ea typeface="Roboto"/>
              <a:cs typeface="Roboto"/>
              <a:sym typeface="Roboto"/>
            </a:endParaRPr>
          </a:p>
        </p:txBody>
      </p:sp>
      <p:sp>
        <p:nvSpPr>
          <p:cNvPr id="37" name="Google Shape;452;p31">
            <a:extLst>
              <a:ext uri="{FF2B5EF4-FFF2-40B4-BE49-F238E27FC236}">
                <a16:creationId xmlns:a16="http://schemas.microsoft.com/office/drawing/2014/main" id="{6557603B-64D7-E982-4931-90E84817CBDF}"/>
              </a:ext>
            </a:extLst>
          </p:cNvPr>
          <p:cNvSpPr txBox="1"/>
          <p:nvPr/>
        </p:nvSpPr>
        <p:spPr>
          <a:xfrm>
            <a:off x="236704" y="1079695"/>
            <a:ext cx="11728283" cy="61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dirty="0">
                <a:solidFill>
                  <a:srgbClr val="000000"/>
                </a:solidFill>
                <a:latin typeface="+mj-lt"/>
                <a:ea typeface="Arial"/>
                <a:cs typeface="Arial"/>
                <a:sym typeface="Arial"/>
              </a:rPr>
              <a:t>Once we are done with building the optimal tree</a:t>
            </a:r>
            <a:r>
              <a:rPr lang="en-US" sz="2000" dirty="0">
                <a:latin typeface="+mj-lt"/>
              </a:rPr>
              <a:t>,</a:t>
            </a:r>
            <a:r>
              <a:rPr lang="en-US" sz="2000" b="0" i="0" u="none" strike="noStrike" cap="none" dirty="0">
                <a:solidFill>
                  <a:srgbClr val="000000"/>
                </a:solidFill>
                <a:latin typeface="+mj-lt"/>
                <a:ea typeface="Arial"/>
                <a:cs typeface="Arial"/>
                <a:sym typeface="Arial"/>
              </a:rPr>
              <a:t> we will now assign the labels to the output leaf.</a:t>
            </a:r>
          </a:p>
        </p:txBody>
      </p:sp>
      <p:grpSp>
        <p:nvGrpSpPr>
          <p:cNvPr id="2" name="Group 1">
            <a:extLst>
              <a:ext uri="{FF2B5EF4-FFF2-40B4-BE49-F238E27FC236}">
                <a16:creationId xmlns:a16="http://schemas.microsoft.com/office/drawing/2014/main" id="{ACD281AB-1435-2B7D-71CC-A60753AACFE8}"/>
              </a:ext>
            </a:extLst>
          </p:cNvPr>
          <p:cNvGrpSpPr/>
          <p:nvPr/>
        </p:nvGrpSpPr>
        <p:grpSpPr>
          <a:xfrm>
            <a:off x="548323" y="1838078"/>
            <a:ext cx="5439948" cy="4449662"/>
            <a:chOff x="272289" y="1434888"/>
            <a:chExt cx="4385624" cy="3587267"/>
          </a:xfrm>
        </p:grpSpPr>
        <p:sp>
          <p:nvSpPr>
            <p:cNvPr id="3" name="Google Shape;488;p33">
              <a:extLst>
                <a:ext uri="{FF2B5EF4-FFF2-40B4-BE49-F238E27FC236}">
                  <a16:creationId xmlns:a16="http://schemas.microsoft.com/office/drawing/2014/main" id="{07FC8467-98F2-9DDA-E753-88BA60DA52BF}"/>
                </a:ext>
              </a:extLst>
            </p:cNvPr>
            <p:cNvSpPr/>
            <p:nvPr/>
          </p:nvSpPr>
          <p:spPr>
            <a:xfrm>
              <a:off x="1922750" y="143488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Loves Soda </a:t>
              </a:r>
              <a:endParaRPr sz="1600" b="0" i="0" u="none" strike="noStrike" cap="none">
                <a:solidFill>
                  <a:srgbClr val="000000"/>
                </a:solidFill>
                <a:latin typeface="+mj-lt"/>
                <a:ea typeface="Arial"/>
                <a:cs typeface="Arial"/>
                <a:sym typeface="Arial"/>
              </a:endParaRPr>
            </a:p>
          </p:txBody>
        </p:sp>
        <p:cxnSp>
          <p:nvCxnSpPr>
            <p:cNvPr id="4" name="Google Shape;489;p33">
              <a:extLst>
                <a:ext uri="{FF2B5EF4-FFF2-40B4-BE49-F238E27FC236}">
                  <a16:creationId xmlns:a16="http://schemas.microsoft.com/office/drawing/2014/main" id="{048E8282-2F55-13AE-60DD-D1138CF47F80}"/>
                </a:ext>
              </a:extLst>
            </p:cNvPr>
            <p:cNvCxnSpPr/>
            <p:nvPr/>
          </p:nvCxnSpPr>
          <p:spPr>
            <a:xfrm flipH="1">
              <a:off x="1922750" y="1932888"/>
              <a:ext cx="822900" cy="743700"/>
            </a:xfrm>
            <a:prstGeom prst="straightConnector1">
              <a:avLst/>
            </a:prstGeom>
            <a:noFill/>
            <a:ln w="9525" cap="flat" cmpd="sng">
              <a:solidFill>
                <a:schemeClr val="dk2"/>
              </a:solidFill>
              <a:prstDash val="solid"/>
              <a:round/>
              <a:headEnd type="none" w="sm" len="sm"/>
              <a:tailEnd type="triangle" w="med" len="med"/>
            </a:ln>
          </p:spPr>
        </p:cxnSp>
        <p:sp>
          <p:nvSpPr>
            <p:cNvPr id="5" name="Google Shape;490;p33">
              <a:extLst>
                <a:ext uri="{FF2B5EF4-FFF2-40B4-BE49-F238E27FC236}">
                  <a16:creationId xmlns:a16="http://schemas.microsoft.com/office/drawing/2014/main" id="{CC50555E-805C-4FB5-AC30-42E7EB215EFF}"/>
                </a:ext>
              </a:extLst>
            </p:cNvPr>
            <p:cNvSpPr/>
            <p:nvPr/>
          </p:nvSpPr>
          <p:spPr>
            <a:xfrm>
              <a:off x="1164175" y="2676600"/>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Age &lt;12.5</a:t>
              </a:r>
              <a:endParaRPr sz="1600" b="0" i="0" u="none" strike="noStrike" cap="none">
                <a:solidFill>
                  <a:srgbClr val="000000"/>
                </a:solidFill>
                <a:latin typeface="+mj-lt"/>
                <a:ea typeface="Arial"/>
                <a:cs typeface="Arial"/>
                <a:sym typeface="Arial"/>
              </a:endParaRPr>
            </a:p>
          </p:txBody>
        </p:sp>
        <p:sp>
          <p:nvSpPr>
            <p:cNvPr id="6" name="Google Shape;491;p33">
              <a:extLst>
                <a:ext uri="{FF2B5EF4-FFF2-40B4-BE49-F238E27FC236}">
                  <a16:creationId xmlns:a16="http://schemas.microsoft.com/office/drawing/2014/main" id="{E1DCB17D-FE09-492E-81DF-2D5589724A57}"/>
                </a:ext>
              </a:extLst>
            </p:cNvPr>
            <p:cNvSpPr/>
            <p:nvPr/>
          </p:nvSpPr>
          <p:spPr>
            <a:xfrm>
              <a:off x="3235713" y="2655350"/>
              <a:ext cx="11289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Yes = 0</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No = 3</a:t>
              </a:r>
              <a:endParaRPr sz="1600" b="0" i="0" u="none" strike="noStrike" cap="none">
                <a:solidFill>
                  <a:srgbClr val="000000"/>
                </a:solidFill>
                <a:latin typeface="+mj-lt"/>
                <a:ea typeface="Arial"/>
                <a:cs typeface="Arial"/>
                <a:sym typeface="Arial"/>
              </a:endParaRPr>
            </a:p>
          </p:txBody>
        </p:sp>
        <p:cxnSp>
          <p:nvCxnSpPr>
            <p:cNvPr id="9" name="Google Shape;492;p33">
              <a:extLst>
                <a:ext uri="{FF2B5EF4-FFF2-40B4-BE49-F238E27FC236}">
                  <a16:creationId xmlns:a16="http://schemas.microsoft.com/office/drawing/2014/main" id="{BC38096C-008A-27A5-3FE4-8A64AB3AFF03}"/>
                </a:ext>
              </a:extLst>
            </p:cNvPr>
            <p:cNvCxnSpPr>
              <a:stCxn id="3" idx="2"/>
              <a:endCxn id="6" idx="0"/>
            </p:cNvCxnSpPr>
            <p:nvPr/>
          </p:nvCxnSpPr>
          <p:spPr>
            <a:xfrm>
              <a:off x="2745650" y="1932888"/>
              <a:ext cx="1054500" cy="722400"/>
            </a:xfrm>
            <a:prstGeom prst="straightConnector1">
              <a:avLst/>
            </a:prstGeom>
            <a:noFill/>
            <a:ln w="9525" cap="flat" cmpd="sng">
              <a:solidFill>
                <a:schemeClr val="dk2"/>
              </a:solidFill>
              <a:prstDash val="solid"/>
              <a:round/>
              <a:headEnd type="none" w="sm" len="sm"/>
              <a:tailEnd type="triangle" w="med" len="med"/>
            </a:ln>
          </p:spPr>
        </p:cxnSp>
        <p:sp>
          <p:nvSpPr>
            <p:cNvPr id="10" name="Google Shape;493;p33">
              <a:extLst>
                <a:ext uri="{FF2B5EF4-FFF2-40B4-BE49-F238E27FC236}">
                  <a16:creationId xmlns:a16="http://schemas.microsoft.com/office/drawing/2014/main" id="{84EADE6F-15A2-5886-ED4C-CF8C3D7F4EA7}"/>
                </a:ext>
              </a:extLst>
            </p:cNvPr>
            <p:cNvSpPr txBox="1"/>
            <p:nvPr/>
          </p:nvSpPr>
          <p:spPr>
            <a:xfrm>
              <a:off x="1409175" y="2101213"/>
              <a:ext cx="590400" cy="34735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Yes </a:t>
              </a:r>
              <a:endParaRPr sz="1600" b="0" i="0" u="none" strike="noStrike" cap="none">
                <a:solidFill>
                  <a:srgbClr val="000000"/>
                </a:solidFill>
                <a:latin typeface="+mj-lt"/>
                <a:ea typeface="Arial"/>
                <a:cs typeface="Arial"/>
                <a:sym typeface="Arial"/>
              </a:endParaRPr>
            </a:p>
          </p:txBody>
        </p:sp>
        <p:sp>
          <p:nvSpPr>
            <p:cNvPr id="11" name="Google Shape;494;p33">
              <a:extLst>
                <a:ext uri="{FF2B5EF4-FFF2-40B4-BE49-F238E27FC236}">
                  <a16:creationId xmlns:a16="http://schemas.microsoft.com/office/drawing/2014/main" id="{220C3C2A-8692-ADB9-1621-2C9B28581A64}"/>
                </a:ext>
              </a:extLst>
            </p:cNvPr>
            <p:cNvSpPr txBox="1"/>
            <p:nvPr/>
          </p:nvSpPr>
          <p:spPr>
            <a:xfrm>
              <a:off x="3700125" y="2032625"/>
              <a:ext cx="664500" cy="34735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cxnSp>
          <p:nvCxnSpPr>
            <p:cNvPr id="12" name="Google Shape;495;p33">
              <a:extLst>
                <a:ext uri="{FF2B5EF4-FFF2-40B4-BE49-F238E27FC236}">
                  <a16:creationId xmlns:a16="http://schemas.microsoft.com/office/drawing/2014/main" id="{5D6CCCCB-B646-2DE5-4453-968598A8BA53}"/>
                </a:ext>
              </a:extLst>
            </p:cNvPr>
            <p:cNvCxnSpPr>
              <a:cxnSpLocks/>
              <a:stCxn id="5" idx="2"/>
              <a:endCxn id="16" idx="0"/>
            </p:cNvCxnSpPr>
            <p:nvPr/>
          </p:nvCxnSpPr>
          <p:spPr>
            <a:xfrm flipH="1">
              <a:off x="1054825" y="3145800"/>
              <a:ext cx="834750" cy="884150"/>
            </a:xfrm>
            <a:prstGeom prst="straightConnector1">
              <a:avLst/>
            </a:prstGeom>
            <a:noFill/>
            <a:ln w="9525" cap="flat" cmpd="sng">
              <a:solidFill>
                <a:schemeClr val="dk2"/>
              </a:solidFill>
              <a:prstDash val="solid"/>
              <a:round/>
              <a:headEnd type="none" w="sm" len="sm"/>
              <a:tailEnd type="triangle" w="med" len="med"/>
            </a:ln>
          </p:spPr>
        </p:cxnSp>
        <p:cxnSp>
          <p:nvCxnSpPr>
            <p:cNvPr id="13" name="Google Shape;496;p33">
              <a:extLst>
                <a:ext uri="{FF2B5EF4-FFF2-40B4-BE49-F238E27FC236}">
                  <a16:creationId xmlns:a16="http://schemas.microsoft.com/office/drawing/2014/main" id="{7C1EFEEE-9A41-B0AF-CF5E-A6F07CE59967}"/>
                </a:ext>
              </a:extLst>
            </p:cNvPr>
            <p:cNvCxnSpPr>
              <a:cxnSpLocks/>
              <a:stCxn id="5" idx="2"/>
              <a:endCxn id="17" idx="0"/>
            </p:cNvCxnSpPr>
            <p:nvPr/>
          </p:nvCxnSpPr>
          <p:spPr>
            <a:xfrm>
              <a:off x="1889575" y="3145800"/>
              <a:ext cx="734575" cy="891000"/>
            </a:xfrm>
            <a:prstGeom prst="straightConnector1">
              <a:avLst/>
            </a:prstGeom>
            <a:noFill/>
            <a:ln w="9525" cap="flat" cmpd="sng">
              <a:solidFill>
                <a:schemeClr val="dk2"/>
              </a:solidFill>
              <a:prstDash val="solid"/>
              <a:round/>
              <a:headEnd type="none" w="sm" len="sm"/>
              <a:tailEnd type="triangle" w="med" len="med"/>
            </a:ln>
          </p:spPr>
        </p:cxnSp>
        <p:sp>
          <p:nvSpPr>
            <p:cNvPr id="14" name="Google Shape;497;p33">
              <a:extLst>
                <a:ext uri="{FF2B5EF4-FFF2-40B4-BE49-F238E27FC236}">
                  <a16:creationId xmlns:a16="http://schemas.microsoft.com/office/drawing/2014/main" id="{B2D3B0D9-6FE4-009B-CC7F-2B8C53CD80B3}"/>
                </a:ext>
              </a:extLst>
            </p:cNvPr>
            <p:cNvSpPr txBox="1"/>
            <p:nvPr/>
          </p:nvSpPr>
          <p:spPr>
            <a:xfrm>
              <a:off x="573775" y="3270500"/>
              <a:ext cx="590400" cy="34735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Yes</a:t>
              </a:r>
              <a:endParaRPr sz="1600" b="0" i="0" u="none" strike="noStrike" cap="none">
                <a:solidFill>
                  <a:srgbClr val="000000"/>
                </a:solidFill>
                <a:latin typeface="+mj-lt"/>
                <a:ea typeface="Arial"/>
                <a:cs typeface="Arial"/>
                <a:sym typeface="Arial"/>
              </a:endParaRPr>
            </a:p>
          </p:txBody>
        </p:sp>
        <p:sp>
          <p:nvSpPr>
            <p:cNvPr id="15" name="Google Shape;498;p33">
              <a:extLst>
                <a:ext uri="{FF2B5EF4-FFF2-40B4-BE49-F238E27FC236}">
                  <a16:creationId xmlns:a16="http://schemas.microsoft.com/office/drawing/2014/main" id="{9EB75A8D-2D63-C6EC-8CB5-BA4FF72FCD3F}"/>
                </a:ext>
              </a:extLst>
            </p:cNvPr>
            <p:cNvSpPr txBox="1"/>
            <p:nvPr/>
          </p:nvSpPr>
          <p:spPr>
            <a:xfrm>
              <a:off x="2481825" y="3370225"/>
              <a:ext cx="753900" cy="34735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chemeClr val="dk1"/>
                </a:solidFill>
                <a:latin typeface="+mj-lt"/>
                <a:ea typeface="Arial"/>
                <a:cs typeface="Arial"/>
                <a:sym typeface="Arial"/>
              </a:endParaRPr>
            </a:p>
          </p:txBody>
        </p:sp>
        <p:sp>
          <p:nvSpPr>
            <p:cNvPr id="16" name="Google Shape;499;p33">
              <a:extLst>
                <a:ext uri="{FF2B5EF4-FFF2-40B4-BE49-F238E27FC236}">
                  <a16:creationId xmlns:a16="http://schemas.microsoft.com/office/drawing/2014/main" id="{2B72CB64-CCCE-74FD-FC69-22577A683850}"/>
                </a:ext>
              </a:extLst>
            </p:cNvPr>
            <p:cNvSpPr/>
            <p:nvPr/>
          </p:nvSpPr>
          <p:spPr>
            <a:xfrm>
              <a:off x="353425" y="4029950"/>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000000"/>
                  </a:solidFill>
                  <a:latin typeface="+mj-lt"/>
                  <a:ea typeface="Arial"/>
                  <a:cs typeface="Arial"/>
                  <a:sym typeface="Arial"/>
                </a:rPr>
                <a:t>Yes = 0</a:t>
              </a:r>
              <a:endParaRPr sz="1600" b="0" i="0" u="none" strike="noStrike" cap="none" dirty="0">
                <a:solidFill>
                  <a:srgbClr val="000000"/>
                </a:solidFill>
                <a:latin typeface="+mj-lt"/>
                <a:ea typeface="Arial"/>
                <a:cs typeface="Arial"/>
                <a:sym typeface="Arial"/>
              </a:endParaRPr>
            </a:p>
            <a:p>
              <a:pPr>
                <a:buSzPts val="1400"/>
              </a:pPr>
              <a:r>
                <a:rPr lang="en" sz="1600" b="0" i="0" u="none" strike="noStrike" cap="none" dirty="0">
                  <a:solidFill>
                    <a:srgbClr val="000000"/>
                  </a:solidFill>
                  <a:latin typeface="+mj-lt"/>
                  <a:ea typeface="Arial"/>
                  <a:cs typeface="Arial"/>
                  <a:sym typeface="Arial"/>
                </a:rPr>
                <a:t>No =</a:t>
              </a:r>
              <a:r>
                <a:rPr lang="en" sz="1600" dirty="0">
                  <a:latin typeface="+mj-lt"/>
                </a:rPr>
                <a:t> </a:t>
              </a:r>
              <a:r>
                <a:rPr lang="en" sz="1600" b="0" i="0" u="none" strike="noStrike" cap="none" dirty="0">
                  <a:solidFill>
                    <a:srgbClr val="000000"/>
                  </a:solidFill>
                  <a:latin typeface="+mj-lt"/>
                  <a:ea typeface="Arial"/>
                  <a:cs typeface="Arial"/>
                  <a:sym typeface="Arial"/>
                </a:rPr>
                <a:t>1</a:t>
              </a:r>
              <a:endParaRPr sz="1600" b="0" i="0" u="none" strike="noStrike" cap="none" dirty="0">
                <a:solidFill>
                  <a:srgbClr val="000000"/>
                </a:solidFill>
                <a:latin typeface="+mj-lt"/>
                <a:ea typeface="Arial"/>
                <a:cs typeface="Arial"/>
                <a:sym typeface="Arial"/>
              </a:endParaRPr>
            </a:p>
          </p:txBody>
        </p:sp>
        <p:sp>
          <p:nvSpPr>
            <p:cNvPr id="17" name="Google Shape;500;p33">
              <a:extLst>
                <a:ext uri="{FF2B5EF4-FFF2-40B4-BE49-F238E27FC236}">
                  <a16:creationId xmlns:a16="http://schemas.microsoft.com/office/drawing/2014/main" id="{2239F9DF-5783-F815-D097-F397C65752DD}"/>
                </a:ext>
              </a:extLst>
            </p:cNvPr>
            <p:cNvSpPr/>
            <p:nvPr/>
          </p:nvSpPr>
          <p:spPr>
            <a:xfrm>
              <a:off x="1922750" y="4036800"/>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Yes = 3</a:t>
              </a:r>
              <a:endParaRPr sz="1600" b="0" i="0" u="none" strike="noStrike" cap="none">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No = 0</a:t>
              </a:r>
              <a:endParaRPr sz="1600" b="0" i="0" u="none" strike="noStrike" cap="none">
                <a:solidFill>
                  <a:srgbClr val="000000"/>
                </a:solidFill>
                <a:latin typeface="+mj-lt"/>
                <a:ea typeface="Arial"/>
                <a:cs typeface="Arial"/>
                <a:sym typeface="Arial"/>
              </a:endParaRPr>
            </a:p>
          </p:txBody>
        </p:sp>
        <p:sp>
          <p:nvSpPr>
            <p:cNvPr id="18" name="Google Shape;502;p33">
              <a:extLst>
                <a:ext uri="{FF2B5EF4-FFF2-40B4-BE49-F238E27FC236}">
                  <a16:creationId xmlns:a16="http://schemas.microsoft.com/office/drawing/2014/main" id="{D164EEAD-FB36-F956-461B-8572DB932580}"/>
                </a:ext>
              </a:extLst>
            </p:cNvPr>
            <p:cNvSpPr txBox="1"/>
            <p:nvPr/>
          </p:nvSpPr>
          <p:spPr>
            <a:xfrm>
              <a:off x="3055013" y="3170125"/>
              <a:ext cx="1602900" cy="4002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en" b="0" i="0" u="none" strike="noStrike" cap="none">
                  <a:solidFill>
                    <a:srgbClr val="000000"/>
                  </a:solidFill>
                  <a:latin typeface="+mj-lt"/>
                  <a:ea typeface="Arial"/>
                  <a:cs typeface="Arial"/>
                  <a:sym typeface="Arial"/>
                </a:rPr>
                <a:t>Not Happy person</a:t>
              </a:r>
              <a:endParaRPr b="0" i="0" u="none" strike="noStrike" cap="none">
                <a:solidFill>
                  <a:srgbClr val="000000"/>
                </a:solidFill>
                <a:latin typeface="+mj-lt"/>
                <a:ea typeface="Arial"/>
                <a:cs typeface="Arial"/>
                <a:sym typeface="Arial"/>
              </a:endParaRPr>
            </a:p>
          </p:txBody>
        </p:sp>
        <p:sp>
          <p:nvSpPr>
            <p:cNvPr id="23" name="Google Shape;503;p33">
              <a:extLst>
                <a:ext uri="{FF2B5EF4-FFF2-40B4-BE49-F238E27FC236}">
                  <a16:creationId xmlns:a16="http://schemas.microsoft.com/office/drawing/2014/main" id="{9463D3AD-5615-16B3-C365-F56E9F6561AF}"/>
                </a:ext>
              </a:extLst>
            </p:cNvPr>
            <p:cNvSpPr txBox="1"/>
            <p:nvPr/>
          </p:nvSpPr>
          <p:spPr>
            <a:xfrm>
              <a:off x="1801250" y="4506000"/>
              <a:ext cx="1645800" cy="4002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 Happy person</a:t>
              </a:r>
              <a:endParaRPr sz="1600" b="0" i="0" u="none" strike="noStrike" cap="none">
                <a:solidFill>
                  <a:srgbClr val="000000"/>
                </a:solidFill>
                <a:latin typeface="+mj-lt"/>
                <a:ea typeface="Arial"/>
                <a:cs typeface="Arial"/>
                <a:sym typeface="Arial"/>
              </a:endParaRPr>
            </a:p>
          </p:txBody>
        </p:sp>
        <p:sp>
          <p:nvSpPr>
            <p:cNvPr id="26" name="Google Shape;504;p33">
              <a:extLst>
                <a:ext uri="{FF2B5EF4-FFF2-40B4-BE49-F238E27FC236}">
                  <a16:creationId xmlns:a16="http://schemas.microsoft.com/office/drawing/2014/main" id="{61146B40-616A-2894-6FB8-6D4408F545BF}"/>
                </a:ext>
              </a:extLst>
            </p:cNvPr>
            <p:cNvSpPr txBox="1"/>
            <p:nvPr/>
          </p:nvSpPr>
          <p:spPr>
            <a:xfrm>
              <a:off x="272289" y="4552955"/>
              <a:ext cx="1544673" cy="4692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000000"/>
                </a:buClr>
                <a:buSzPts val="852"/>
                <a:buFont typeface="Arial"/>
                <a:buNone/>
              </a:pPr>
              <a:r>
                <a:rPr lang="en" sz="1600" b="0" i="0" u="none" strike="noStrike" cap="none" dirty="0">
                  <a:solidFill>
                    <a:schemeClr val="dk1"/>
                  </a:solidFill>
                  <a:latin typeface="+mj-lt"/>
                  <a:ea typeface="Arial"/>
                  <a:cs typeface="Arial"/>
                  <a:sym typeface="Arial"/>
                </a:rPr>
                <a:t>Not Happy person</a:t>
              </a:r>
              <a:endParaRPr lang="en-US" sz="1600" b="0" i="0" u="none" strike="noStrike" cap="none" dirty="0">
                <a:solidFill>
                  <a:schemeClr val="dk1"/>
                </a:solidFill>
                <a:latin typeface="+mj-lt"/>
                <a:ea typeface="Arial"/>
                <a:cs typeface="Arial"/>
              </a:endParaRPr>
            </a:p>
          </p:txBody>
        </p:sp>
      </p:grpSp>
      <p:sp>
        <p:nvSpPr>
          <p:cNvPr id="39" name="Google Shape;452;p31">
            <a:extLst>
              <a:ext uri="{FF2B5EF4-FFF2-40B4-BE49-F238E27FC236}">
                <a16:creationId xmlns:a16="http://schemas.microsoft.com/office/drawing/2014/main" id="{AB597DD7-EE9E-305C-D9E2-CE38BC05E5F1}"/>
              </a:ext>
            </a:extLst>
          </p:cNvPr>
          <p:cNvSpPr txBox="1"/>
          <p:nvPr/>
        </p:nvSpPr>
        <p:spPr>
          <a:xfrm>
            <a:off x="6741366" y="2977963"/>
            <a:ext cx="4697284" cy="13656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100000"/>
              <a:buFont typeface="Arial"/>
              <a:buNone/>
            </a:pPr>
            <a:r>
              <a:rPr lang="en-US" sz="2000" b="0" i="0" u="none" strike="noStrike" cap="none" dirty="0">
                <a:solidFill>
                  <a:srgbClr val="000000"/>
                </a:solidFill>
                <a:latin typeface="+mj-lt"/>
                <a:ea typeface="Arial"/>
                <a:cs typeface="Arial"/>
                <a:sym typeface="Arial"/>
              </a:rPr>
              <a:t>We need to assign each leaf Happy person or </a:t>
            </a:r>
            <a:r>
              <a:rPr lang="en-US" sz="2000" dirty="0">
                <a:latin typeface="+mj-lt"/>
              </a:rPr>
              <a:t>Not</a:t>
            </a:r>
            <a:r>
              <a:rPr lang="en-US" sz="2000" b="0" i="0" u="none" strike="noStrike" cap="none" dirty="0">
                <a:solidFill>
                  <a:srgbClr val="000000"/>
                </a:solidFill>
                <a:latin typeface="+mj-lt"/>
                <a:ea typeface="Arial"/>
                <a:cs typeface="Arial"/>
                <a:sym typeface="Arial"/>
              </a:rPr>
              <a:t> </a:t>
            </a:r>
            <a:r>
              <a:rPr lang="en-US" sz="2000" dirty="0">
                <a:latin typeface="+mj-lt"/>
              </a:rPr>
              <a:t>Happy</a:t>
            </a:r>
            <a:r>
              <a:rPr lang="en-US" sz="2000" b="0" i="0" u="none" strike="noStrike" cap="none" dirty="0">
                <a:solidFill>
                  <a:srgbClr val="000000"/>
                </a:solidFill>
                <a:latin typeface="+mj-lt"/>
                <a:ea typeface="Arial"/>
                <a:cs typeface="Arial"/>
                <a:sym typeface="Arial"/>
              </a:rPr>
              <a:t> person as per the majority of yes/no in the leaf nodes.</a:t>
            </a:r>
          </a:p>
        </p:txBody>
      </p:sp>
    </p:spTree>
    <p:extLst>
      <p:ext uri="{BB962C8B-B14F-4D97-AF65-F5344CB8AC3E}">
        <p14:creationId xmlns:p14="http://schemas.microsoft.com/office/powerpoint/2010/main" val="1406033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Final Tree</a:t>
            </a:r>
          </a:p>
        </p:txBody>
      </p:sp>
      <p:grpSp>
        <p:nvGrpSpPr>
          <p:cNvPr id="47" name="Group 46">
            <a:extLst>
              <a:ext uri="{FF2B5EF4-FFF2-40B4-BE49-F238E27FC236}">
                <a16:creationId xmlns:a16="http://schemas.microsoft.com/office/drawing/2014/main" id="{A45173D7-00F4-80AB-B2C7-BDB34045E047}"/>
              </a:ext>
            </a:extLst>
          </p:cNvPr>
          <p:cNvGrpSpPr/>
          <p:nvPr/>
        </p:nvGrpSpPr>
        <p:grpSpPr>
          <a:xfrm>
            <a:off x="1212850" y="1155033"/>
            <a:ext cx="8188573" cy="5149514"/>
            <a:chOff x="3004135" y="1823972"/>
            <a:chExt cx="5828750" cy="3665502"/>
          </a:xfrm>
        </p:grpSpPr>
        <p:sp>
          <p:nvSpPr>
            <p:cNvPr id="7" name="Google Shape;510;p34">
              <a:extLst>
                <a:ext uri="{FF2B5EF4-FFF2-40B4-BE49-F238E27FC236}">
                  <a16:creationId xmlns:a16="http://schemas.microsoft.com/office/drawing/2014/main" id="{358F74A3-6BA0-6FE9-5C67-685F6EC3EA9D}"/>
                </a:ext>
              </a:extLst>
            </p:cNvPr>
            <p:cNvSpPr/>
            <p:nvPr/>
          </p:nvSpPr>
          <p:spPr>
            <a:xfrm>
              <a:off x="5609985" y="1823972"/>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    Loves Soda </a:t>
              </a:r>
              <a:endParaRPr sz="2000" b="0" i="0" u="none" strike="noStrike" cap="none">
                <a:solidFill>
                  <a:srgbClr val="000000"/>
                </a:solidFill>
                <a:latin typeface="+mj-lt"/>
                <a:ea typeface="Arial"/>
                <a:cs typeface="Arial"/>
                <a:sym typeface="Arial"/>
              </a:endParaRPr>
            </a:p>
          </p:txBody>
        </p:sp>
        <p:cxnSp>
          <p:nvCxnSpPr>
            <p:cNvPr id="8" name="Google Shape;511;p34">
              <a:extLst>
                <a:ext uri="{FF2B5EF4-FFF2-40B4-BE49-F238E27FC236}">
                  <a16:creationId xmlns:a16="http://schemas.microsoft.com/office/drawing/2014/main" id="{D625344A-50A6-C5EF-6822-868BC89B3E4D}"/>
                </a:ext>
              </a:extLst>
            </p:cNvPr>
            <p:cNvCxnSpPr>
              <a:cxnSpLocks/>
              <a:stCxn id="7" idx="2"/>
              <a:endCxn id="19" idx="0"/>
            </p:cNvCxnSpPr>
            <p:nvPr/>
          </p:nvCxnSpPr>
          <p:spPr>
            <a:xfrm flipH="1">
              <a:off x="5354460" y="2321972"/>
              <a:ext cx="1078425" cy="858237"/>
            </a:xfrm>
            <a:prstGeom prst="straightConnector1">
              <a:avLst/>
            </a:prstGeom>
            <a:noFill/>
            <a:ln w="9525" cap="flat" cmpd="sng">
              <a:solidFill>
                <a:schemeClr val="dk2"/>
              </a:solidFill>
              <a:prstDash val="solid"/>
              <a:round/>
              <a:headEnd type="none" w="sm" len="sm"/>
              <a:tailEnd type="triangle" w="med" len="med"/>
            </a:ln>
          </p:spPr>
        </p:cxnSp>
        <p:sp>
          <p:nvSpPr>
            <p:cNvPr id="19" name="Google Shape;512;p34">
              <a:extLst>
                <a:ext uri="{FF2B5EF4-FFF2-40B4-BE49-F238E27FC236}">
                  <a16:creationId xmlns:a16="http://schemas.microsoft.com/office/drawing/2014/main" id="{E012794B-CE2A-BD88-963D-BC9A43C2F2B3}"/>
                </a:ext>
              </a:extLst>
            </p:cNvPr>
            <p:cNvSpPr/>
            <p:nvPr/>
          </p:nvSpPr>
          <p:spPr>
            <a:xfrm>
              <a:off x="4677960" y="3180209"/>
              <a:ext cx="13530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 Age &lt;12.5</a:t>
              </a:r>
              <a:endParaRPr sz="2000" b="0" i="0" u="none" strike="noStrike" cap="none">
                <a:solidFill>
                  <a:srgbClr val="000000"/>
                </a:solidFill>
                <a:latin typeface="+mj-lt"/>
                <a:ea typeface="Arial"/>
                <a:cs typeface="Arial"/>
                <a:sym typeface="Arial"/>
              </a:endParaRPr>
            </a:p>
          </p:txBody>
        </p:sp>
        <p:sp>
          <p:nvSpPr>
            <p:cNvPr id="20" name="Google Shape;513;p34">
              <a:extLst>
                <a:ext uri="{FF2B5EF4-FFF2-40B4-BE49-F238E27FC236}">
                  <a16:creationId xmlns:a16="http://schemas.microsoft.com/office/drawing/2014/main" id="{CE4B288F-FF27-98A4-00F7-D114EA0EB2B4}"/>
                </a:ext>
              </a:extLst>
            </p:cNvPr>
            <p:cNvSpPr txBox="1"/>
            <p:nvPr/>
          </p:nvSpPr>
          <p:spPr>
            <a:xfrm>
              <a:off x="4835385" y="2527409"/>
              <a:ext cx="7746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ct val="100000"/>
                <a:buFont typeface="Arial"/>
                <a:buNone/>
              </a:pPr>
              <a:r>
                <a:rPr lang="en" sz="2000" b="0" i="0" u="none" strike="noStrike" cap="none">
                  <a:solidFill>
                    <a:schemeClr val="dk1"/>
                  </a:solidFill>
                  <a:latin typeface="+mj-lt"/>
                  <a:ea typeface="Arial"/>
                  <a:cs typeface="Arial"/>
                  <a:sym typeface="Arial"/>
                </a:rPr>
                <a:t>Yes </a:t>
              </a:r>
              <a:endParaRPr sz="2000" b="0" i="0" u="none" strike="noStrike" cap="none">
                <a:solidFill>
                  <a:schemeClr val="dk1"/>
                </a:solidFill>
                <a:latin typeface="+mj-lt"/>
                <a:ea typeface="Arial"/>
                <a:cs typeface="Arial"/>
                <a:sym typeface="Arial"/>
              </a:endParaRPr>
            </a:p>
          </p:txBody>
        </p:sp>
        <p:cxnSp>
          <p:nvCxnSpPr>
            <p:cNvPr id="21" name="Google Shape;514;p34">
              <a:extLst>
                <a:ext uri="{FF2B5EF4-FFF2-40B4-BE49-F238E27FC236}">
                  <a16:creationId xmlns:a16="http://schemas.microsoft.com/office/drawing/2014/main" id="{E83EC477-BF9D-1134-938A-4318824FA795}"/>
                </a:ext>
              </a:extLst>
            </p:cNvPr>
            <p:cNvCxnSpPr>
              <a:cxnSpLocks/>
              <a:stCxn id="7" idx="2"/>
              <a:endCxn id="24" idx="0"/>
            </p:cNvCxnSpPr>
            <p:nvPr/>
          </p:nvCxnSpPr>
          <p:spPr>
            <a:xfrm>
              <a:off x="6432885" y="2321972"/>
              <a:ext cx="1200000" cy="860833"/>
            </a:xfrm>
            <a:prstGeom prst="straightConnector1">
              <a:avLst/>
            </a:prstGeom>
            <a:noFill/>
            <a:ln w="9525" cap="flat" cmpd="sng">
              <a:solidFill>
                <a:schemeClr val="dk2"/>
              </a:solidFill>
              <a:prstDash val="solid"/>
              <a:round/>
              <a:headEnd type="none" w="sm" len="sm"/>
              <a:tailEnd type="triangle" w="med" len="med"/>
            </a:ln>
          </p:spPr>
        </p:cxnSp>
        <p:sp>
          <p:nvSpPr>
            <p:cNvPr id="22" name="Google Shape;515;p34">
              <a:extLst>
                <a:ext uri="{FF2B5EF4-FFF2-40B4-BE49-F238E27FC236}">
                  <a16:creationId xmlns:a16="http://schemas.microsoft.com/office/drawing/2014/main" id="{3DE5DFD7-1B97-658B-A102-FC8E1A80040C}"/>
                </a:ext>
              </a:extLst>
            </p:cNvPr>
            <p:cNvSpPr txBox="1"/>
            <p:nvPr/>
          </p:nvSpPr>
          <p:spPr>
            <a:xfrm>
              <a:off x="7439510" y="2595434"/>
              <a:ext cx="582900" cy="35050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chemeClr val="dk1"/>
                  </a:solidFill>
                  <a:latin typeface="+mj-lt"/>
                  <a:ea typeface="Arial"/>
                  <a:cs typeface="Arial"/>
                  <a:sym typeface="Arial"/>
                </a:rPr>
                <a:t>No</a:t>
              </a:r>
              <a:endParaRPr sz="2000" b="0" i="0" u="none" strike="noStrike" cap="none">
                <a:solidFill>
                  <a:srgbClr val="000000"/>
                </a:solidFill>
                <a:latin typeface="+mj-lt"/>
                <a:ea typeface="Arial"/>
                <a:cs typeface="Arial"/>
                <a:sym typeface="Arial"/>
              </a:endParaRPr>
            </a:p>
          </p:txBody>
        </p:sp>
        <p:sp>
          <p:nvSpPr>
            <p:cNvPr id="24" name="Google Shape;516;p34">
              <a:extLst>
                <a:ext uri="{FF2B5EF4-FFF2-40B4-BE49-F238E27FC236}">
                  <a16:creationId xmlns:a16="http://schemas.microsoft.com/office/drawing/2014/main" id="{2A5954FC-03A4-B231-78FA-ED7BE5B6BA97}"/>
                </a:ext>
              </a:extLst>
            </p:cNvPr>
            <p:cNvSpPr/>
            <p:nvPr/>
          </p:nvSpPr>
          <p:spPr>
            <a:xfrm>
              <a:off x="6432885" y="3182805"/>
              <a:ext cx="24000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Not Happy person</a:t>
              </a:r>
              <a:endParaRPr sz="2000" b="0" i="0" u="none" strike="noStrike" cap="none">
                <a:solidFill>
                  <a:srgbClr val="000000"/>
                </a:solidFill>
                <a:latin typeface="+mj-lt"/>
                <a:ea typeface="Arial"/>
                <a:cs typeface="Arial"/>
                <a:sym typeface="Arial"/>
              </a:endParaRPr>
            </a:p>
          </p:txBody>
        </p:sp>
        <p:cxnSp>
          <p:nvCxnSpPr>
            <p:cNvPr id="25" name="Google Shape;517;p34">
              <a:extLst>
                <a:ext uri="{FF2B5EF4-FFF2-40B4-BE49-F238E27FC236}">
                  <a16:creationId xmlns:a16="http://schemas.microsoft.com/office/drawing/2014/main" id="{196D11FD-1011-9234-A539-231DEBB822CB}"/>
                </a:ext>
              </a:extLst>
            </p:cNvPr>
            <p:cNvCxnSpPr>
              <a:cxnSpLocks/>
              <a:stCxn id="19" idx="2"/>
              <a:endCxn id="28" idx="0"/>
            </p:cNvCxnSpPr>
            <p:nvPr/>
          </p:nvCxnSpPr>
          <p:spPr>
            <a:xfrm flipH="1">
              <a:off x="3975535" y="3752909"/>
              <a:ext cx="1378925" cy="1074000"/>
            </a:xfrm>
            <a:prstGeom prst="straightConnector1">
              <a:avLst/>
            </a:prstGeom>
            <a:noFill/>
            <a:ln w="9525" cap="flat" cmpd="sng">
              <a:solidFill>
                <a:schemeClr val="dk2"/>
              </a:solidFill>
              <a:prstDash val="solid"/>
              <a:round/>
              <a:headEnd type="none" w="sm" len="sm"/>
              <a:tailEnd type="triangle" w="med" len="med"/>
            </a:ln>
          </p:spPr>
        </p:cxnSp>
        <p:sp>
          <p:nvSpPr>
            <p:cNvPr id="27" name="Google Shape;518;p34">
              <a:extLst>
                <a:ext uri="{FF2B5EF4-FFF2-40B4-BE49-F238E27FC236}">
                  <a16:creationId xmlns:a16="http://schemas.microsoft.com/office/drawing/2014/main" id="{C2A6DDA3-45B4-2B81-8ECF-E64BA6A479EC}"/>
                </a:ext>
              </a:extLst>
            </p:cNvPr>
            <p:cNvSpPr txBox="1"/>
            <p:nvPr/>
          </p:nvSpPr>
          <p:spPr>
            <a:xfrm>
              <a:off x="3843610" y="4026209"/>
              <a:ext cx="5829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ct val="100000"/>
                <a:buFont typeface="Arial"/>
                <a:buNone/>
              </a:pPr>
              <a:r>
                <a:rPr lang="en" sz="2000" b="0" i="0" u="none" strike="noStrike" cap="none">
                  <a:solidFill>
                    <a:schemeClr val="dk1"/>
                  </a:solidFill>
                  <a:latin typeface="+mj-lt"/>
                  <a:ea typeface="Arial"/>
                  <a:cs typeface="Arial"/>
                  <a:sym typeface="Arial"/>
                </a:rPr>
                <a:t>Yes</a:t>
              </a:r>
              <a:endParaRPr sz="2000" b="0" i="0" u="none" strike="noStrike" cap="none">
                <a:solidFill>
                  <a:srgbClr val="000000"/>
                </a:solidFill>
                <a:latin typeface="+mj-lt"/>
                <a:ea typeface="Arial"/>
                <a:cs typeface="Arial"/>
                <a:sym typeface="Arial"/>
              </a:endParaRPr>
            </a:p>
          </p:txBody>
        </p:sp>
        <p:sp>
          <p:nvSpPr>
            <p:cNvPr id="28" name="Google Shape;519;p34">
              <a:extLst>
                <a:ext uri="{FF2B5EF4-FFF2-40B4-BE49-F238E27FC236}">
                  <a16:creationId xmlns:a16="http://schemas.microsoft.com/office/drawing/2014/main" id="{BF23858A-1B06-372C-E1DD-F80DA080BFEE}"/>
                </a:ext>
              </a:extLst>
            </p:cNvPr>
            <p:cNvSpPr/>
            <p:nvPr/>
          </p:nvSpPr>
          <p:spPr>
            <a:xfrm>
              <a:off x="3004135" y="4826909"/>
              <a:ext cx="1942800" cy="65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Not Happy person</a:t>
              </a:r>
              <a:endParaRPr sz="2000" b="0" i="0" u="none" strike="noStrike" cap="none">
                <a:solidFill>
                  <a:srgbClr val="000000"/>
                </a:solidFill>
                <a:latin typeface="+mj-lt"/>
                <a:ea typeface="Arial"/>
                <a:cs typeface="Arial"/>
                <a:sym typeface="Arial"/>
              </a:endParaRPr>
            </a:p>
          </p:txBody>
        </p:sp>
        <p:cxnSp>
          <p:nvCxnSpPr>
            <p:cNvPr id="29" name="Google Shape;520;p34">
              <a:extLst>
                <a:ext uri="{FF2B5EF4-FFF2-40B4-BE49-F238E27FC236}">
                  <a16:creationId xmlns:a16="http://schemas.microsoft.com/office/drawing/2014/main" id="{DEC83C7B-C8AF-B67B-0E59-17FAEB379CAC}"/>
                </a:ext>
              </a:extLst>
            </p:cNvPr>
            <p:cNvCxnSpPr>
              <a:cxnSpLocks/>
              <a:stCxn id="19" idx="2"/>
              <a:endCxn id="30" idx="0"/>
            </p:cNvCxnSpPr>
            <p:nvPr/>
          </p:nvCxnSpPr>
          <p:spPr>
            <a:xfrm>
              <a:off x="5354460" y="3752909"/>
              <a:ext cx="1078425" cy="1082565"/>
            </a:xfrm>
            <a:prstGeom prst="straightConnector1">
              <a:avLst/>
            </a:prstGeom>
            <a:noFill/>
            <a:ln w="9525" cap="flat" cmpd="sng">
              <a:solidFill>
                <a:schemeClr val="dk2"/>
              </a:solidFill>
              <a:prstDash val="solid"/>
              <a:round/>
              <a:headEnd type="none" w="sm" len="sm"/>
              <a:tailEnd type="triangle" w="med" len="med"/>
            </a:ln>
          </p:spPr>
        </p:cxnSp>
        <p:sp>
          <p:nvSpPr>
            <p:cNvPr id="30" name="Google Shape;521;p34">
              <a:extLst>
                <a:ext uri="{FF2B5EF4-FFF2-40B4-BE49-F238E27FC236}">
                  <a16:creationId xmlns:a16="http://schemas.microsoft.com/office/drawing/2014/main" id="{860CE86D-4BC7-FEF4-565A-B395B94A5F68}"/>
                </a:ext>
              </a:extLst>
            </p:cNvPr>
            <p:cNvSpPr/>
            <p:nvPr/>
          </p:nvSpPr>
          <p:spPr>
            <a:xfrm>
              <a:off x="5232885" y="4835474"/>
              <a:ext cx="2400000" cy="65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rgbClr val="000000"/>
                  </a:solidFill>
                  <a:latin typeface="+mj-lt"/>
                  <a:ea typeface="Arial"/>
                  <a:cs typeface="Arial"/>
                  <a:sym typeface="Arial"/>
                </a:rPr>
                <a:t>Happy person</a:t>
              </a:r>
              <a:endParaRPr sz="2000" b="0" i="0" u="none" strike="noStrike" cap="none">
                <a:solidFill>
                  <a:srgbClr val="000000"/>
                </a:solidFill>
                <a:latin typeface="+mj-lt"/>
                <a:ea typeface="Arial"/>
                <a:cs typeface="Arial"/>
                <a:sym typeface="Arial"/>
              </a:endParaRPr>
            </a:p>
          </p:txBody>
        </p:sp>
        <p:sp>
          <p:nvSpPr>
            <p:cNvPr id="31" name="Google Shape;522;p34">
              <a:extLst>
                <a:ext uri="{FF2B5EF4-FFF2-40B4-BE49-F238E27FC236}">
                  <a16:creationId xmlns:a16="http://schemas.microsoft.com/office/drawing/2014/main" id="{51EDEA08-3D84-FE5D-18FE-7AAB7B57FE8F}"/>
                </a:ext>
              </a:extLst>
            </p:cNvPr>
            <p:cNvSpPr txBox="1"/>
            <p:nvPr/>
          </p:nvSpPr>
          <p:spPr>
            <a:xfrm>
              <a:off x="6205360" y="4198834"/>
              <a:ext cx="774600" cy="35050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2000" b="0" i="0" u="none" strike="noStrike" cap="none">
                  <a:solidFill>
                    <a:schemeClr val="dk1"/>
                  </a:solidFill>
                  <a:latin typeface="+mj-lt"/>
                  <a:ea typeface="Arial"/>
                  <a:cs typeface="Arial"/>
                  <a:sym typeface="Arial"/>
                </a:rPr>
                <a:t>No</a:t>
              </a:r>
              <a:endParaRPr sz="2000" b="0" i="0" u="none" strike="noStrike" cap="none">
                <a:solidFill>
                  <a:srgbClr val="000000"/>
                </a:solidFill>
                <a:latin typeface="+mj-lt"/>
                <a:ea typeface="Arial"/>
                <a:cs typeface="Arial"/>
                <a:sym typeface="Arial"/>
              </a:endParaRPr>
            </a:p>
          </p:txBody>
        </p:sp>
      </p:grpSp>
    </p:spTree>
    <p:extLst>
      <p:ext uri="{BB962C8B-B14F-4D97-AF65-F5344CB8AC3E}">
        <p14:creationId xmlns:p14="http://schemas.microsoft.com/office/powerpoint/2010/main" val="3552061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Prediction of New Data Point</a:t>
            </a:r>
          </a:p>
        </p:txBody>
      </p:sp>
      <p:sp>
        <p:nvSpPr>
          <p:cNvPr id="2" name="Google Shape;528;p35">
            <a:extLst>
              <a:ext uri="{FF2B5EF4-FFF2-40B4-BE49-F238E27FC236}">
                <a16:creationId xmlns:a16="http://schemas.microsoft.com/office/drawing/2014/main" id="{FD64987C-A27D-9F4A-A15E-CA85B47A5620}"/>
              </a:ext>
            </a:extLst>
          </p:cNvPr>
          <p:cNvSpPr txBox="1"/>
          <p:nvPr/>
        </p:nvSpPr>
        <p:spPr>
          <a:xfrm>
            <a:off x="227012" y="1232211"/>
            <a:ext cx="11737975" cy="773051"/>
          </a:xfrm>
          <a:prstGeom prst="rect">
            <a:avLst/>
          </a:prstGeom>
          <a:noFill/>
          <a:ln>
            <a:noFill/>
          </a:ln>
        </p:spPr>
        <p:txBody>
          <a:bodyPr spcFirstLastPara="1" wrap="square" lIns="91425" tIns="91425" rIns="91425" bIns="91425" anchor="t" anchorCtr="0">
            <a:noAutofit/>
          </a:bodyPr>
          <a:lstStyle/>
          <a:p>
            <a:pPr>
              <a:buSzPts val="1400"/>
            </a:pPr>
            <a:r>
              <a:rPr lang="en" sz="2000" dirty="0">
                <a:solidFill>
                  <a:schemeClr val="dk1"/>
                </a:solidFill>
                <a:latin typeface="Roboto"/>
                <a:ea typeface="Roboto"/>
                <a:cs typeface="Roboto"/>
                <a:sym typeface="Roboto"/>
              </a:rPr>
              <a:t>The below table shows new data provided to decision tree - let's see how decision tree will work.</a:t>
            </a:r>
            <a:endParaRPr sz="2000" b="0" i="0" u="none" strike="noStrike" cap="none" dirty="0">
              <a:solidFill>
                <a:schemeClr val="dk1"/>
              </a:solidFill>
              <a:latin typeface="Arial"/>
              <a:ea typeface="Arial"/>
              <a:cs typeface="Arial"/>
              <a:sym typeface="Arial"/>
            </a:endParaRPr>
          </a:p>
        </p:txBody>
      </p:sp>
      <p:graphicFrame>
        <p:nvGraphicFramePr>
          <p:cNvPr id="3" name="Google Shape;529;p35">
            <a:extLst>
              <a:ext uri="{FF2B5EF4-FFF2-40B4-BE49-F238E27FC236}">
                <a16:creationId xmlns:a16="http://schemas.microsoft.com/office/drawing/2014/main" id="{4FAF4BBB-23EC-1A1B-EF1B-1793605A3926}"/>
              </a:ext>
            </a:extLst>
          </p:cNvPr>
          <p:cNvGraphicFramePr/>
          <p:nvPr>
            <p:extLst>
              <p:ext uri="{D42A27DB-BD31-4B8C-83A1-F6EECF244321}">
                <p14:modId xmlns:p14="http://schemas.microsoft.com/office/powerpoint/2010/main" val="998927600"/>
              </p:ext>
            </p:extLst>
          </p:nvPr>
        </p:nvGraphicFramePr>
        <p:xfrm>
          <a:off x="227013" y="2005262"/>
          <a:ext cx="4648200" cy="1422100"/>
        </p:xfrm>
        <a:graphic>
          <a:graphicData uri="http://schemas.openxmlformats.org/drawingml/2006/table">
            <a:tbl>
              <a:tblPr>
                <a:noFill/>
              </a:tblPr>
              <a:tblGrid>
                <a:gridCol w="1162050">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tblGrid>
              <a:tr h="654775">
                <a:tc>
                  <a:txBody>
                    <a:bodyPr/>
                    <a:lstStyle/>
                    <a:p>
                      <a:pPr marL="0" marR="0" lvl="0" indent="0" algn="ctr" rtl="0">
                        <a:lnSpc>
                          <a:spcPct val="100000"/>
                        </a:lnSpc>
                        <a:spcBef>
                          <a:spcPts val="0"/>
                        </a:spcBef>
                        <a:spcAft>
                          <a:spcPts val="0"/>
                        </a:spcAft>
                        <a:buClr>
                          <a:srgbClr val="000000"/>
                        </a:buClr>
                        <a:buSzPts val="1400"/>
                        <a:buFont typeface="Arial"/>
                        <a:buNone/>
                      </a:pPr>
                      <a:r>
                        <a:rPr lang="en" sz="2000" u="none" strike="noStrike" cap="none">
                          <a:solidFill>
                            <a:schemeClr val="bg1"/>
                          </a:solidFill>
                        </a:rPr>
                        <a:t>Loves Popcorn</a:t>
                      </a:r>
                      <a:endParaRPr sz="2000" u="none" strike="noStrike" cap="none">
                        <a:solidFill>
                          <a:schemeClr val="bg1"/>
                        </a:solidFill>
                      </a:endParaRPr>
                    </a:p>
                  </a:txBody>
                  <a:tcPr marL="91425" marR="91425" marT="91425" marB="91425"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000" u="none" strike="noStrike" cap="none">
                          <a:solidFill>
                            <a:schemeClr val="bg1"/>
                          </a:solidFill>
                        </a:rPr>
                        <a:t>Loves Soda</a:t>
                      </a:r>
                      <a:endParaRPr sz="2000" u="none" strike="noStrike" cap="none">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000" u="none" strike="noStrike" cap="none">
                          <a:solidFill>
                            <a:schemeClr val="bg1"/>
                          </a:solidFill>
                        </a:rPr>
                        <a:t>Age </a:t>
                      </a:r>
                      <a:endParaRPr sz="2000" u="none" strike="noStrike" cap="none">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000" u="none" strike="noStrike" cap="none" dirty="0">
                          <a:solidFill>
                            <a:schemeClr val="bg1"/>
                          </a:solidFill>
                        </a:rPr>
                        <a:t>Happy Person</a:t>
                      </a:r>
                      <a:endParaRPr sz="2000" u="none" strike="noStrike" cap="none" dirty="0">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629650">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t>Yes</a:t>
                      </a:r>
                      <a:endParaRPr sz="18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yes</a:t>
                      </a:r>
                      <a:endParaRPr sz="1800" u="none" strike="noStrike" cap="none" dirty="0"/>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15</a:t>
                      </a:r>
                      <a:endParaRPr sz="1800" u="none" strike="noStrike" cap="none" dirty="0"/>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t>???</a:t>
                      </a:r>
                      <a:endParaRPr sz="1800" u="none" strike="noStrike" cap="none" dirty="0"/>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3" name="Group 22">
            <a:extLst>
              <a:ext uri="{FF2B5EF4-FFF2-40B4-BE49-F238E27FC236}">
                <a16:creationId xmlns:a16="http://schemas.microsoft.com/office/drawing/2014/main" id="{84F33FCE-2F0D-A50F-9289-C09332DF9A5C}"/>
              </a:ext>
            </a:extLst>
          </p:cNvPr>
          <p:cNvGrpSpPr/>
          <p:nvPr/>
        </p:nvGrpSpPr>
        <p:grpSpPr>
          <a:xfrm>
            <a:off x="6242022" y="1854750"/>
            <a:ext cx="5722965" cy="4594944"/>
            <a:chOff x="5394214" y="2005262"/>
            <a:chExt cx="4752625" cy="3815862"/>
          </a:xfrm>
        </p:grpSpPr>
        <p:sp>
          <p:nvSpPr>
            <p:cNvPr id="4" name="Google Shape;531;p35">
              <a:extLst>
                <a:ext uri="{FF2B5EF4-FFF2-40B4-BE49-F238E27FC236}">
                  <a16:creationId xmlns:a16="http://schemas.microsoft.com/office/drawing/2014/main" id="{B8AD340B-16BC-9FEA-508B-4991AAEBA60E}"/>
                </a:ext>
              </a:extLst>
            </p:cNvPr>
            <p:cNvSpPr/>
            <p:nvPr/>
          </p:nvSpPr>
          <p:spPr>
            <a:xfrm>
              <a:off x="7726189" y="2005262"/>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    Loves Soda </a:t>
              </a:r>
              <a:endParaRPr sz="1800" b="0" i="0" u="none" strike="noStrike" cap="none">
                <a:solidFill>
                  <a:srgbClr val="000000"/>
                </a:solidFill>
                <a:latin typeface="+mj-lt"/>
                <a:ea typeface="Arial"/>
                <a:cs typeface="Arial"/>
                <a:sym typeface="Arial"/>
              </a:endParaRPr>
            </a:p>
          </p:txBody>
        </p:sp>
        <p:cxnSp>
          <p:nvCxnSpPr>
            <p:cNvPr id="5" name="Google Shape;532;p35">
              <a:extLst>
                <a:ext uri="{FF2B5EF4-FFF2-40B4-BE49-F238E27FC236}">
                  <a16:creationId xmlns:a16="http://schemas.microsoft.com/office/drawing/2014/main" id="{8B34703F-4ABB-6B38-AA8D-52DB104CB5D8}"/>
                </a:ext>
              </a:extLst>
            </p:cNvPr>
            <p:cNvCxnSpPr>
              <a:cxnSpLocks/>
              <a:stCxn id="4" idx="2"/>
              <a:endCxn id="6" idx="0"/>
            </p:cNvCxnSpPr>
            <p:nvPr/>
          </p:nvCxnSpPr>
          <p:spPr>
            <a:xfrm flipH="1">
              <a:off x="7260489" y="2503262"/>
              <a:ext cx="1288600" cy="1024062"/>
            </a:xfrm>
            <a:prstGeom prst="straightConnector1">
              <a:avLst/>
            </a:prstGeom>
            <a:noFill/>
            <a:ln w="9525" cap="flat" cmpd="sng">
              <a:solidFill>
                <a:schemeClr val="dk2"/>
              </a:solidFill>
              <a:prstDash val="solid"/>
              <a:round/>
              <a:headEnd type="none" w="sm" len="sm"/>
              <a:tailEnd type="triangle" w="med" len="med"/>
            </a:ln>
          </p:spPr>
        </p:cxnSp>
        <p:sp>
          <p:nvSpPr>
            <p:cNvPr id="6" name="Google Shape;533;p35">
              <a:extLst>
                <a:ext uri="{FF2B5EF4-FFF2-40B4-BE49-F238E27FC236}">
                  <a16:creationId xmlns:a16="http://schemas.microsoft.com/office/drawing/2014/main" id="{CB57B8EF-68D8-D3C9-9CF2-0D21039FA6D4}"/>
                </a:ext>
              </a:extLst>
            </p:cNvPr>
            <p:cNvSpPr/>
            <p:nvPr/>
          </p:nvSpPr>
          <p:spPr>
            <a:xfrm>
              <a:off x="6383889" y="3527324"/>
              <a:ext cx="17532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 Age &lt;12.5</a:t>
              </a:r>
              <a:endParaRPr sz="1800" b="0" i="0" u="none" strike="noStrike" cap="none">
                <a:solidFill>
                  <a:srgbClr val="000000"/>
                </a:solidFill>
                <a:latin typeface="+mj-lt"/>
                <a:ea typeface="Arial"/>
                <a:cs typeface="Arial"/>
                <a:sym typeface="Arial"/>
              </a:endParaRPr>
            </a:p>
          </p:txBody>
        </p:sp>
        <p:sp>
          <p:nvSpPr>
            <p:cNvPr id="9" name="Google Shape;534;p35">
              <a:extLst>
                <a:ext uri="{FF2B5EF4-FFF2-40B4-BE49-F238E27FC236}">
                  <a16:creationId xmlns:a16="http://schemas.microsoft.com/office/drawing/2014/main" id="{9C2BC670-1930-0CD4-7B27-B2777FA2CDBE}"/>
                </a:ext>
              </a:extLst>
            </p:cNvPr>
            <p:cNvSpPr/>
            <p:nvPr/>
          </p:nvSpPr>
          <p:spPr>
            <a:xfrm>
              <a:off x="8675639" y="3475574"/>
              <a:ext cx="1471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Not Happy person</a:t>
              </a:r>
              <a:endParaRPr sz="1800" b="0" i="0" u="none" strike="noStrike" cap="none">
                <a:solidFill>
                  <a:srgbClr val="000000"/>
                </a:solidFill>
                <a:latin typeface="+mj-lt"/>
                <a:ea typeface="Arial"/>
                <a:cs typeface="Arial"/>
                <a:sym typeface="Arial"/>
              </a:endParaRPr>
            </a:p>
          </p:txBody>
        </p:sp>
        <p:cxnSp>
          <p:nvCxnSpPr>
            <p:cNvPr id="10" name="Google Shape;535;p35">
              <a:extLst>
                <a:ext uri="{FF2B5EF4-FFF2-40B4-BE49-F238E27FC236}">
                  <a16:creationId xmlns:a16="http://schemas.microsoft.com/office/drawing/2014/main" id="{19CD83E1-3D48-0A08-45E1-2790425172B6}"/>
                </a:ext>
              </a:extLst>
            </p:cNvPr>
            <p:cNvCxnSpPr>
              <a:cxnSpLocks/>
              <a:stCxn id="4" idx="2"/>
              <a:endCxn id="9" idx="0"/>
            </p:cNvCxnSpPr>
            <p:nvPr/>
          </p:nvCxnSpPr>
          <p:spPr>
            <a:xfrm>
              <a:off x="8549089" y="2503262"/>
              <a:ext cx="862150" cy="972313"/>
            </a:xfrm>
            <a:prstGeom prst="straightConnector1">
              <a:avLst/>
            </a:prstGeom>
            <a:noFill/>
            <a:ln w="9525" cap="flat" cmpd="sng">
              <a:solidFill>
                <a:schemeClr val="dk2"/>
              </a:solidFill>
              <a:prstDash val="solid"/>
              <a:round/>
              <a:headEnd type="none" w="sm" len="sm"/>
              <a:tailEnd type="triangle" w="med" len="med"/>
            </a:ln>
          </p:spPr>
        </p:cxnSp>
        <p:cxnSp>
          <p:nvCxnSpPr>
            <p:cNvPr id="11" name="Google Shape;536;p35">
              <a:extLst>
                <a:ext uri="{FF2B5EF4-FFF2-40B4-BE49-F238E27FC236}">
                  <a16:creationId xmlns:a16="http://schemas.microsoft.com/office/drawing/2014/main" id="{75A083B5-45C8-861E-162C-1ACB84BAE136}"/>
                </a:ext>
              </a:extLst>
            </p:cNvPr>
            <p:cNvCxnSpPr>
              <a:cxnSpLocks/>
              <a:stCxn id="6" idx="2"/>
              <a:endCxn id="17" idx="0"/>
            </p:cNvCxnSpPr>
            <p:nvPr/>
          </p:nvCxnSpPr>
          <p:spPr>
            <a:xfrm flipH="1">
              <a:off x="6129814" y="3996523"/>
              <a:ext cx="1130675" cy="1122001"/>
            </a:xfrm>
            <a:prstGeom prst="straightConnector1">
              <a:avLst/>
            </a:prstGeom>
            <a:noFill/>
            <a:ln w="9525" cap="flat" cmpd="sng">
              <a:solidFill>
                <a:schemeClr val="dk2"/>
              </a:solidFill>
              <a:prstDash val="solid"/>
              <a:round/>
              <a:headEnd type="none" w="sm" len="sm"/>
              <a:tailEnd type="triangle" w="med" len="med"/>
            </a:ln>
          </p:spPr>
        </p:cxnSp>
        <p:sp>
          <p:nvSpPr>
            <p:cNvPr id="12" name="Google Shape;537;p35">
              <a:extLst>
                <a:ext uri="{FF2B5EF4-FFF2-40B4-BE49-F238E27FC236}">
                  <a16:creationId xmlns:a16="http://schemas.microsoft.com/office/drawing/2014/main" id="{EF1A413E-9301-7B57-715B-DF65D32BD83A}"/>
                </a:ext>
              </a:extLst>
            </p:cNvPr>
            <p:cNvSpPr txBox="1"/>
            <p:nvPr/>
          </p:nvSpPr>
          <p:spPr>
            <a:xfrm>
              <a:off x="6865414" y="2815199"/>
              <a:ext cx="862200" cy="38336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chemeClr val="dk1"/>
                  </a:solidFill>
                  <a:latin typeface="+mj-lt"/>
                  <a:ea typeface="Arial"/>
                  <a:cs typeface="Arial"/>
                  <a:sym typeface="Arial"/>
                </a:rPr>
                <a:t>Yes </a:t>
              </a:r>
              <a:endParaRPr sz="1800" b="0" i="0" u="none" strike="noStrike" cap="none">
                <a:solidFill>
                  <a:srgbClr val="000000"/>
                </a:solidFill>
                <a:latin typeface="+mj-lt"/>
                <a:ea typeface="Arial"/>
                <a:cs typeface="Arial"/>
                <a:sym typeface="Arial"/>
              </a:endParaRPr>
            </a:p>
          </p:txBody>
        </p:sp>
        <p:sp>
          <p:nvSpPr>
            <p:cNvPr id="13" name="Google Shape;538;p35">
              <a:extLst>
                <a:ext uri="{FF2B5EF4-FFF2-40B4-BE49-F238E27FC236}">
                  <a16:creationId xmlns:a16="http://schemas.microsoft.com/office/drawing/2014/main" id="{355BDEA4-D64F-335A-0600-DE949170C455}"/>
                </a:ext>
              </a:extLst>
            </p:cNvPr>
            <p:cNvSpPr txBox="1"/>
            <p:nvPr/>
          </p:nvSpPr>
          <p:spPr>
            <a:xfrm>
              <a:off x="9371989" y="2815212"/>
              <a:ext cx="447600" cy="38336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chemeClr val="dk1"/>
                  </a:solidFill>
                  <a:latin typeface="+mj-lt"/>
                  <a:ea typeface="Arial"/>
                  <a:cs typeface="Arial"/>
                  <a:sym typeface="Arial"/>
                </a:rPr>
                <a:t>No </a:t>
              </a:r>
              <a:endParaRPr sz="1800" b="0" i="0" u="none" strike="noStrike" cap="none">
                <a:solidFill>
                  <a:srgbClr val="000000"/>
                </a:solidFill>
                <a:latin typeface="+mj-lt"/>
                <a:ea typeface="Arial"/>
                <a:cs typeface="Arial"/>
                <a:sym typeface="Arial"/>
              </a:endParaRPr>
            </a:p>
          </p:txBody>
        </p:sp>
        <p:sp>
          <p:nvSpPr>
            <p:cNvPr id="14" name="Google Shape;539;p35">
              <a:extLst>
                <a:ext uri="{FF2B5EF4-FFF2-40B4-BE49-F238E27FC236}">
                  <a16:creationId xmlns:a16="http://schemas.microsoft.com/office/drawing/2014/main" id="{296AE879-7E2B-4F25-80EB-592E7D8881F9}"/>
                </a:ext>
              </a:extLst>
            </p:cNvPr>
            <p:cNvSpPr txBox="1"/>
            <p:nvPr/>
          </p:nvSpPr>
          <p:spPr>
            <a:xfrm>
              <a:off x="6045114" y="4303254"/>
              <a:ext cx="628500" cy="383364"/>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 sz="1800" b="0" i="0" u="none" strike="noStrike" cap="none">
                  <a:solidFill>
                    <a:schemeClr val="dk1"/>
                  </a:solidFill>
                  <a:latin typeface="+mj-lt"/>
                  <a:ea typeface="Arial"/>
                  <a:cs typeface="Arial"/>
                  <a:sym typeface="Arial"/>
                </a:rPr>
                <a:t>Yes </a:t>
              </a:r>
              <a:endParaRPr sz="1800" b="0" i="0" u="none" strike="noStrike" cap="none">
                <a:solidFill>
                  <a:srgbClr val="000000"/>
                </a:solidFill>
                <a:latin typeface="+mj-lt"/>
                <a:ea typeface="Arial"/>
                <a:cs typeface="Arial"/>
                <a:sym typeface="Arial"/>
              </a:endParaRPr>
            </a:p>
          </p:txBody>
        </p:sp>
        <p:cxnSp>
          <p:nvCxnSpPr>
            <p:cNvPr id="15" name="Google Shape;540;p35">
              <a:extLst>
                <a:ext uri="{FF2B5EF4-FFF2-40B4-BE49-F238E27FC236}">
                  <a16:creationId xmlns:a16="http://schemas.microsoft.com/office/drawing/2014/main" id="{36205083-0B6F-CC9A-5032-F81C0E9C4B09}"/>
                </a:ext>
              </a:extLst>
            </p:cNvPr>
            <p:cNvCxnSpPr>
              <a:cxnSpLocks/>
              <a:stCxn id="6" idx="2"/>
              <a:endCxn id="18" idx="0"/>
            </p:cNvCxnSpPr>
            <p:nvPr/>
          </p:nvCxnSpPr>
          <p:spPr>
            <a:xfrm>
              <a:off x="7260489" y="3996523"/>
              <a:ext cx="791900" cy="1110301"/>
            </a:xfrm>
            <a:prstGeom prst="straightConnector1">
              <a:avLst/>
            </a:prstGeom>
            <a:noFill/>
            <a:ln w="9525" cap="flat" cmpd="sng">
              <a:solidFill>
                <a:schemeClr val="dk2"/>
              </a:solidFill>
              <a:prstDash val="solid"/>
              <a:round/>
              <a:headEnd type="none" w="sm" len="sm"/>
              <a:tailEnd type="triangle" w="med" len="med"/>
            </a:ln>
          </p:spPr>
        </p:cxnSp>
        <p:sp>
          <p:nvSpPr>
            <p:cNvPr id="16" name="Google Shape;541;p35">
              <a:extLst>
                <a:ext uri="{FF2B5EF4-FFF2-40B4-BE49-F238E27FC236}">
                  <a16:creationId xmlns:a16="http://schemas.microsoft.com/office/drawing/2014/main" id="{AD89EDC9-6E2D-98DB-3205-32CFFB854072}"/>
                </a:ext>
              </a:extLst>
            </p:cNvPr>
            <p:cNvSpPr txBox="1"/>
            <p:nvPr/>
          </p:nvSpPr>
          <p:spPr>
            <a:xfrm>
              <a:off x="7726069" y="4365840"/>
              <a:ext cx="628500" cy="383364"/>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400"/>
                <a:buFont typeface="Arial"/>
                <a:buNone/>
              </a:pPr>
              <a:r>
                <a:rPr lang="en" sz="1800" b="0" i="0" u="none" strike="noStrike" cap="none">
                  <a:solidFill>
                    <a:schemeClr val="dk1"/>
                  </a:solidFill>
                  <a:latin typeface="+mj-lt"/>
                  <a:ea typeface="Arial"/>
                  <a:cs typeface="Arial"/>
                  <a:sym typeface="Arial"/>
                </a:rPr>
                <a:t>No</a:t>
              </a:r>
              <a:endParaRPr sz="1800" b="0" i="0" u="none" strike="noStrike" cap="none">
                <a:solidFill>
                  <a:srgbClr val="000000"/>
                </a:solidFill>
                <a:latin typeface="+mj-lt"/>
                <a:ea typeface="Arial"/>
                <a:cs typeface="Arial"/>
                <a:sym typeface="Arial"/>
              </a:endParaRPr>
            </a:p>
          </p:txBody>
        </p:sp>
        <p:sp>
          <p:nvSpPr>
            <p:cNvPr id="17" name="Google Shape;542;p35">
              <a:extLst>
                <a:ext uri="{FF2B5EF4-FFF2-40B4-BE49-F238E27FC236}">
                  <a16:creationId xmlns:a16="http://schemas.microsoft.com/office/drawing/2014/main" id="{ED330816-2293-7425-F260-9701CF522B77}"/>
                </a:ext>
              </a:extLst>
            </p:cNvPr>
            <p:cNvSpPr/>
            <p:nvPr/>
          </p:nvSpPr>
          <p:spPr>
            <a:xfrm>
              <a:off x="5394214" y="5118524"/>
              <a:ext cx="1471200" cy="70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Not Happy person</a:t>
              </a:r>
              <a:endParaRPr sz="1800" b="0" i="0" u="none" strike="noStrike" cap="none">
                <a:solidFill>
                  <a:srgbClr val="000000"/>
                </a:solidFill>
                <a:latin typeface="+mj-lt"/>
                <a:ea typeface="Arial"/>
                <a:cs typeface="Arial"/>
                <a:sym typeface="Arial"/>
              </a:endParaRPr>
            </a:p>
          </p:txBody>
        </p:sp>
        <p:sp>
          <p:nvSpPr>
            <p:cNvPr id="18" name="Google Shape;543;p35">
              <a:extLst>
                <a:ext uri="{FF2B5EF4-FFF2-40B4-BE49-F238E27FC236}">
                  <a16:creationId xmlns:a16="http://schemas.microsoft.com/office/drawing/2014/main" id="{C3C4C2D5-9FC8-6ABE-6954-3CC5A9F29C4A}"/>
                </a:ext>
              </a:extLst>
            </p:cNvPr>
            <p:cNvSpPr/>
            <p:nvPr/>
          </p:nvSpPr>
          <p:spPr>
            <a:xfrm>
              <a:off x="7316789" y="5106824"/>
              <a:ext cx="1471200" cy="70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mj-lt"/>
                  <a:ea typeface="Arial"/>
                  <a:cs typeface="Arial"/>
                  <a:sym typeface="Arial"/>
                </a:rPr>
                <a:t>Happy person</a:t>
              </a:r>
              <a:endParaRPr sz="1800" b="0" i="0" u="none" strike="noStrike" cap="none">
                <a:solidFill>
                  <a:srgbClr val="000000"/>
                </a:solidFill>
                <a:latin typeface="+mj-lt"/>
                <a:ea typeface="Arial"/>
                <a:cs typeface="Arial"/>
                <a:sym typeface="Arial"/>
              </a:endParaRPr>
            </a:p>
          </p:txBody>
        </p:sp>
      </p:grpSp>
      <p:sp>
        <p:nvSpPr>
          <p:cNvPr id="39" name="Google Shape;530;p35">
            <a:extLst>
              <a:ext uri="{FF2B5EF4-FFF2-40B4-BE49-F238E27FC236}">
                <a16:creationId xmlns:a16="http://schemas.microsoft.com/office/drawing/2014/main" id="{38A3566E-EF26-7EF7-F024-39CE7C768F19}"/>
              </a:ext>
            </a:extLst>
          </p:cNvPr>
          <p:cNvSpPr txBox="1"/>
          <p:nvPr/>
        </p:nvSpPr>
        <p:spPr>
          <a:xfrm>
            <a:off x="213222" y="4252565"/>
            <a:ext cx="6603231"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mj-lt"/>
                <a:ea typeface="Arial"/>
                <a:cs typeface="Arial"/>
                <a:sym typeface="Arial"/>
              </a:rPr>
              <a:t>On this very information, if we want to predict whether the person will be happy/not.</a:t>
            </a:r>
            <a:endParaRPr sz="2000" b="0" i="0" u="none" strike="noStrike" cap="none" dirty="0">
              <a:solidFill>
                <a:srgbClr val="000000"/>
              </a:solidFill>
              <a:latin typeface="+mj-lt"/>
              <a:ea typeface="Arial"/>
              <a:cs typeface="Arial"/>
              <a:sym typeface="Arial"/>
            </a:endParaRPr>
          </a:p>
        </p:txBody>
      </p:sp>
    </p:spTree>
    <p:extLst>
      <p:ext uri="{BB962C8B-B14F-4D97-AF65-F5344CB8AC3E}">
        <p14:creationId xmlns:p14="http://schemas.microsoft.com/office/powerpoint/2010/main" val="2820567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Quiz Poll</a:t>
            </a:r>
          </a:p>
        </p:txBody>
      </p:sp>
      <p:sp>
        <p:nvSpPr>
          <p:cNvPr id="7" name="Google Shape;613;p42">
            <a:extLst>
              <a:ext uri="{FF2B5EF4-FFF2-40B4-BE49-F238E27FC236}">
                <a16:creationId xmlns:a16="http://schemas.microsoft.com/office/drawing/2014/main" id="{9A6BCDCF-5FB4-FD78-33CF-48BCBBDB2AA4}"/>
              </a:ext>
            </a:extLst>
          </p:cNvPr>
          <p:cNvSpPr txBox="1"/>
          <p:nvPr/>
        </p:nvSpPr>
        <p:spPr>
          <a:xfrm>
            <a:off x="227012" y="1106984"/>
            <a:ext cx="11737975" cy="53462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rgbClr val="000000"/>
              </a:buClr>
              <a:buSzPts val="1400"/>
              <a:buFont typeface="Arial"/>
              <a:buNone/>
            </a:pPr>
            <a:r>
              <a:rPr lang="en-GB" sz="1800" b="0" i="0" u="none" strike="noStrike" cap="none" dirty="0">
                <a:solidFill>
                  <a:srgbClr val="000000"/>
                </a:solidFill>
                <a:latin typeface="+mj-lt"/>
                <a:ea typeface="Arial"/>
                <a:cs typeface="Arial"/>
                <a:sym typeface="Arial"/>
              </a:rPr>
              <a:t>1.  What are the metrics to measure the impurities of a decision tree classifier?</a:t>
            </a: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b="0" i="0" u="none" strike="noStrike" cap="none" dirty="0">
                <a:solidFill>
                  <a:srgbClr val="000000"/>
                </a:solidFill>
                <a:latin typeface="+mj-lt"/>
                <a:ea typeface="Arial"/>
                <a:cs typeface="Arial"/>
                <a:sym typeface="Arial"/>
              </a:rPr>
              <a:t>Entropy</a:t>
            </a: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b="0" i="0" u="none" strike="noStrike" cap="none" dirty="0">
                <a:solidFill>
                  <a:srgbClr val="000000"/>
                </a:solidFill>
                <a:latin typeface="+mj-lt"/>
                <a:ea typeface="Arial"/>
                <a:cs typeface="Arial"/>
                <a:sym typeface="Arial"/>
              </a:rPr>
              <a:t>Gini index</a:t>
            </a: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i="0" u="none" strike="noStrike" cap="none" dirty="0">
                <a:solidFill>
                  <a:srgbClr val="000000"/>
                </a:solidFill>
                <a:latin typeface="+mj-lt"/>
                <a:ea typeface="Arial"/>
                <a:cs typeface="Arial"/>
                <a:sym typeface="Arial"/>
              </a:rPr>
              <a:t>Both I &amp; II above</a:t>
            </a: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b="0" i="0" u="none" strike="noStrike" cap="none" dirty="0">
                <a:solidFill>
                  <a:srgbClr val="000000"/>
                </a:solidFill>
                <a:latin typeface="+mj-lt"/>
                <a:ea typeface="Arial"/>
                <a:cs typeface="Arial"/>
                <a:sym typeface="Arial"/>
              </a:rPr>
              <a:t>Standard deviation reduction. </a:t>
            </a:r>
          </a:p>
          <a:p>
            <a:pPr>
              <a:spcAft>
                <a:spcPts val="600"/>
              </a:spcAft>
              <a:buSzPts val="1400"/>
            </a:pPr>
            <a:r>
              <a:rPr lang="en-GB" sz="1800" b="0" i="0" u="none" strike="noStrike" cap="none" dirty="0">
                <a:solidFill>
                  <a:srgbClr val="000000"/>
                </a:solidFill>
                <a:latin typeface="+mj-lt"/>
                <a:ea typeface="Arial"/>
                <a:cs typeface="Arial"/>
                <a:sym typeface="Arial"/>
              </a:rPr>
              <a:t>2. Suppose a dataset consist of 4 features where 3 features are predictors</a:t>
            </a:r>
            <a:r>
              <a:rPr lang="en-GB" sz="1800" dirty="0">
                <a:latin typeface="+mj-lt"/>
              </a:rPr>
              <a:t>,</a:t>
            </a:r>
            <a:r>
              <a:rPr lang="en-GB" sz="1800" b="0" i="0" u="none" strike="noStrike" cap="none" dirty="0">
                <a:solidFill>
                  <a:srgbClr val="000000"/>
                </a:solidFill>
                <a:latin typeface="+mj-lt"/>
                <a:ea typeface="Arial"/>
                <a:cs typeface="Arial"/>
                <a:sym typeface="Arial"/>
              </a:rPr>
              <a:t> and another feature is Target variable.</a:t>
            </a:r>
            <a:r>
              <a:rPr lang="en-GB" sz="1800" dirty="0">
                <a:latin typeface="+mj-lt"/>
              </a:rPr>
              <a:t> </a:t>
            </a:r>
            <a:r>
              <a:rPr lang="en-GB" sz="1800" b="0" i="0" u="none" strike="noStrike" cap="none" dirty="0">
                <a:solidFill>
                  <a:srgbClr val="000000"/>
                </a:solidFill>
                <a:latin typeface="+mj-lt"/>
                <a:ea typeface="Arial"/>
                <a:cs typeface="Arial"/>
                <a:sym typeface="Arial"/>
              </a:rPr>
              <a:t>Now suppose if we have to select</a:t>
            </a:r>
            <a:r>
              <a:rPr lang="en-GB" sz="1800" dirty="0">
                <a:latin typeface="+mj-lt"/>
              </a:rPr>
              <a:t> </a:t>
            </a:r>
            <a:r>
              <a:rPr lang="en-GB" sz="1800" b="0" i="0" u="none" strike="noStrike" cap="none" dirty="0">
                <a:solidFill>
                  <a:srgbClr val="000000"/>
                </a:solidFill>
                <a:latin typeface="+mj-lt"/>
                <a:ea typeface="Arial"/>
                <a:cs typeface="Arial"/>
                <a:sym typeface="Arial"/>
              </a:rPr>
              <a:t>a feature as root node, then will it be an arbitrarily selection feature ?</a:t>
            </a:r>
            <a:endParaRPr lang="en-GB" sz="1800" b="0" i="0" u="none" strike="noStrike" cap="none" dirty="0">
              <a:solidFill>
                <a:srgbClr val="000000"/>
              </a:solidFill>
              <a:latin typeface="+mj-lt"/>
              <a:ea typeface="Arial"/>
              <a:cs typeface="Arial"/>
            </a:endParaRP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b="0" i="0" u="none" strike="noStrike" cap="none" dirty="0">
                <a:solidFill>
                  <a:srgbClr val="000000"/>
                </a:solidFill>
                <a:latin typeface="+mj-lt"/>
                <a:ea typeface="Arial"/>
                <a:cs typeface="Arial"/>
                <a:sym typeface="Arial"/>
              </a:rPr>
              <a:t>Yes</a:t>
            </a: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i="0" u="none" strike="noStrike" cap="none" dirty="0">
                <a:solidFill>
                  <a:srgbClr val="000000"/>
                </a:solidFill>
                <a:latin typeface="+mj-lt"/>
                <a:ea typeface="Arial"/>
                <a:cs typeface="Arial"/>
                <a:sym typeface="Arial"/>
              </a:rPr>
              <a:t>No</a:t>
            </a:r>
          </a:p>
          <a:p>
            <a:pPr>
              <a:spcAft>
                <a:spcPts val="600"/>
              </a:spcAft>
              <a:buSzPts val="1400"/>
            </a:pPr>
            <a:r>
              <a:rPr lang="en-GB" sz="1800" b="0" i="0" u="none" strike="noStrike" cap="none" dirty="0">
                <a:solidFill>
                  <a:srgbClr val="000000"/>
                </a:solidFill>
                <a:latin typeface="+mj-lt"/>
                <a:ea typeface="Arial"/>
                <a:cs typeface="Arial"/>
                <a:sym typeface="Arial"/>
              </a:rPr>
              <a:t>3.</a:t>
            </a:r>
            <a:r>
              <a:rPr lang="en-GB" sz="1800" dirty="0">
                <a:latin typeface="+mj-lt"/>
              </a:rPr>
              <a:t> </a:t>
            </a:r>
            <a:r>
              <a:rPr lang="en-GB" sz="1800" b="0" i="0" u="none" strike="noStrike" cap="none" dirty="0">
                <a:solidFill>
                  <a:srgbClr val="000000"/>
                </a:solidFill>
                <a:latin typeface="+mj-lt"/>
                <a:ea typeface="Arial"/>
                <a:cs typeface="Arial"/>
                <a:sym typeface="Arial"/>
              </a:rPr>
              <a:t> What will be the node </a:t>
            </a:r>
            <a:r>
              <a:rPr lang="en-GB" sz="1800" dirty="0">
                <a:latin typeface="+mj-lt"/>
              </a:rPr>
              <a:t>that </a:t>
            </a:r>
            <a:r>
              <a:rPr lang="en-GB" sz="18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we</a:t>
            </a:r>
            <a:r>
              <a:rPr lang="en-GB" sz="1800" b="0" i="0" u="none" strike="noStrike" cap="none" dirty="0">
                <a:solidFill>
                  <a:srgbClr val="000000"/>
                </a:solidFill>
                <a:latin typeface="+mj-lt"/>
                <a:ea typeface="Arial"/>
                <a:cs typeface="Arial"/>
                <a:sym typeface="Arial"/>
              </a:rPr>
              <a:t> will be calling in a decision tree where there will be no further </a:t>
            </a:r>
            <a:r>
              <a:rPr lang="en-GB" sz="1800" dirty="0">
                <a:latin typeface="+mj-lt"/>
              </a:rPr>
              <a:t>splits happening</a:t>
            </a:r>
            <a:r>
              <a:rPr lang="en-GB" sz="1800" b="0" i="0" u="none" strike="noStrike" cap="none" dirty="0">
                <a:solidFill>
                  <a:srgbClr val="000000"/>
                </a:solidFill>
                <a:latin typeface="+mj-lt"/>
                <a:ea typeface="Arial"/>
                <a:cs typeface="Arial"/>
                <a:sym typeface="Arial"/>
              </a:rPr>
              <a:t>?</a:t>
            </a:r>
            <a:endParaRPr lang="en-GB" sz="1800" b="0" i="0" u="none" strike="noStrike" cap="none" dirty="0">
              <a:solidFill>
                <a:srgbClr val="000000"/>
              </a:solidFill>
              <a:latin typeface="+mj-lt"/>
              <a:ea typeface="Arial"/>
              <a:cs typeface="Arial"/>
            </a:endParaRP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b="0" i="0" u="none" strike="noStrike" cap="none" dirty="0">
                <a:solidFill>
                  <a:srgbClr val="000000"/>
                </a:solidFill>
                <a:latin typeface="+mj-lt"/>
                <a:ea typeface="Arial"/>
                <a:cs typeface="Arial"/>
                <a:sym typeface="Arial"/>
              </a:rPr>
              <a:t>Root node</a:t>
            </a: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i="0" u="none" strike="noStrike" cap="none" dirty="0">
                <a:solidFill>
                  <a:srgbClr val="000000"/>
                </a:solidFill>
                <a:latin typeface="+mj-lt"/>
                <a:ea typeface="Arial"/>
                <a:cs typeface="Arial"/>
                <a:sym typeface="Arial"/>
              </a:rPr>
              <a:t>Terminal node</a:t>
            </a:r>
          </a:p>
          <a:p>
            <a:pPr marL="482600" marR="0" lvl="0" indent="-342900" algn="l" rtl="0">
              <a:lnSpc>
                <a:spcPct val="100000"/>
              </a:lnSpc>
              <a:spcBef>
                <a:spcPts val="0"/>
              </a:spcBef>
              <a:spcAft>
                <a:spcPts val="600"/>
              </a:spcAft>
              <a:buClr>
                <a:srgbClr val="000000"/>
              </a:buClr>
              <a:buSzPct val="100000"/>
              <a:buFont typeface="+mj-lt"/>
              <a:buAutoNum type="alphaLcParenR"/>
            </a:pPr>
            <a:r>
              <a:rPr lang="en-GB" sz="1800" b="0" i="0" u="none" strike="noStrike" cap="none" dirty="0">
                <a:solidFill>
                  <a:srgbClr val="000000"/>
                </a:solidFill>
                <a:latin typeface="+mj-lt"/>
                <a:ea typeface="Arial"/>
                <a:cs typeface="Arial"/>
                <a:sym typeface="Arial"/>
              </a:rPr>
              <a:t>Decision node</a:t>
            </a:r>
          </a:p>
          <a:p>
            <a:pPr marL="482600" indent="-342900">
              <a:spcAft>
                <a:spcPts val="600"/>
              </a:spcAft>
              <a:buSzPct val="100000"/>
              <a:buFont typeface="+mj-lt"/>
              <a:buAutoNum type="alphaLcParenR"/>
            </a:pPr>
            <a:r>
              <a:rPr lang="en-GB" sz="1800" b="0" i="0" u="none" strike="noStrike" cap="none" dirty="0">
                <a:solidFill>
                  <a:srgbClr val="000000"/>
                </a:solidFill>
                <a:latin typeface="+mj-lt"/>
                <a:ea typeface="Arial"/>
                <a:cs typeface="Arial"/>
                <a:sym typeface="Arial"/>
              </a:rPr>
              <a:t>Branch </a:t>
            </a:r>
            <a:r>
              <a:rPr lang="en-GB" sz="1800" dirty="0">
                <a:latin typeface="+mj-lt"/>
              </a:rPr>
              <a:t>node   </a:t>
            </a:r>
            <a:endParaRPr lang="en-GB" sz="1800" b="0" i="0" u="none" strike="noStrike" cap="none" dirty="0">
              <a:solidFill>
                <a:srgbClr val="000000"/>
              </a:solidFill>
              <a:latin typeface="+mj-lt"/>
              <a:ea typeface="Arial"/>
              <a:cs typeface="Arial"/>
            </a:endParaRPr>
          </a:p>
          <a:p>
            <a:pPr marL="0" marR="0" lvl="0" indent="0" algn="l" rtl="0">
              <a:lnSpc>
                <a:spcPct val="100000"/>
              </a:lnSpc>
              <a:spcBef>
                <a:spcPts val="0"/>
              </a:spcBef>
              <a:spcAft>
                <a:spcPts val="600"/>
              </a:spcAft>
              <a:buClr>
                <a:srgbClr val="000000"/>
              </a:buClr>
              <a:buSzPts val="1400"/>
              <a:buFont typeface="Arial"/>
              <a:buNone/>
            </a:pPr>
            <a:r>
              <a:rPr lang="en-GB" sz="1800" b="0" i="0" u="none" strike="noStrike" cap="none" dirty="0">
                <a:solidFill>
                  <a:srgbClr val="000000"/>
                </a:solidFill>
                <a:latin typeface="+mj-lt"/>
                <a:ea typeface="Arial"/>
                <a:cs typeface="Arial"/>
                <a:sym typeface="Arial"/>
              </a:rPr>
              <a:t>               </a:t>
            </a:r>
          </a:p>
        </p:txBody>
      </p:sp>
    </p:spTree>
    <p:extLst>
      <p:ext uri="{BB962C8B-B14F-4D97-AF65-F5344CB8AC3E}">
        <p14:creationId xmlns:p14="http://schemas.microsoft.com/office/powerpoint/2010/main" val="697044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Quiz Poll</a:t>
            </a:r>
          </a:p>
        </p:txBody>
      </p:sp>
      <p:sp>
        <p:nvSpPr>
          <p:cNvPr id="7" name="Google Shape;613;p42">
            <a:extLst>
              <a:ext uri="{FF2B5EF4-FFF2-40B4-BE49-F238E27FC236}">
                <a16:creationId xmlns:a16="http://schemas.microsoft.com/office/drawing/2014/main" id="{9A6BCDCF-5FB4-FD78-33CF-48BCBBDB2AA4}"/>
              </a:ext>
            </a:extLst>
          </p:cNvPr>
          <p:cNvSpPr txBox="1"/>
          <p:nvPr/>
        </p:nvSpPr>
        <p:spPr>
          <a:xfrm>
            <a:off x="227012" y="1106984"/>
            <a:ext cx="11737975" cy="5346204"/>
          </a:xfrm>
          <a:prstGeom prst="rect">
            <a:avLst/>
          </a:prstGeom>
          <a:noFill/>
          <a:ln>
            <a:noFill/>
          </a:ln>
        </p:spPr>
        <p:txBody>
          <a:bodyPr spcFirstLastPara="1" wrap="square" lIns="91425" tIns="91425" rIns="91425" bIns="91425" anchor="t" anchorCtr="0">
            <a:noAutofit/>
          </a:bodyPr>
          <a:lstStyle/>
          <a:p>
            <a:pPr>
              <a:spcAft>
                <a:spcPts val="1200"/>
              </a:spcAft>
              <a:buSzPts val="1400"/>
            </a:pPr>
            <a:r>
              <a:rPr lang="en-US" sz="1800" b="0" i="0" u="none" strike="noStrike" cap="none" dirty="0">
                <a:solidFill>
                  <a:srgbClr val="000000"/>
                </a:solidFill>
                <a:latin typeface="+mj-lt"/>
                <a:ea typeface="Arial"/>
                <a:cs typeface="Arial"/>
                <a:sym typeface="Arial"/>
              </a:rPr>
              <a:t>4.</a:t>
            </a:r>
            <a:r>
              <a:rPr lang="en-US" sz="1800" dirty="0">
                <a:latin typeface="+mj-lt"/>
              </a:rPr>
              <a:t> Assume</a:t>
            </a:r>
            <a:r>
              <a:rPr lang="en-US" sz="1800" b="0" i="0" u="none" strike="noStrike" cap="none" dirty="0">
                <a:solidFill>
                  <a:srgbClr val="000000"/>
                </a:solidFill>
                <a:latin typeface="+mj-lt"/>
                <a:ea typeface="Arial"/>
                <a:cs typeface="Arial"/>
                <a:sym typeface="Arial"/>
              </a:rPr>
              <a:t> in a dataset</a:t>
            </a:r>
            <a:r>
              <a:rPr lang="en-US" sz="1800" dirty="0">
                <a:latin typeface="+mj-lt"/>
              </a:rPr>
              <a:t>, </a:t>
            </a:r>
            <a:r>
              <a:rPr lang="en-US" sz="1800" b="0" i="0" u="none" strike="noStrike" cap="none" dirty="0">
                <a:solidFill>
                  <a:srgbClr val="000000"/>
                </a:solidFill>
                <a:latin typeface="+mj-lt"/>
                <a:ea typeface="Arial"/>
                <a:cs typeface="Arial"/>
                <a:sym typeface="Arial"/>
              </a:rPr>
              <a:t>we have 4 features out of those one feature is continuous variable. </a:t>
            </a:r>
            <a:r>
              <a:rPr lang="en-US" sz="1800" dirty="0">
                <a:latin typeface="+mj-lt"/>
              </a:rPr>
              <a:t>In selecting the root node, we have to compute the </a:t>
            </a:r>
            <a:r>
              <a:rPr lang="en-US" sz="1800" dirty="0" err="1">
                <a:latin typeface="+mj-lt"/>
              </a:rPr>
              <a:t>gini</a:t>
            </a:r>
            <a:r>
              <a:rPr lang="en-US" sz="1800" dirty="0">
                <a:latin typeface="+mj-lt"/>
              </a:rPr>
              <a:t> index for each variable</a:t>
            </a:r>
            <a:r>
              <a:rPr lang="en-US" sz="1800" b="0" i="0" u="none" strike="noStrike" cap="none" dirty="0">
                <a:solidFill>
                  <a:srgbClr val="000000"/>
                </a:solidFill>
                <a:latin typeface="+mj-lt"/>
                <a:ea typeface="Arial"/>
                <a:cs typeface="Arial"/>
                <a:sym typeface="Arial"/>
              </a:rPr>
              <a:t>. So when it comes</a:t>
            </a:r>
            <a:r>
              <a:rPr lang="en-US" sz="1800" dirty="0">
                <a:latin typeface="+mj-lt"/>
              </a:rPr>
              <a:t> to</a:t>
            </a:r>
            <a:r>
              <a:rPr lang="en-US" sz="1800" dirty="0">
                <a:solidFill>
                  <a:schemeClr val="dk1"/>
                </a:solidFill>
                <a:highlight>
                  <a:srgbClr val="FFFFFF"/>
                </a:highlight>
                <a:latin typeface="+mj-lt"/>
                <a:ea typeface="Roboto"/>
                <a:cs typeface="Roboto"/>
                <a:sym typeface="Roboto"/>
              </a:rPr>
              <a:t> a </a:t>
            </a:r>
            <a:r>
              <a:rPr lang="en-US" sz="1800" b="0" i="0" u="none" strike="noStrike" cap="none" dirty="0">
                <a:solidFill>
                  <a:srgbClr val="000000"/>
                </a:solidFill>
                <a:latin typeface="+mj-lt"/>
                <a:ea typeface="Arial"/>
                <a:cs typeface="Arial"/>
                <a:sym typeface="Arial"/>
              </a:rPr>
              <a:t>constant variable, how </a:t>
            </a:r>
            <a:r>
              <a:rPr lang="en-US" sz="1800" dirty="0">
                <a:latin typeface="+mj-lt"/>
              </a:rPr>
              <a:t>will the</a:t>
            </a:r>
            <a:r>
              <a:rPr lang="en-US" sz="1800" b="0" i="0" u="none" strike="noStrike" cap="none" dirty="0">
                <a:solidFill>
                  <a:srgbClr val="000000"/>
                </a:solidFill>
                <a:latin typeface="+mj-lt"/>
                <a:ea typeface="Arial"/>
                <a:cs typeface="Arial"/>
                <a:sym typeface="Arial"/>
              </a:rPr>
              <a:t> </a:t>
            </a:r>
            <a:r>
              <a:rPr lang="en-US" sz="1800" b="0" i="0" u="none" strike="noStrike" cap="none" dirty="0" err="1">
                <a:solidFill>
                  <a:srgbClr val="000000"/>
                </a:solidFill>
                <a:latin typeface="+mj-lt"/>
                <a:ea typeface="Arial"/>
                <a:cs typeface="Arial"/>
                <a:sym typeface="Arial"/>
              </a:rPr>
              <a:t>gini</a:t>
            </a:r>
            <a:r>
              <a:rPr lang="en-US" sz="1800" b="0" i="0" u="none" strike="noStrike" cap="none" dirty="0">
                <a:solidFill>
                  <a:srgbClr val="000000"/>
                </a:solidFill>
                <a:latin typeface="+mj-lt"/>
                <a:ea typeface="Arial"/>
                <a:cs typeface="Arial"/>
                <a:sym typeface="Arial"/>
              </a:rPr>
              <a:t> impurity be calculated?</a:t>
            </a: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b="0" i="0" u="none" strike="noStrike" cap="none" dirty="0">
                <a:solidFill>
                  <a:srgbClr val="000000"/>
                </a:solidFill>
                <a:latin typeface="+mj-lt"/>
                <a:ea typeface="Arial"/>
                <a:cs typeface="Arial"/>
                <a:sym typeface="Arial"/>
              </a:rPr>
              <a:t>Taking account of the continuous variable.</a:t>
            </a: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b="0" i="0" u="none" strike="noStrike" cap="none" dirty="0">
                <a:solidFill>
                  <a:srgbClr val="000000"/>
                </a:solidFill>
                <a:latin typeface="+mj-lt"/>
                <a:ea typeface="Arial"/>
                <a:cs typeface="Arial"/>
                <a:sym typeface="Arial"/>
              </a:rPr>
              <a:t>Halving the records and then computing the </a:t>
            </a:r>
            <a:r>
              <a:rPr lang="en-US" sz="1800" b="0" i="0" u="none" strike="noStrike" cap="none" dirty="0" err="1">
                <a:solidFill>
                  <a:srgbClr val="000000"/>
                </a:solidFill>
                <a:latin typeface="+mj-lt"/>
                <a:ea typeface="Arial"/>
                <a:cs typeface="Arial"/>
                <a:sym typeface="Arial"/>
              </a:rPr>
              <a:t>gini</a:t>
            </a:r>
            <a:r>
              <a:rPr lang="en-US" sz="1800" b="0" i="0" u="none" strike="noStrike" cap="none" dirty="0">
                <a:solidFill>
                  <a:srgbClr val="000000"/>
                </a:solidFill>
                <a:latin typeface="+mj-lt"/>
                <a:ea typeface="Arial"/>
                <a:cs typeface="Arial"/>
                <a:sym typeface="Arial"/>
              </a:rPr>
              <a:t> impurity.</a:t>
            </a: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b="0" i="0" u="none" strike="noStrike" cap="none" dirty="0">
                <a:solidFill>
                  <a:srgbClr val="000000"/>
                </a:solidFill>
                <a:latin typeface="+mj-lt"/>
                <a:ea typeface="Arial"/>
                <a:cs typeface="Arial"/>
                <a:sym typeface="Arial"/>
              </a:rPr>
              <a:t>Taking 70%, 30% records of the cont. Variable and compute </a:t>
            </a:r>
            <a:r>
              <a:rPr lang="en-US" sz="1800" b="0" i="0" u="none" strike="noStrike" cap="none" dirty="0" err="1">
                <a:solidFill>
                  <a:srgbClr val="000000"/>
                </a:solidFill>
                <a:latin typeface="+mj-lt"/>
                <a:ea typeface="Arial"/>
                <a:cs typeface="Arial"/>
                <a:sym typeface="Arial"/>
              </a:rPr>
              <a:t>gini</a:t>
            </a:r>
            <a:r>
              <a:rPr lang="en-US" sz="1800" b="0" i="0" u="none" strike="noStrike" cap="none" dirty="0">
                <a:solidFill>
                  <a:srgbClr val="000000"/>
                </a:solidFill>
                <a:latin typeface="+mj-lt"/>
                <a:ea typeface="Arial"/>
                <a:cs typeface="Arial"/>
                <a:sym typeface="Arial"/>
              </a:rPr>
              <a:t> impurity.</a:t>
            </a: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i="0" u="none" strike="noStrike" cap="none" dirty="0">
                <a:solidFill>
                  <a:srgbClr val="000000"/>
                </a:solidFill>
                <a:latin typeface="+mj-lt"/>
                <a:ea typeface="Arial"/>
                <a:cs typeface="Arial"/>
                <a:sym typeface="Arial"/>
              </a:rPr>
              <a:t> Take the average of two points a consecutively and then compute </a:t>
            </a:r>
            <a:r>
              <a:rPr lang="en-US" sz="1800" i="0" u="none" strike="noStrike" cap="none" dirty="0" err="1">
                <a:solidFill>
                  <a:srgbClr val="000000"/>
                </a:solidFill>
                <a:latin typeface="+mj-lt"/>
                <a:ea typeface="Arial"/>
                <a:cs typeface="Arial"/>
                <a:sym typeface="Arial"/>
              </a:rPr>
              <a:t>gini</a:t>
            </a:r>
            <a:r>
              <a:rPr lang="en-US" sz="1800" i="0" u="none" strike="noStrike" cap="none" dirty="0">
                <a:solidFill>
                  <a:srgbClr val="000000"/>
                </a:solidFill>
                <a:latin typeface="+mj-lt"/>
                <a:ea typeface="Arial"/>
                <a:cs typeface="Arial"/>
                <a:sym typeface="Arial"/>
              </a:rPr>
              <a:t> impurity.</a:t>
            </a:r>
          </a:p>
          <a:p>
            <a:pPr>
              <a:spcAft>
                <a:spcPts val="1200"/>
              </a:spcAft>
              <a:buSzPts val="1400"/>
            </a:pPr>
            <a:r>
              <a:rPr lang="en-US" sz="1800" b="0" i="0" u="none" strike="noStrike" cap="none" dirty="0">
                <a:solidFill>
                  <a:srgbClr val="000000"/>
                </a:solidFill>
                <a:latin typeface="+mj-lt"/>
                <a:ea typeface="Arial"/>
                <a:cs typeface="Arial"/>
                <a:sym typeface="Arial"/>
              </a:rPr>
              <a:t>5. Let’s say you have built three decision </a:t>
            </a:r>
            <a:r>
              <a:rPr lang="en-US" sz="1800" dirty="0">
                <a:latin typeface="+mj-lt"/>
              </a:rPr>
              <a:t>trees</a:t>
            </a:r>
            <a:r>
              <a:rPr lang="en-US" sz="1800" b="0" i="0" u="none" strike="noStrike" cap="none" dirty="0">
                <a:solidFill>
                  <a:srgbClr val="000000"/>
                </a:solidFill>
                <a:latin typeface="+mj-lt"/>
                <a:ea typeface="Arial"/>
                <a:cs typeface="Arial"/>
                <a:sym typeface="Arial"/>
              </a:rPr>
              <a:t> on a small dataset dtree1 with </a:t>
            </a:r>
            <a:r>
              <a:rPr lang="en-US" sz="1800" b="0" i="0" u="none" strike="noStrike" cap="none" dirty="0" err="1">
                <a:solidFill>
                  <a:srgbClr val="000000"/>
                </a:solidFill>
                <a:latin typeface="+mj-lt"/>
                <a:ea typeface="Arial"/>
                <a:cs typeface="Arial"/>
                <a:sym typeface="Arial"/>
              </a:rPr>
              <a:t>max_depth</a:t>
            </a:r>
            <a:r>
              <a:rPr lang="en-US" sz="1800" b="0" i="0" u="none" strike="noStrike" cap="none" dirty="0">
                <a:solidFill>
                  <a:srgbClr val="000000"/>
                </a:solidFill>
                <a:latin typeface="+mj-lt"/>
                <a:ea typeface="Arial"/>
                <a:cs typeface="Arial"/>
                <a:sym typeface="Arial"/>
              </a:rPr>
              <a:t> 2 , </a:t>
            </a:r>
            <a:r>
              <a:rPr lang="en-US" sz="1800" b="0" i="0" u="none" strike="noStrike" cap="none" dirty="0" err="1">
                <a:solidFill>
                  <a:srgbClr val="000000"/>
                </a:solidFill>
                <a:latin typeface="+mj-lt"/>
                <a:ea typeface="Arial"/>
                <a:cs typeface="Arial"/>
                <a:sym typeface="Arial"/>
              </a:rPr>
              <a:t>dtree</a:t>
            </a:r>
            <a:r>
              <a:rPr lang="en-US" sz="1800" b="0" i="0" u="none" strike="noStrike" cap="none" dirty="0">
                <a:solidFill>
                  <a:srgbClr val="000000"/>
                </a:solidFill>
                <a:latin typeface="+mj-lt"/>
                <a:ea typeface="Arial"/>
                <a:cs typeface="Arial"/>
                <a:sym typeface="Arial"/>
              </a:rPr>
              <a:t> 2 with </a:t>
            </a:r>
            <a:r>
              <a:rPr lang="en-US" sz="1800" b="0" i="0" u="none" strike="noStrike" cap="none" dirty="0" err="1">
                <a:solidFill>
                  <a:srgbClr val="000000"/>
                </a:solidFill>
                <a:latin typeface="+mj-lt"/>
                <a:ea typeface="Arial"/>
                <a:cs typeface="Arial"/>
                <a:sym typeface="Arial"/>
              </a:rPr>
              <a:t>max_depth</a:t>
            </a:r>
            <a:r>
              <a:rPr lang="en-US" sz="1800" b="0" i="0" u="none" strike="noStrike" cap="none" dirty="0">
                <a:solidFill>
                  <a:srgbClr val="000000"/>
                </a:solidFill>
                <a:latin typeface="+mj-lt"/>
                <a:ea typeface="Arial"/>
                <a:cs typeface="Arial"/>
                <a:sym typeface="Arial"/>
              </a:rPr>
              <a:t> 5 and </a:t>
            </a:r>
            <a:r>
              <a:rPr lang="en-US" sz="1800" b="0" i="0" u="none" strike="noStrike" cap="none" dirty="0" err="1">
                <a:solidFill>
                  <a:srgbClr val="000000"/>
                </a:solidFill>
                <a:latin typeface="+mj-lt"/>
                <a:ea typeface="Arial"/>
                <a:cs typeface="Arial"/>
                <a:sym typeface="Arial"/>
              </a:rPr>
              <a:t>dtree</a:t>
            </a:r>
            <a:r>
              <a:rPr lang="en-US" sz="1800" b="0" i="0" u="none" strike="noStrike" cap="none" dirty="0">
                <a:solidFill>
                  <a:srgbClr val="000000"/>
                </a:solidFill>
                <a:latin typeface="+mj-lt"/>
                <a:ea typeface="Arial"/>
                <a:cs typeface="Arial"/>
                <a:sym typeface="Arial"/>
              </a:rPr>
              <a:t> 3 with </a:t>
            </a:r>
            <a:r>
              <a:rPr lang="en-US" sz="1800" b="0" i="0" u="none" strike="noStrike" cap="none" dirty="0" err="1">
                <a:solidFill>
                  <a:srgbClr val="000000"/>
                </a:solidFill>
                <a:latin typeface="+mj-lt"/>
                <a:ea typeface="Arial"/>
                <a:cs typeface="Arial"/>
                <a:sym typeface="Arial"/>
              </a:rPr>
              <a:t>max_depth</a:t>
            </a:r>
            <a:r>
              <a:rPr lang="en-US" sz="1800" b="0" i="0" u="none" strike="noStrike" cap="none" dirty="0">
                <a:solidFill>
                  <a:srgbClr val="000000"/>
                </a:solidFill>
                <a:latin typeface="+mj-lt"/>
                <a:ea typeface="Arial"/>
                <a:cs typeface="Arial"/>
                <a:sym typeface="Arial"/>
              </a:rPr>
              <a:t> </a:t>
            </a:r>
            <a:r>
              <a:rPr lang="en-US" sz="1800" dirty="0">
                <a:latin typeface="+mj-lt"/>
              </a:rPr>
              <a:t>8. Which</a:t>
            </a:r>
            <a:r>
              <a:rPr lang="en-US" sz="1800" b="0" i="0" u="none" strike="noStrike" cap="none" dirty="0">
                <a:solidFill>
                  <a:srgbClr val="000000"/>
                </a:solidFill>
                <a:latin typeface="+mj-lt"/>
                <a:ea typeface="Arial"/>
                <a:cs typeface="Arial"/>
                <a:sym typeface="Arial"/>
              </a:rPr>
              <a:t> </a:t>
            </a:r>
            <a:r>
              <a:rPr lang="en-US" sz="1800" dirty="0">
                <a:latin typeface="+mj-lt"/>
              </a:rPr>
              <a:t>trees is more likely to overfit</a:t>
            </a:r>
            <a:r>
              <a:rPr lang="en-US" sz="1800" b="0" i="0" u="none" strike="noStrike" cap="none" dirty="0">
                <a:solidFill>
                  <a:srgbClr val="000000"/>
                </a:solidFill>
                <a:latin typeface="+mj-lt"/>
                <a:ea typeface="Arial"/>
                <a:cs typeface="Arial"/>
                <a:sym typeface="Arial"/>
              </a:rPr>
              <a:t>?</a:t>
            </a:r>
            <a:endParaRPr lang="en-US" sz="1800" b="0" i="0" u="none" strike="noStrike" cap="none" dirty="0">
              <a:solidFill>
                <a:srgbClr val="000000"/>
              </a:solidFill>
              <a:latin typeface="+mj-lt"/>
              <a:ea typeface="Arial"/>
              <a:cs typeface="Arial"/>
            </a:endParaRP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b="0" i="0" u="none" strike="noStrike" cap="none" dirty="0" err="1">
                <a:solidFill>
                  <a:srgbClr val="000000"/>
                </a:solidFill>
                <a:latin typeface="+mj-lt"/>
                <a:ea typeface="Arial"/>
                <a:cs typeface="Arial"/>
                <a:sym typeface="Arial"/>
              </a:rPr>
              <a:t>Dtree</a:t>
            </a:r>
            <a:r>
              <a:rPr lang="en-US" sz="1800" b="0" i="0" u="none" strike="noStrike" cap="none" dirty="0">
                <a:solidFill>
                  <a:srgbClr val="000000"/>
                </a:solidFill>
                <a:latin typeface="+mj-lt"/>
                <a:ea typeface="Arial"/>
                <a:cs typeface="Arial"/>
                <a:sym typeface="Arial"/>
              </a:rPr>
              <a:t> 1</a:t>
            </a: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b="0" i="0" u="none" strike="noStrike" cap="none" dirty="0" err="1">
                <a:solidFill>
                  <a:srgbClr val="000000"/>
                </a:solidFill>
                <a:latin typeface="+mj-lt"/>
                <a:ea typeface="Arial"/>
                <a:cs typeface="Arial"/>
                <a:sym typeface="Arial"/>
              </a:rPr>
              <a:t>Dtree</a:t>
            </a:r>
            <a:r>
              <a:rPr lang="en-US" sz="1800" b="0" i="0" u="none" strike="noStrike" cap="none" dirty="0">
                <a:solidFill>
                  <a:srgbClr val="000000"/>
                </a:solidFill>
                <a:latin typeface="+mj-lt"/>
                <a:ea typeface="Arial"/>
                <a:cs typeface="Arial"/>
                <a:sym typeface="Arial"/>
              </a:rPr>
              <a:t> 2</a:t>
            </a: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i="0" u="none" strike="noStrike" cap="none" dirty="0" err="1">
                <a:solidFill>
                  <a:srgbClr val="000000"/>
                </a:solidFill>
                <a:latin typeface="+mj-lt"/>
                <a:ea typeface="Arial"/>
                <a:cs typeface="Arial"/>
                <a:sym typeface="Arial"/>
              </a:rPr>
              <a:t>Dtree</a:t>
            </a:r>
            <a:r>
              <a:rPr lang="en-US" sz="1800" i="0" u="none" strike="noStrike" cap="none" dirty="0">
                <a:solidFill>
                  <a:srgbClr val="000000"/>
                </a:solidFill>
                <a:latin typeface="+mj-lt"/>
                <a:ea typeface="Arial"/>
                <a:cs typeface="Arial"/>
                <a:sym typeface="Arial"/>
              </a:rPr>
              <a:t> 3</a:t>
            </a:r>
          </a:p>
          <a:p>
            <a:pPr marL="482600" marR="0" lvl="0" indent="-342900" algn="l" rtl="0">
              <a:lnSpc>
                <a:spcPct val="100000"/>
              </a:lnSpc>
              <a:spcBef>
                <a:spcPts val="0"/>
              </a:spcBef>
              <a:spcAft>
                <a:spcPts val="1200"/>
              </a:spcAft>
              <a:buClr>
                <a:srgbClr val="000000"/>
              </a:buClr>
              <a:buSzPts val="1400"/>
              <a:buFont typeface="+mj-lt"/>
              <a:buAutoNum type="alphaLcParenR"/>
            </a:pPr>
            <a:r>
              <a:rPr lang="en-US" sz="1800" b="0" i="0" u="none" strike="noStrike" cap="none" dirty="0">
                <a:solidFill>
                  <a:srgbClr val="000000"/>
                </a:solidFill>
                <a:latin typeface="+mj-lt"/>
                <a:ea typeface="Arial"/>
                <a:cs typeface="Arial"/>
                <a:sym typeface="Arial"/>
              </a:rPr>
              <a:t>None   </a:t>
            </a:r>
          </a:p>
          <a:p>
            <a:pPr marL="0" marR="0" lvl="0" indent="0" algn="l" rtl="0">
              <a:lnSpc>
                <a:spcPct val="100000"/>
              </a:lnSpc>
              <a:spcBef>
                <a:spcPts val="0"/>
              </a:spcBef>
              <a:spcAft>
                <a:spcPts val="1200"/>
              </a:spcAft>
              <a:buClr>
                <a:srgbClr val="000000"/>
              </a:buClr>
              <a:buSzPts val="1400"/>
              <a:buFont typeface="Arial"/>
              <a:buNone/>
            </a:pPr>
            <a:endParaRPr lang="en-US" sz="18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US" sz="1800" b="0" i="0" u="none" strike="noStrike" cap="none" dirty="0">
                <a:solidFill>
                  <a:srgbClr val="000000"/>
                </a:solidFill>
                <a:latin typeface="+mj-lt"/>
                <a:ea typeface="Arial"/>
                <a:cs typeface="Arial"/>
                <a:sym typeface="Arial"/>
              </a:rPr>
              <a:t> </a:t>
            </a:r>
          </a:p>
        </p:txBody>
      </p:sp>
    </p:spTree>
    <p:extLst>
      <p:ext uri="{BB962C8B-B14F-4D97-AF65-F5344CB8AC3E}">
        <p14:creationId xmlns:p14="http://schemas.microsoft.com/office/powerpoint/2010/main" val="3300665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1;p1">
            <a:extLst>
              <a:ext uri="{FF2B5EF4-FFF2-40B4-BE49-F238E27FC236}">
                <a16:creationId xmlns:a16="http://schemas.microsoft.com/office/drawing/2014/main" id="{F0ABDA0C-40F1-F8AA-5344-4ED3567523EF}"/>
              </a:ext>
            </a:extLst>
          </p:cNvPr>
          <p:cNvSpPr txBox="1"/>
          <p:nvPr/>
        </p:nvSpPr>
        <p:spPr>
          <a:xfrm>
            <a:off x="790358" y="3126775"/>
            <a:ext cx="104463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FFFF"/>
              </a:buClr>
              <a:buSzPts val="4000"/>
              <a:buFont typeface="Roboto"/>
              <a:buNone/>
            </a:pPr>
            <a:r>
              <a:rPr lang="en-US" sz="4000" b="1" i="0" u="none" strike="noStrike" cap="none">
                <a:solidFill>
                  <a:srgbClr val="FFFFFF"/>
                </a:solidFill>
                <a:latin typeface="Roboto"/>
                <a:ea typeface="Roboto"/>
                <a:cs typeface="Roboto"/>
                <a:sym typeface="Roboto"/>
              </a:rPr>
              <a:t>Demo</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8683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Decision </a:t>
            </a:r>
            <a:r>
              <a:rPr lang="en-US" sz="2800" b="1">
                <a:solidFill>
                  <a:srgbClr val="FF0001"/>
                </a:solidFill>
                <a:latin typeface="Roboto"/>
                <a:ea typeface="Roboto"/>
                <a:cs typeface="Roboto"/>
                <a:sym typeface="Roboto"/>
              </a:rPr>
              <a:t>Tree</a:t>
            </a:r>
            <a:endParaRPr lang="en-US" sz="2800" b="1" i="0" u="none" strike="noStrike" cap="none">
              <a:solidFill>
                <a:srgbClr val="FF0001"/>
              </a:solidFill>
              <a:latin typeface="Roboto"/>
              <a:ea typeface="Roboto"/>
              <a:cs typeface="Roboto"/>
              <a:sym typeface="Roboto"/>
            </a:endParaRPr>
          </a:p>
        </p:txBody>
      </p:sp>
      <p:sp>
        <p:nvSpPr>
          <p:cNvPr id="156" name="Google Shape;156;g1257cc91974_0_191"/>
          <p:cNvSpPr txBox="1"/>
          <p:nvPr/>
        </p:nvSpPr>
        <p:spPr>
          <a:xfrm>
            <a:off x="222255" y="2644185"/>
            <a:ext cx="5424565" cy="1569630"/>
          </a:xfrm>
          <a:prstGeom prst="rect">
            <a:avLst/>
          </a:prstGeom>
          <a:noFill/>
          <a:ln>
            <a:noFill/>
          </a:ln>
        </p:spPr>
        <p:txBody>
          <a:bodyPr spcFirstLastPara="1" wrap="square" lIns="91425" tIns="91425" rIns="91425" bIns="91425" anchor="ctr" anchorCtr="0">
            <a:spAutoFit/>
          </a:bodyPr>
          <a:lstStyle/>
          <a:p>
            <a:pPr marL="114300" marR="0" lvl="0" algn="l" rtl="0">
              <a:spcBef>
                <a:spcPts val="0"/>
              </a:spcBef>
              <a:spcAft>
                <a:spcPts val="1200"/>
              </a:spcAft>
              <a:buClr>
                <a:srgbClr val="404040"/>
              </a:buClr>
              <a:buSzPts val="1800"/>
            </a:pPr>
            <a:r>
              <a:rPr lang="en-US" sz="2000" i="0" u="none" strike="noStrike" cap="none">
                <a:solidFill>
                  <a:schemeClr val="tx1"/>
                </a:solidFill>
                <a:latin typeface="Roboto"/>
                <a:ea typeface="Roboto"/>
                <a:cs typeface="Roboto"/>
                <a:sym typeface="Roboto"/>
              </a:rPr>
              <a:t>A </a:t>
            </a:r>
            <a:r>
              <a:rPr lang="en-US" sz="2000" b="1" i="0" u="none" strike="noStrike" cap="none">
                <a:solidFill>
                  <a:schemeClr val="tx1"/>
                </a:solidFill>
                <a:latin typeface="Roboto"/>
                <a:ea typeface="Roboto"/>
                <a:cs typeface="Roboto"/>
                <a:sym typeface="Roboto"/>
              </a:rPr>
              <a:t>decision tree </a:t>
            </a:r>
            <a:r>
              <a:rPr lang="en-US" sz="2000" i="0" u="none" strike="noStrike" cap="none">
                <a:solidFill>
                  <a:schemeClr val="tx1"/>
                </a:solidFill>
                <a:latin typeface="Roboto"/>
                <a:ea typeface="Roboto"/>
                <a:cs typeface="Roboto"/>
                <a:sym typeface="Roboto"/>
              </a:rPr>
              <a:t>is a supervised learning algorithm in machine learning used to categorize or make predictions based on the previous set of rules.</a:t>
            </a:r>
          </a:p>
        </p:txBody>
      </p:sp>
      <p:pic>
        <p:nvPicPr>
          <p:cNvPr id="2" name="Google Shape;55;p1">
            <a:extLst>
              <a:ext uri="{FF2B5EF4-FFF2-40B4-BE49-F238E27FC236}">
                <a16:creationId xmlns:a16="http://schemas.microsoft.com/office/drawing/2014/main" id="{A3A5DFB4-3109-B241-A099-3F3607DCDD5D}"/>
              </a:ext>
            </a:extLst>
          </p:cNvPr>
          <p:cNvPicPr preferRelativeResize="0"/>
          <p:nvPr/>
        </p:nvPicPr>
        <p:blipFill rotWithShape="1">
          <a:blip r:embed="rId3">
            <a:clrChange>
              <a:clrFrom>
                <a:srgbClr val="FFFFFF"/>
              </a:clrFrom>
              <a:clrTo>
                <a:srgbClr val="FFFFFF">
                  <a:alpha val="0"/>
                </a:srgbClr>
              </a:clrTo>
            </a:clrChange>
            <a:alphaModFix/>
          </a:blip>
          <a:srcRect/>
          <a:stretch/>
        </p:blipFill>
        <p:spPr>
          <a:xfrm>
            <a:off x="5877594" y="836612"/>
            <a:ext cx="6087394" cy="5018755"/>
          </a:xfrm>
          <a:prstGeom prst="rect">
            <a:avLst/>
          </a:prstGeom>
          <a:noFill/>
          <a:ln>
            <a:solidFill>
              <a:schemeClr val="tx1"/>
            </a:solidFill>
          </a:ln>
        </p:spPr>
      </p:pic>
    </p:spTree>
    <p:extLst>
      <p:ext uri="{BB962C8B-B14F-4D97-AF65-F5344CB8AC3E}">
        <p14:creationId xmlns:p14="http://schemas.microsoft.com/office/powerpoint/2010/main" val="2544292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1;p1">
            <a:extLst>
              <a:ext uri="{FF2B5EF4-FFF2-40B4-BE49-F238E27FC236}">
                <a16:creationId xmlns:a16="http://schemas.microsoft.com/office/drawing/2014/main" id="{F0ABDA0C-40F1-F8AA-5344-4ED3567523EF}"/>
              </a:ext>
            </a:extLst>
          </p:cNvPr>
          <p:cNvSpPr txBox="1"/>
          <p:nvPr/>
        </p:nvSpPr>
        <p:spPr>
          <a:xfrm>
            <a:off x="790358" y="3126775"/>
            <a:ext cx="104463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FFFF"/>
              </a:buClr>
              <a:buSzPts val="4000"/>
              <a:buFont typeface="Roboto"/>
              <a:buNone/>
            </a:pPr>
            <a:r>
              <a:rPr lang="en-US" sz="4000" b="1" i="0" u="none" strike="noStrike" cap="none">
                <a:solidFill>
                  <a:srgbClr val="FFFFFF"/>
                </a:solidFill>
                <a:latin typeface="Roboto"/>
                <a:ea typeface="Roboto"/>
                <a:cs typeface="Roboto"/>
                <a:sym typeface="Roboto"/>
              </a:rPr>
              <a:t>Decision Tree: Regression</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16731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Decision Tree Regression Vs Linear Regression</a:t>
            </a:r>
          </a:p>
        </p:txBody>
      </p:sp>
      <p:sp>
        <p:nvSpPr>
          <p:cNvPr id="3" name="TextBox 2">
            <a:extLst>
              <a:ext uri="{FF2B5EF4-FFF2-40B4-BE49-F238E27FC236}">
                <a16:creationId xmlns:a16="http://schemas.microsoft.com/office/drawing/2014/main" id="{41EF9D98-C30F-4325-B41D-950B31B449CA}"/>
              </a:ext>
            </a:extLst>
          </p:cNvPr>
          <p:cNvSpPr txBox="1"/>
          <p:nvPr/>
        </p:nvSpPr>
        <p:spPr>
          <a:xfrm>
            <a:off x="227013" y="1429010"/>
            <a:ext cx="6128084" cy="424732"/>
          </a:xfrm>
          <a:prstGeom prst="rect">
            <a:avLst/>
          </a:prstGeom>
          <a:noFill/>
          <a:ln>
            <a:noFill/>
          </a:ln>
        </p:spPr>
        <p:txBody>
          <a:bodyPr wrap="square">
            <a:spAutoFit/>
          </a:bodyPr>
          <a:lstStyle/>
          <a:p>
            <a:pPr marL="0" marR="0" lvl="0" indent="0" algn="l" rtl="0">
              <a:lnSpc>
                <a:spcPct val="90000"/>
              </a:lnSpc>
              <a:spcBef>
                <a:spcPts val="0"/>
              </a:spcBef>
              <a:spcAft>
                <a:spcPts val="0"/>
              </a:spcAft>
              <a:buClr>
                <a:srgbClr val="000000"/>
              </a:buClr>
              <a:buSzPts val="1700"/>
              <a:buFont typeface="Arial"/>
              <a:buNone/>
            </a:pPr>
            <a:r>
              <a:rPr lang="it-IT" sz="2400" b="0" i="0" u="none" strike="noStrike" cap="none">
                <a:solidFill>
                  <a:srgbClr val="000000"/>
                </a:solidFill>
                <a:latin typeface="+mj-lt"/>
                <a:ea typeface="Arial"/>
                <a:cs typeface="Arial"/>
                <a:sym typeface="Arial"/>
              </a:rPr>
              <a:t>Linear data &amp; Nonlinear data</a:t>
            </a:r>
          </a:p>
        </p:txBody>
      </p:sp>
      <p:grpSp>
        <p:nvGrpSpPr>
          <p:cNvPr id="4" name="Group 3">
            <a:extLst>
              <a:ext uri="{FF2B5EF4-FFF2-40B4-BE49-F238E27FC236}">
                <a16:creationId xmlns:a16="http://schemas.microsoft.com/office/drawing/2014/main" id="{7A6BAC74-6093-B917-696B-AECFD1884D95}"/>
              </a:ext>
            </a:extLst>
          </p:cNvPr>
          <p:cNvGrpSpPr/>
          <p:nvPr/>
        </p:nvGrpSpPr>
        <p:grpSpPr>
          <a:xfrm>
            <a:off x="481262" y="2426916"/>
            <a:ext cx="4186991" cy="3921073"/>
            <a:chOff x="0" y="1823725"/>
            <a:chExt cx="3367201" cy="3153348"/>
          </a:xfrm>
        </p:grpSpPr>
        <p:cxnSp>
          <p:nvCxnSpPr>
            <p:cNvPr id="5" name="Google Shape;631;p45">
              <a:extLst>
                <a:ext uri="{FF2B5EF4-FFF2-40B4-BE49-F238E27FC236}">
                  <a16:creationId xmlns:a16="http://schemas.microsoft.com/office/drawing/2014/main" id="{9EC65318-517B-67BC-1119-88EA90E45EFA}"/>
                </a:ext>
              </a:extLst>
            </p:cNvPr>
            <p:cNvCxnSpPr>
              <a:cxnSpLocks/>
            </p:cNvCxnSpPr>
            <p:nvPr/>
          </p:nvCxnSpPr>
          <p:spPr>
            <a:xfrm>
              <a:off x="702900" y="1823725"/>
              <a:ext cx="0" cy="2393688"/>
            </a:xfrm>
            <a:prstGeom prst="straightConnector1">
              <a:avLst/>
            </a:prstGeom>
            <a:noFill/>
            <a:ln w="9525" cap="flat" cmpd="sng">
              <a:solidFill>
                <a:schemeClr val="dk2"/>
              </a:solidFill>
              <a:prstDash val="solid"/>
              <a:round/>
              <a:headEnd type="none" w="sm" len="sm"/>
              <a:tailEnd type="none" w="sm" len="sm"/>
            </a:ln>
          </p:spPr>
        </p:cxnSp>
        <p:cxnSp>
          <p:nvCxnSpPr>
            <p:cNvPr id="6" name="Google Shape;632;p45">
              <a:extLst>
                <a:ext uri="{FF2B5EF4-FFF2-40B4-BE49-F238E27FC236}">
                  <a16:creationId xmlns:a16="http://schemas.microsoft.com/office/drawing/2014/main" id="{A28A1EE3-9606-5F85-7391-E186E04C9BF5}"/>
                </a:ext>
              </a:extLst>
            </p:cNvPr>
            <p:cNvCxnSpPr>
              <a:cxnSpLocks/>
            </p:cNvCxnSpPr>
            <p:nvPr/>
          </p:nvCxnSpPr>
          <p:spPr>
            <a:xfrm>
              <a:off x="702900" y="4217413"/>
              <a:ext cx="2664301" cy="0"/>
            </a:xfrm>
            <a:prstGeom prst="straightConnector1">
              <a:avLst/>
            </a:prstGeom>
            <a:noFill/>
            <a:ln w="9525" cap="flat" cmpd="sng">
              <a:solidFill>
                <a:schemeClr val="dk2"/>
              </a:solidFill>
              <a:prstDash val="solid"/>
              <a:round/>
              <a:headEnd type="none" w="sm" len="sm"/>
              <a:tailEnd type="none" w="sm" len="sm"/>
            </a:ln>
          </p:spPr>
        </p:cxnSp>
        <p:sp>
          <p:nvSpPr>
            <p:cNvPr id="8" name="Google Shape;633;p45">
              <a:extLst>
                <a:ext uri="{FF2B5EF4-FFF2-40B4-BE49-F238E27FC236}">
                  <a16:creationId xmlns:a16="http://schemas.microsoft.com/office/drawing/2014/main" id="{F18DD952-9C5B-DB82-9998-356AC9135EA4}"/>
                </a:ext>
              </a:extLst>
            </p:cNvPr>
            <p:cNvSpPr txBox="1"/>
            <p:nvPr/>
          </p:nvSpPr>
          <p:spPr>
            <a:xfrm>
              <a:off x="1072800" y="4293650"/>
              <a:ext cx="1667100" cy="321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b="1" i="0" u="none" strike="noStrike" cap="none">
                  <a:solidFill>
                    <a:srgbClr val="000000"/>
                  </a:solidFill>
                  <a:latin typeface="+mj-lt"/>
                  <a:ea typeface="Arial"/>
                  <a:cs typeface="Arial"/>
                  <a:sym typeface="Arial"/>
                </a:rPr>
                <a:t>Hours spent</a:t>
              </a:r>
              <a:endParaRPr b="1" i="0" u="none" strike="noStrike" cap="none">
                <a:solidFill>
                  <a:srgbClr val="000000"/>
                </a:solidFill>
                <a:latin typeface="+mj-lt"/>
                <a:ea typeface="Arial"/>
                <a:cs typeface="Arial"/>
                <a:sym typeface="Arial"/>
              </a:endParaRPr>
            </a:p>
          </p:txBody>
        </p:sp>
        <p:sp>
          <p:nvSpPr>
            <p:cNvPr id="9" name="Google Shape;634;p45">
              <a:extLst>
                <a:ext uri="{FF2B5EF4-FFF2-40B4-BE49-F238E27FC236}">
                  <a16:creationId xmlns:a16="http://schemas.microsoft.com/office/drawing/2014/main" id="{3E0BFD52-C274-2A5A-A5E0-E3F1E8930D6E}"/>
                </a:ext>
              </a:extLst>
            </p:cNvPr>
            <p:cNvSpPr txBox="1"/>
            <p:nvPr/>
          </p:nvSpPr>
          <p:spPr>
            <a:xfrm>
              <a:off x="0" y="2521875"/>
              <a:ext cx="702900" cy="32174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i="0" u="none" strike="noStrike" cap="none">
                  <a:solidFill>
                    <a:srgbClr val="000000"/>
                  </a:solidFill>
                  <a:latin typeface="+mj-lt"/>
                  <a:ea typeface="Arial"/>
                  <a:cs typeface="Arial"/>
                  <a:sym typeface="Arial"/>
                </a:rPr>
                <a:t>Marks</a:t>
              </a:r>
              <a:endParaRPr b="1" i="0" u="none" strike="noStrike" cap="none">
                <a:solidFill>
                  <a:srgbClr val="000000"/>
                </a:solidFill>
                <a:latin typeface="+mj-lt"/>
                <a:ea typeface="Arial"/>
                <a:cs typeface="Arial"/>
                <a:sym typeface="Arial"/>
              </a:endParaRPr>
            </a:p>
          </p:txBody>
        </p:sp>
        <p:sp>
          <p:nvSpPr>
            <p:cNvPr id="10" name="Google Shape;635;p45">
              <a:extLst>
                <a:ext uri="{FF2B5EF4-FFF2-40B4-BE49-F238E27FC236}">
                  <a16:creationId xmlns:a16="http://schemas.microsoft.com/office/drawing/2014/main" id="{E1985F6D-E4FA-9BBB-F536-77538D3C53F9}"/>
                </a:ext>
              </a:extLst>
            </p:cNvPr>
            <p:cNvSpPr/>
            <p:nvPr/>
          </p:nvSpPr>
          <p:spPr>
            <a:xfrm flipH="1">
              <a:off x="987550" y="35904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45</a:t>
              </a:r>
              <a:endParaRPr b="0" i="0" u="none" strike="noStrike" cap="none">
                <a:solidFill>
                  <a:srgbClr val="000000"/>
                </a:solidFill>
                <a:latin typeface="+mj-lt"/>
                <a:ea typeface="Arial"/>
                <a:cs typeface="Arial"/>
                <a:sym typeface="Arial"/>
              </a:endParaRPr>
            </a:p>
          </p:txBody>
        </p:sp>
        <p:sp>
          <p:nvSpPr>
            <p:cNvPr id="11" name="Google Shape;636;p45">
              <a:extLst>
                <a:ext uri="{FF2B5EF4-FFF2-40B4-BE49-F238E27FC236}">
                  <a16:creationId xmlns:a16="http://schemas.microsoft.com/office/drawing/2014/main" id="{42B87E08-FC6A-81FE-C8CD-64D1FE125010}"/>
                </a:ext>
              </a:extLst>
            </p:cNvPr>
            <p:cNvSpPr/>
            <p:nvPr/>
          </p:nvSpPr>
          <p:spPr>
            <a:xfrm flipH="1">
              <a:off x="1425000" y="320760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55</a:t>
              </a:r>
              <a:endParaRPr b="0" i="0" u="none" strike="noStrike" cap="none">
                <a:solidFill>
                  <a:srgbClr val="000000"/>
                </a:solidFill>
                <a:latin typeface="+mj-lt"/>
                <a:ea typeface="Arial"/>
                <a:cs typeface="Arial"/>
                <a:sym typeface="Arial"/>
              </a:endParaRPr>
            </a:p>
          </p:txBody>
        </p:sp>
        <p:sp>
          <p:nvSpPr>
            <p:cNvPr id="12" name="Google Shape;637;p45">
              <a:extLst>
                <a:ext uri="{FF2B5EF4-FFF2-40B4-BE49-F238E27FC236}">
                  <a16:creationId xmlns:a16="http://schemas.microsoft.com/office/drawing/2014/main" id="{46D003A0-F42F-AE1C-692B-1AE532C73975}"/>
                </a:ext>
              </a:extLst>
            </p:cNvPr>
            <p:cNvSpPr/>
            <p:nvPr/>
          </p:nvSpPr>
          <p:spPr>
            <a:xfrm flipH="1">
              <a:off x="1613700" y="28342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65</a:t>
              </a:r>
              <a:endParaRPr b="0" i="0" u="none" strike="noStrike" cap="none">
                <a:solidFill>
                  <a:srgbClr val="000000"/>
                </a:solidFill>
                <a:latin typeface="+mj-lt"/>
                <a:ea typeface="Arial"/>
                <a:cs typeface="Arial"/>
                <a:sym typeface="Arial"/>
              </a:endParaRPr>
            </a:p>
          </p:txBody>
        </p:sp>
        <p:sp>
          <p:nvSpPr>
            <p:cNvPr id="13" name="Google Shape;638;p45">
              <a:extLst>
                <a:ext uri="{FF2B5EF4-FFF2-40B4-BE49-F238E27FC236}">
                  <a16:creationId xmlns:a16="http://schemas.microsoft.com/office/drawing/2014/main" id="{84589E6A-5754-C55B-C94C-C536B76C4E40}"/>
                </a:ext>
              </a:extLst>
            </p:cNvPr>
            <p:cNvSpPr/>
            <p:nvPr/>
          </p:nvSpPr>
          <p:spPr>
            <a:xfrm flipH="1">
              <a:off x="2327000" y="2905700"/>
              <a:ext cx="7845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62.7</a:t>
              </a:r>
              <a:endParaRPr b="0" i="0" u="none" strike="noStrike" cap="none">
                <a:solidFill>
                  <a:srgbClr val="000000"/>
                </a:solidFill>
                <a:latin typeface="+mj-lt"/>
                <a:ea typeface="Arial"/>
                <a:cs typeface="Arial"/>
                <a:sym typeface="Arial"/>
              </a:endParaRPr>
            </a:p>
          </p:txBody>
        </p:sp>
        <p:sp>
          <p:nvSpPr>
            <p:cNvPr id="14" name="Google Shape;639;p45">
              <a:extLst>
                <a:ext uri="{FF2B5EF4-FFF2-40B4-BE49-F238E27FC236}">
                  <a16:creationId xmlns:a16="http://schemas.microsoft.com/office/drawing/2014/main" id="{6E93DB6A-FD1E-1379-A8BE-8700BF9AF625}"/>
                </a:ext>
              </a:extLst>
            </p:cNvPr>
            <p:cNvSpPr/>
            <p:nvPr/>
          </p:nvSpPr>
          <p:spPr>
            <a:xfrm flipH="1">
              <a:off x="1951975" y="2460950"/>
              <a:ext cx="7029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72</a:t>
              </a:r>
              <a:endParaRPr b="0" i="0" u="none" strike="noStrike" cap="none">
                <a:solidFill>
                  <a:srgbClr val="000000"/>
                </a:solidFill>
                <a:latin typeface="+mj-lt"/>
                <a:ea typeface="Arial"/>
                <a:cs typeface="Arial"/>
                <a:sym typeface="Arial"/>
              </a:endParaRPr>
            </a:p>
          </p:txBody>
        </p:sp>
        <p:sp>
          <p:nvSpPr>
            <p:cNvPr id="15" name="Google Shape;640;p45">
              <a:extLst>
                <a:ext uri="{FF2B5EF4-FFF2-40B4-BE49-F238E27FC236}">
                  <a16:creationId xmlns:a16="http://schemas.microsoft.com/office/drawing/2014/main" id="{9E55A03D-8F8C-C204-2CB3-7A866217371A}"/>
                </a:ext>
              </a:extLst>
            </p:cNvPr>
            <p:cNvSpPr/>
            <p:nvPr/>
          </p:nvSpPr>
          <p:spPr>
            <a:xfrm flipH="1">
              <a:off x="2678200" y="1967250"/>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85</a:t>
              </a:r>
              <a:endParaRPr b="0" i="0" u="none" strike="noStrike" cap="none">
                <a:solidFill>
                  <a:srgbClr val="000000"/>
                </a:solidFill>
                <a:latin typeface="+mj-lt"/>
                <a:ea typeface="Arial"/>
                <a:cs typeface="Arial"/>
                <a:sym typeface="Arial"/>
              </a:endParaRPr>
            </a:p>
          </p:txBody>
        </p:sp>
        <p:sp>
          <p:nvSpPr>
            <p:cNvPr id="16" name="Google Shape;654;p45">
              <a:extLst>
                <a:ext uri="{FF2B5EF4-FFF2-40B4-BE49-F238E27FC236}">
                  <a16:creationId xmlns:a16="http://schemas.microsoft.com/office/drawing/2014/main" id="{07F16F1F-0817-A322-C0A4-0437DC4A7616}"/>
                </a:ext>
              </a:extLst>
            </p:cNvPr>
            <p:cNvSpPr txBox="1"/>
            <p:nvPr/>
          </p:nvSpPr>
          <p:spPr>
            <a:xfrm>
              <a:off x="1514100" y="4630575"/>
              <a:ext cx="784500" cy="34649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mj-lt"/>
                  <a:ea typeface="Arial"/>
                  <a:cs typeface="Arial"/>
                  <a:sym typeface="Arial"/>
                </a:rPr>
                <a:t>A</a:t>
              </a:r>
              <a:endParaRPr sz="1600" b="1" i="0" u="none" strike="noStrike" cap="none">
                <a:solidFill>
                  <a:srgbClr val="000000"/>
                </a:solidFill>
                <a:latin typeface="+mj-lt"/>
                <a:ea typeface="Arial"/>
                <a:cs typeface="Arial"/>
                <a:sym typeface="Arial"/>
              </a:endParaRPr>
            </a:p>
          </p:txBody>
        </p:sp>
      </p:grpSp>
      <p:grpSp>
        <p:nvGrpSpPr>
          <p:cNvPr id="18" name="Group 17">
            <a:extLst>
              <a:ext uri="{FF2B5EF4-FFF2-40B4-BE49-F238E27FC236}">
                <a16:creationId xmlns:a16="http://schemas.microsoft.com/office/drawing/2014/main" id="{5F3723F7-FACC-FD2A-2163-851502B53B46}"/>
              </a:ext>
            </a:extLst>
          </p:cNvPr>
          <p:cNvGrpSpPr/>
          <p:nvPr/>
        </p:nvGrpSpPr>
        <p:grpSpPr>
          <a:xfrm>
            <a:off x="7007058" y="2369193"/>
            <a:ext cx="3938612" cy="3811513"/>
            <a:chOff x="4873188" y="1285812"/>
            <a:chExt cx="3938612" cy="3811513"/>
          </a:xfrm>
        </p:grpSpPr>
        <p:cxnSp>
          <p:nvCxnSpPr>
            <p:cNvPr id="19" name="Google Shape;642;p45">
              <a:extLst>
                <a:ext uri="{FF2B5EF4-FFF2-40B4-BE49-F238E27FC236}">
                  <a16:creationId xmlns:a16="http://schemas.microsoft.com/office/drawing/2014/main" id="{D3335F13-0088-CEAF-60F9-4875E4B996BC}"/>
                </a:ext>
              </a:extLst>
            </p:cNvPr>
            <p:cNvCxnSpPr>
              <a:cxnSpLocks/>
            </p:cNvCxnSpPr>
            <p:nvPr/>
          </p:nvCxnSpPr>
          <p:spPr>
            <a:xfrm>
              <a:off x="5749725" y="1285812"/>
              <a:ext cx="0" cy="2984726"/>
            </a:xfrm>
            <a:prstGeom prst="straightConnector1">
              <a:avLst/>
            </a:prstGeom>
            <a:noFill/>
            <a:ln w="9525" cap="flat" cmpd="sng">
              <a:solidFill>
                <a:schemeClr val="dk2"/>
              </a:solidFill>
              <a:prstDash val="solid"/>
              <a:round/>
              <a:headEnd type="none" w="sm" len="sm"/>
              <a:tailEnd type="none" w="sm" len="sm"/>
            </a:ln>
          </p:spPr>
        </p:cxnSp>
        <p:cxnSp>
          <p:nvCxnSpPr>
            <p:cNvPr id="20" name="Google Shape;643;p45">
              <a:extLst>
                <a:ext uri="{FF2B5EF4-FFF2-40B4-BE49-F238E27FC236}">
                  <a16:creationId xmlns:a16="http://schemas.microsoft.com/office/drawing/2014/main" id="{4E265DFF-D257-F7D7-93BE-CCF2A744AAA1}"/>
                </a:ext>
              </a:extLst>
            </p:cNvPr>
            <p:cNvCxnSpPr>
              <a:cxnSpLocks/>
            </p:cNvCxnSpPr>
            <p:nvPr/>
          </p:nvCxnSpPr>
          <p:spPr>
            <a:xfrm>
              <a:off x="5749700" y="4270538"/>
              <a:ext cx="3062100" cy="23100"/>
            </a:xfrm>
            <a:prstGeom prst="straightConnector1">
              <a:avLst/>
            </a:prstGeom>
            <a:noFill/>
            <a:ln w="9525" cap="flat" cmpd="sng">
              <a:solidFill>
                <a:schemeClr val="dk2"/>
              </a:solidFill>
              <a:prstDash val="solid"/>
              <a:round/>
              <a:headEnd type="none" w="sm" len="sm"/>
              <a:tailEnd type="none" w="sm" len="sm"/>
            </a:ln>
          </p:spPr>
        </p:cxnSp>
        <p:sp>
          <p:nvSpPr>
            <p:cNvPr id="21" name="Google Shape;644;p45">
              <a:extLst>
                <a:ext uri="{FF2B5EF4-FFF2-40B4-BE49-F238E27FC236}">
                  <a16:creationId xmlns:a16="http://schemas.microsoft.com/office/drawing/2014/main" id="{B125B935-0D4A-A1C0-C1F9-36499DC65E5F}"/>
                </a:ext>
              </a:extLst>
            </p:cNvPr>
            <p:cNvSpPr txBox="1"/>
            <p:nvPr/>
          </p:nvSpPr>
          <p:spPr>
            <a:xfrm>
              <a:off x="5807100" y="4358725"/>
              <a:ext cx="300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b="1" i="0" u="none" strike="noStrike" cap="none">
                  <a:solidFill>
                    <a:schemeClr val="dk1"/>
                  </a:solidFill>
                  <a:latin typeface="+mj-lt"/>
                  <a:ea typeface="Arial"/>
                  <a:cs typeface="Arial"/>
                  <a:sym typeface="Arial"/>
                </a:rPr>
                <a:t>Hours spent</a:t>
              </a:r>
              <a:endParaRPr b="0" i="0" u="none" strike="noStrike" cap="none">
                <a:solidFill>
                  <a:srgbClr val="000000"/>
                </a:solidFill>
                <a:latin typeface="+mj-lt"/>
                <a:ea typeface="Arial"/>
                <a:cs typeface="Arial"/>
                <a:sym typeface="Arial"/>
              </a:endParaRPr>
            </a:p>
          </p:txBody>
        </p:sp>
        <p:sp>
          <p:nvSpPr>
            <p:cNvPr id="22" name="Google Shape;645;p45">
              <a:extLst>
                <a:ext uri="{FF2B5EF4-FFF2-40B4-BE49-F238E27FC236}">
                  <a16:creationId xmlns:a16="http://schemas.microsoft.com/office/drawing/2014/main" id="{C324111F-F183-65DA-31A6-BB95D33B369F}"/>
                </a:ext>
              </a:extLst>
            </p:cNvPr>
            <p:cNvSpPr txBox="1"/>
            <p:nvPr/>
          </p:nvSpPr>
          <p:spPr>
            <a:xfrm>
              <a:off x="4873188" y="2993925"/>
              <a:ext cx="784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i="0" u="none" strike="noStrike" cap="none">
                  <a:solidFill>
                    <a:schemeClr val="dk1"/>
                  </a:solidFill>
                  <a:latin typeface="+mj-lt"/>
                  <a:ea typeface="Arial"/>
                  <a:cs typeface="Arial"/>
                  <a:sym typeface="Arial"/>
                </a:rPr>
                <a:t>Marks</a:t>
              </a:r>
              <a:endParaRPr b="0" i="0" u="none" strike="noStrike" cap="none">
                <a:solidFill>
                  <a:srgbClr val="000000"/>
                </a:solidFill>
                <a:latin typeface="+mj-lt"/>
                <a:ea typeface="Arial"/>
                <a:cs typeface="Arial"/>
                <a:sym typeface="Arial"/>
              </a:endParaRPr>
            </a:p>
          </p:txBody>
        </p:sp>
        <p:sp>
          <p:nvSpPr>
            <p:cNvPr id="23" name="Google Shape;646;p45">
              <a:extLst>
                <a:ext uri="{FF2B5EF4-FFF2-40B4-BE49-F238E27FC236}">
                  <a16:creationId xmlns:a16="http://schemas.microsoft.com/office/drawing/2014/main" id="{FE578A2A-6AAD-D806-9202-328289C32C79}"/>
                </a:ext>
              </a:extLst>
            </p:cNvPr>
            <p:cNvSpPr/>
            <p:nvPr/>
          </p:nvSpPr>
          <p:spPr>
            <a:xfrm flipH="1">
              <a:off x="5843850" y="381130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45</a:t>
              </a:r>
              <a:endParaRPr b="0" i="0" u="none" strike="noStrike" cap="none">
                <a:solidFill>
                  <a:srgbClr val="000000"/>
                </a:solidFill>
                <a:latin typeface="+mj-lt"/>
                <a:ea typeface="Arial"/>
                <a:cs typeface="Arial"/>
                <a:sym typeface="Arial"/>
              </a:endParaRPr>
            </a:p>
          </p:txBody>
        </p:sp>
        <p:sp>
          <p:nvSpPr>
            <p:cNvPr id="24" name="Google Shape;647;p45">
              <a:extLst>
                <a:ext uri="{FF2B5EF4-FFF2-40B4-BE49-F238E27FC236}">
                  <a16:creationId xmlns:a16="http://schemas.microsoft.com/office/drawing/2014/main" id="{DF649B2D-BD81-6B63-9789-52E70F43656F}"/>
                </a:ext>
              </a:extLst>
            </p:cNvPr>
            <p:cNvSpPr/>
            <p:nvPr/>
          </p:nvSpPr>
          <p:spPr>
            <a:xfrm flipH="1">
              <a:off x="6429150" y="35904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47</a:t>
              </a:r>
              <a:endParaRPr b="0" i="0" u="none" strike="noStrike" cap="none">
                <a:solidFill>
                  <a:srgbClr val="000000"/>
                </a:solidFill>
                <a:latin typeface="+mj-lt"/>
                <a:ea typeface="Arial"/>
                <a:cs typeface="Arial"/>
                <a:sym typeface="Arial"/>
              </a:endParaRPr>
            </a:p>
          </p:txBody>
        </p:sp>
        <p:sp>
          <p:nvSpPr>
            <p:cNvPr id="25" name="Google Shape;648;p45">
              <a:extLst>
                <a:ext uri="{FF2B5EF4-FFF2-40B4-BE49-F238E27FC236}">
                  <a16:creationId xmlns:a16="http://schemas.microsoft.com/office/drawing/2014/main" id="{766B7AC3-789B-EE7C-222D-848A26852D95}"/>
                </a:ext>
              </a:extLst>
            </p:cNvPr>
            <p:cNvSpPr/>
            <p:nvPr/>
          </p:nvSpPr>
          <p:spPr>
            <a:xfrm flipH="1">
              <a:off x="7014450" y="38979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44</a:t>
              </a:r>
              <a:endParaRPr b="0" i="0" u="none" strike="noStrike" cap="none">
                <a:solidFill>
                  <a:srgbClr val="000000"/>
                </a:solidFill>
                <a:latin typeface="+mj-lt"/>
                <a:ea typeface="Arial"/>
                <a:cs typeface="Arial"/>
                <a:sym typeface="Arial"/>
              </a:endParaRPr>
            </a:p>
          </p:txBody>
        </p:sp>
        <p:sp>
          <p:nvSpPr>
            <p:cNvPr id="26" name="Google Shape;649;p45">
              <a:extLst>
                <a:ext uri="{FF2B5EF4-FFF2-40B4-BE49-F238E27FC236}">
                  <a16:creationId xmlns:a16="http://schemas.microsoft.com/office/drawing/2014/main" id="{ECD86A8A-0091-D1DD-755E-1CE6D6B5B71F}"/>
                </a:ext>
              </a:extLst>
            </p:cNvPr>
            <p:cNvSpPr/>
            <p:nvPr/>
          </p:nvSpPr>
          <p:spPr>
            <a:xfrm flipH="1">
              <a:off x="7700500" y="267845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65</a:t>
              </a:r>
              <a:endParaRPr b="0" i="0" u="none" strike="noStrike" cap="none">
                <a:solidFill>
                  <a:srgbClr val="000000"/>
                </a:solidFill>
                <a:latin typeface="+mj-lt"/>
                <a:ea typeface="Arial"/>
                <a:cs typeface="Arial"/>
                <a:sym typeface="Arial"/>
              </a:endParaRPr>
            </a:p>
          </p:txBody>
        </p:sp>
        <p:sp>
          <p:nvSpPr>
            <p:cNvPr id="27" name="Google Shape;650;p45">
              <a:extLst>
                <a:ext uri="{FF2B5EF4-FFF2-40B4-BE49-F238E27FC236}">
                  <a16:creationId xmlns:a16="http://schemas.microsoft.com/office/drawing/2014/main" id="{8A32A329-9008-E77F-56C9-3A857D6565E8}"/>
                </a:ext>
              </a:extLst>
            </p:cNvPr>
            <p:cNvSpPr/>
            <p:nvPr/>
          </p:nvSpPr>
          <p:spPr>
            <a:xfrm flipH="1">
              <a:off x="8069950" y="2905688"/>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64</a:t>
              </a:r>
              <a:endParaRPr b="0" i="0" u="none" strike="noStrike" cap="none">
                <a:solidFill>
                  <a:srgbClr val="000000"/>
                </a:solidFill>
                <a:latin typeface="+mj-lt"/>
                <a:ea typeface="Arial"/>
                <a:cs typeface="Arial"/>
                <a:sym typeface="Arial"/>
              </a:endParaRPr>
            </a:p>
          </p:txBody>
        </p:sp>
        <p:sp>
          <p:nvSpPr>
            <p:cNvPr id="28" name="Google Shape;651;p45">
              <a:extLst>
                <a:ext uri="{FF2B5EF4-FFF2-40B4-BE49-F238E27FC236}">
                  <a16:creationId xmlns:a16="http://schemas.microsoft.com/office/drawing/2014/main" id="{AD17967E-7033-1EAC-5F48-E615E581FF18}"/>
                </a:ext>
              </a:extLst>
            </p:cNvPr>
            <p:cNvSpPr/>
            <p:nvPr/>
          </p:nvSpPr>
          <p:spPr>
            <a:xfrm flipH="1">
              <a:off x="7419400" y="297895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62</a:t>
              </a:r>
              <a:endParaRPr b="0" i="0" u="none" strike="noStrike" cap="none">
                <a:solidFill>
                  <a:srgbClr val="000000"/>
                </a:solidFill>
                <a:latin typeface="+mj-lt"/>
                <a:ea typeface="Arial"/>
                <a:cs typeface="Arial"/>
                <a:sym typeface="Arial"/>
              </a:endParaRPr>
            </a:p>
          </p:txBody>
        </p:sp>
        <p:sp>
          <p:nvSpPr>
            <p:cNvPr id="29" name="Google Shape;652;p45">
              <a:extLst>
                <a:ext uri="{FF2B5EF4-FFF2-40B4-BE49-F238E27FC236}">
                  <a16:creationId xmlns:a16="http://schemas.microsoft.com/office/drawing/2014/main" id="{108A448D-7E1A-7AE1-B969-109FF2F96A6C}"/>
                </a:ext>
              </a:extLst>
            </p:cNvPr>
            <p:cNvSpPr/>
            <p:nvPr/>
          </p:nvSpPr>
          <p:spPr>
            <a:xfrm flipH="1">
              <a:off x="6639150" y="1846838"/>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85</a:t>
              </a:r>
              <a:endParaRPr b="0" i="0" u="none" strike="noStrike" cap="none">
                <a:solidFill>
                  <a:srgbClr val="000000"/>
                </a:solidFill>
                <a:latin typeface="+mj-lt"/>
                <a:ea typeface="Arial"/>
                <a:cs typeface="Arial"/>
                <a:sym typeface="Arial"/>
              </a:endParaRPr>
            </a:p>
          </p:txBody>
        </p:sp>
        <p:sp>
          <p:nvSpPr>
            <p:cNvPr id="30" name="Google Shape;653;p45">
              <a:extLst>
                <a:ext uri="{FF2B5EF4-FFF2-40B4-BE49-F238E27FC236}">
                  <a16:creationId xmlns:a16="http://schemas.microsoft.com/office/drawing/2014/main" id="{E00D6B28-5176-C444-5FD2-ED3CF9899C12}"/>
                </a:ext>
              </a:extLst>
            </p:cNvPr>
            <p:cNvSpPr/>
            <p:nvPr/>
          </p:nvSpPr>
          <p:spPr>
            <a:xfrm flipH="1">
              <a:off x="6053850" y="1957238"/>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0" i="0" u="none" strike="noStrike" cap="none">
                  <a:solidFill>
                    <a:srgbClr val="000000"/>
                  </a:solidFill>
                  <a:latin typeface="+mj-lt"/>
                  <a:ea typeface="Arial"/>
                  <a:cs typeface="Arial"/>
                  <a:sym typeface="Arial"/>
                </a:rPr>
                <a:t>84</a:t>
              </a:r>
              <a:endParaRPr b="0" i="0" u="none" strike="noStrike" cap="none">
                <a:solidFill>
                  <a:srgbClr val="000000"/>
                </a:solidFill>
                <a:latin typeface="+mj-lt"/>
                <a:ea typeface="Arial"/>
                <a:cs typeface="Arial"/>
                <a:sym typeface="Arial"/>
              </a:endParaRPr>
            </a:p>
          </p:txBody>
        </p:sp>
        <p:sp>
          <p:nvSpPr>
            <p:cNvPr id="31" name="Google Shape;655;p45">
              <a:extLst>
                <a:ext uri="{FF2B5EF4-FFF2-40B4-BE49-F238E27FC236}">
                  <a16:creationId xmlns:a16="http://schemas.microsoft.com/office/drawing/2014/main" id="{24493CBF-017E-6944-B217-AC75CAF2AC69}"/>
                </a:ext>
              </a:extLst>
            </p:cNvPr>
            <p:cNvSpPr txBox="1"/>
            <p:nvPr/>
          </p:nvSpPr>
          <p:spPr>
            <a:xfrm>
              <a:off x="6815250" y="4666225"/>
              <a:ext cx="702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mj-lt"/>
                  <a:ea typeface="Arial"/>
                  <a:cs typeface="Arial"/>
                  <a:sym typeface="Arial"/>
                </a:rPr>
                <a:t>B</a:t>
              </a:r>
              <a:endParaRPr b="0" i="0" u="none" strike="noStrike" cap="none">
                <a:solidFill>
                  <a:srgbClr val="000000"/>
                </a:solidFill>
                <a:latin typeface="+mj-lt"/>
                <a:ea typeface="Arial"/>
                <a:cs typeface="Arial"/>
                <a:sym typeface="Arial"/>
              </a:endParaRPr>
            </a:p>
          </p:txBody>
        </p:sp>
      </p:grpSp>
      <p:sp>
        <p:nvSpPr>
          <p:cNvPr id="41" name="Google Shape;641;p45">
            <a:extLst>
              <a:ext uri="{FF2B5EF4-FFF2-40B4-BE49-F238E27FC236}">
                <a16:creationId xmlns:a16="http://schemas.microsoft.com/office/drawing/2014/main" id="{25B7E528-1C41-EF21-13FB-F1D43C1494C1}"/>
              </a:ext>
            </a:extLst>
          </p:cNvPr>
          <p:cNvSpPr txBox="1"/>
          <p:nvPr/>
        </p:nvSpPr>
        <p:spPr>
          <a:xfrm>
            <a:off x="5733275" y="3536593"/>
            <a:ext cx="5853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1" i="0" u="none" strike="noStrike" cap="none">
                <a:solidFill>
                  <a:srgbClr val="000000"/>
                </a:solidFill>
                <a:latin typeface="+mj-lt"/>
                <a:ea typeface="Arial"/>
                <a:cs typeface="Arial"/>
                <a:sym typeface="Arial"/>
              </a:rPr>
              <a:t> vs. </a:t>
            </a:r>
            <a:endParaRPr sz="2000" b="1" i="0" u="none" strike="noStrike" cap="none">
              <a:solidFill>
                <a:srgbClr val="000000"/>
              </a:solidFill>
              <a:latin typeface="+mj-lt"/>
              <a:ea typeface="Arial"/>
              <a:cs typeface="Arial"/>
              <a:sym typeface="Arial"/>
            </a:endParaRPr>
          </a:p>
        </p:txBody>
      </p:sp>
    </p:spTree>
    <p:extLst>
      <p:ext uri="{BB962C8B-B14F-4D97-AF65-F5344CB8AC3E}">
        <p14:creationId xmlns:p14="http://schemas.microsoft.com/office/powerpoint/2010/main" val="2491276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Prediction in Linear Data</a:t>
            </a:r>
          </a:p>
        </p:txBody>
      </p:sp>
      <p:grpSp>
        <p:nvGrpSpPr>
          <p:cNvPr id="2" name="Group 1">
            <a:extLst>
              <a:ext uri="{FF2B5EF4-FFF2-40B4-BE49-F238E27FC236}">
                <a16:creationId xmlns:a16="http://schemas.microsoft.com/office/drawing/2014/main" id="{E0D4C0DA-5702-CC89-054C-420BC77A91E5}"/>
              </a:ext>
            </a:extLst>
          </p:cNvPr>
          <p:cNvGrpSpPr/>
          <p:nvPr/>
        </p:nvGrpSpPr>
        <p:grpSpPr>
          <a:xfrm>
            <a:off x="227013" y="1694329"/>
            <a:ext cx="5839040" cy="4367891"/>
            <a:chOff x="162474" y="940350"/>
            <a:chExt cx="4002826" cy="2994312"/>
          </a:xfrm>
        </p:grpSpPr>
        <p:cxnSp>
          <p:nvCxnSpPr>
            <p:cNvPr id="42" name="Google Shape;673;p46">
              <a:extLst>
                <a:ext uri="{FF2B5EF4-FFF2-40B4-BE49-F238E27FC236}">
                  <a16:creationId xmlns:a16="http://schemas.microsoft.com/office/drawing/2014/main" id="{88F4FBED-4404-5D2E-0B72-4C777C835649}"/>
                </a:ext>
              </a:extLst>
            </p:cNvPr>
            <p:cNvCxnSpPr/>
            <p:nvPr/>
          </p:nvCxnSpPr>
          <p:spPr>
            <a:xfrm rot="10800000" flipH="1">
              <a:off x="1030600" y="1139050"/>
              <a:ext cx="2878500" cy="2206200"/>
            </a:xfrm>
            <a:prstGeom prst="straightConnector1">
              <a:avLst/>
            </a:prstGeom>
            <a:noFill/>
            <a:ln w="9525" cap="flat" cmpd="sng">
              <a:solidFill>
                <a:schemeClr val="dk2"/>
              </a:solidFill>
              <a:prstDash val="solid"/>
              <a:round/>
              <a:headEnd type="none" w="sm" len="sm"/>
              <a:tailEnd type="none" w="sm" len="sm"/>
            </a:ln>
          </p:spPr>
        </p:cxnSp>
        <p:cxnSp>
          <p:nvCxnSpPr>
            <p:cNvPr id="7" name="Google Shape;661;p46">
              <a:extLst>
                <a:ext uri="{FF2B5EF4-FFF2-40B4-BE49-F238E27FC236}">
                  <a16:creationId xmlns:a16="http://schemas.microsoft.com/office/drawing/2014/main" id="{F1B357E5-26DD-06A0-E95B-B89D54E32B36}"/>
                </a:ext>
              </a:extLst>
            </p:cNvPr>
            <p:cNvCxnSpPr/>
            <p:nvPr/>
          </p:nvCxnSpPr>
          <p:spPr>
            <a:xfrm>
              <a:off x="1030600" y="940350"/>
              <a:ext cx="0" cy="2422200"/>
            </a:xfrm>
            <a:prstGeom prst="straightConnector1">
              <a:avLst/>
            </a:prstGeom>
            <a:noFill/>
            <a:ln w="9525" cap="flat" cmpd="sng">
              <a:solidFill>
                <a:schemeClr val="dk2"/>
              </a:solidFill>
              <a:prstDash val="solid"/>
              <a:round/>
              <a:headEnd type="none" w="sm" len="sm"/>
              <a:tailEnd type="none" w="sm" len="sm"/>
            </a:ln>
          </p:spPr>
        </p:cxnSp>
        <p:cxnSp>
          <p:nvCxnSpPr>
            <p:cNvPr id="17" name="Google Shape;662;p46">
              <a:extLst>
                <a:ext uri="{FF2B5EF4-FFF2-40B4-BE49-F238E27FC236}">
                  <a16:creationId xmlns:a16="http://schemas.microsoft.com/office/drawing/2014/main" id="{B46A198E-B0BC-1B30-9522-0DA6E6C9BAE4}"/>
                </a:ext>
              </a:extLst>
            </p:cNvPr>
            <p:cNvCxnSpPr/>
            <p:nvPr/>
          </p:nvCxnSpPr>
          <p:spPr>
            <a:xfrm>
              <a:off x="1030600" y="3362538"/>
              <a:ext cx="3134700" cy="42600"/>
            </a:xfrm>
            <a:prstGeom prst="straightConnector1">
              <a:avLst/>
            </a:prstGeom>
            <a:noFill/>
            <a:ln w="9525" cap="flat" cmpd="sng">
              <a:solidFill>
                <a:schemeClr val="dk2"/>
              </a:solidFill>
              <a:prstDash val="solid"/>
              <a:round/>
              <a:headEnd type="none" w="sm" len="sm"/>
              <a:tailEnd type="none" w="sm" len="sm"/>
            </a:ln>
          </p:spPr>
        </p:cxnSp>
        <p:sp>
          <p:nvSpPr>
            <p:cNvPr id="32" name="Google Shape;663;p46">
              <a:extLst>
                <a:ext uri="{FF2B5EF4-FFF2-40B4-BE49-F238E27FC236}">
                  <a16:creationId xmlns:a16="http://schemas.microsoft.com/office/drawing/2014/main" id="{BB74D434-8599-4BFA-E154-10A495D47363}"/>
                </a:ext>
              </a:extLst>
            </p:cNvPr>
            <p:cNvSpPr txBox="1"/>
            <p:nvPr/>
          </p:nvSpPr>
          <p:spPr>
            <a:xfrm>
              <a:off x="2040251" y="3597100"/>
              <a:ext cx="784500" cy="33756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2000" b="1" i="0" u="none" strike="noStrike" cap="none">
                  <a:solidFill>
                    <a:srgbClr val="000000"/>
                  </a:solidFill>
                  <a:latin typeface="+mj-lt"/>
                  <a:ea typeface="Arial"/>
                  <a:cs typeface="Arial"/>
                  <a:sym typeface="Arial"/>
                </a:rPr>
                <a:t>A</a:t>
              </a:r>
              <a:endParaRPr sz="2000" b="1" i="0" u="none" strike="noStrike" cap="none">
                <a:solidFill>
                  <a:srgbClr val="000000"/>
                </a:solidFill>
                <a:latin typeface="+mj-lt"/>
                <a:ea typeface="Arial"/>
                <a:cs typeface="Arial"/>
                <a:sym typeface="Arial"/>
              </a:endParaRPr>
            </a:p>
          </p:txBody>
        </p:sp>
        <p:sp>
          <p:nvSpPr>
            <p:cNvPr id="33" name="Google Shape;664;p46">
              <a:extLst>
                <a:ext uri="{FF2B5EF4-FFF2-40B4-BE49-F238E27FC236}">
                  <a16:creationId xmlns:a16="http://schemas.microsoft.com/office/drawing/2014/main" id="{02655790-F3EF-7985-935A-35D6586F7F64}"/>
                </a:ext>
              </a:extLst>
            </p:cNvPr>
            <p:cNvSpPr txBox="1"/>
            <p:nvPr/>
          </p:nvSpPr>
          <p:spPr>
            <a:xfrm>
              <a:off x="1347250" y="3392914"/>
              <a:ext cx="2170500" cy="33756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2000" b="1" i="0" u="none" strike="noStrike" cap="none">
                  <a:solidFill>
                    <a:schemeClr val="dk1"/>
                  </a:solidFill>
                  <a:latin typeface="+mj-lt"/>
                  <a:ea typeface="Arial"/>
                  <a:cs typeface="Arial"/>
                  <a:sym typeface="Arial"/>
                </a:rPr>
                <a:t>Hours spent</a:t>
              </a:r>
              <a:endParaRPr sz="2000" b="1" i="0" u="none" strike="noStrike" cap="none">
                <a:solidFill>
                  <a:schemeClr val="dk1"/>
                </a:solidFill>
                <a:latin typeface="+mj-lt"/>
                <a:ea typeface="Arial"/>
                <a:cs typeface="Arial"/>
                <a:sym typeface="Arial"/>
              </a:endParaRPr>
            </a:p>
          </p:txBody>
        </p:sp>
        <p:sp>
          <p:nvSpPr>
            <p:cNvPr id="34" name="Google Shape;665;p46">
              <a:extLst>
                <a:ext uri="{FF2B5EF4-FFF2-40B4-BE49-F238E27FC236}">
                  <a16:creationId xmlns:a16="http://schemas.microsoft.com/office/drawing/2014/main" id="{EE8E9E92-7220-D1E1-669F-74A273408F79}"/>
                </a:ext>
              </a:extLst>
            </p:cNvPr>
            <p:cNvSpPr txBox="1"/>
            <p:nvPr/>
          </p:nvSpPr>
          <p:spPr>
            <a:xfrm>
              <a:off x="162474" y="1982669"/>
              <a:ext cx="841500" cy="33756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 sz="2000" b="1" i="0" u="none" strike="noStrike" cap="none">
                  <a:solidFill>
                    <a:schemeClr val="dk1"/>
                  </a:solidFill>
                  <a:latin typeface="+mj-lt"/>
                  <a:ea typeface="Arial"/>
                  <a:cs typeface="Arial"/>
                  <a:sym typeface="Arial"/>
                </a:rPr>
                <a:t>Marks</a:t>
              </a:r>
              <a:endParaRPr sz="2000" b="1" i="0" u="none" strike="noStrike" cap="none">
                <a:solidFill>
                  <a:schemeClr val="dk1"/>
                </a:solidFill>
                <a:latin typeface="+mj-lt"/>
                <a:ea typeface="Arial"/>
                <a:cs typeface="Arial"/>
                <a:sym typeface="Arial"/>
              </a:endParaRPr>
            </a:p>
          </p:txBody>
        </p:sp>
        <p:sp>
          <p:nvSpPr>
            <p:cNvPr id="35" name="Google Shape;666;p46">
              <a:extLst>
                <a:ext uri="{FF2B5EF4-FFF2-40B4-BE49-F238E27FC236}">
                  <a16:creationId xmlns:a16="http://schemas.microsoft.com/office/drawing/2014/main" id="{0B9D86BD-8A67-4326-5480-C2F4999F30AD}"/>
                </a:ext>
              </a:extLst>
            </p:cNvPr>
            <p:cNvSpPr/>
            <p:nvPr/>
          </p:nvSpPr>
          <p:spPr>
            <a:xfrm flipH="1">
              <a:off x="1144275" y="292082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45</a:t>
              </a:r>
              <a:endParaRPr sz="1400" b="0" i="0" u="none" strike="noStrike" cap="none">
                <a:solidFill>
                  <a:srgbClr val="000000"/>
                </a:solidFill>
                <a:latin typeface="+mj-lt"/>
                <a:ea typeface="Arial"/>
                <a:cs typeface="Arial"/>
                <a:sym typeface="Arial"/>
              </a:endParaRPr>
            </a:p>
          </p:txBody>
        </p:sp>
        <p:sp>
          <p:nvSpPr>
            <p:cNvPr id="36" name="Google Shape;667;p46">
              <a:extLst>
                <a:ext uri="{FF2B5EF4-FFF2-40B4-BE49-F238E27FC236}">
                  <a16:creationId xmlns:a16="http://schemas.microsoft.com/office/drawing/2014/main" id="{48A3DF13-C587-83C2-0244-1098E21017A6}"/>
                </a:ext>
              </a:extLst>
            </p:cNvPr>
            <p:cNvSpPr/>
            <p:nvPr/>
          </p:nvSpPr>
          <p:spPr>
            <a:xfrm flipH="1">
              <a:off x="1467750" y="257175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55</a:t>
              </a:r>
              <a:endParaRPr sz="1400" b="0" i="0" u="none" strike="noStrike" cap="none">
                <a:solidFill>
                  <a:srgbClr val="000000"/>
                </a:solidFill>
                <a:latin typeface="+mj-lt"/>
                <a:ea typeface="Arial"/>
                <a:cs typeface="Arial"/>
                <a:sym typeface="Arial"/>
              </a:endParaRPr>
            </a:p>
          </p:txBody>
        </p:sp>
        <p:sp>
          <p:nvSpPr>
            <p:cNvPr id="37" name="Google Shape;668;p46">
              <a:extLst>
                <a:ext uri="{FF2B5EF4-FFF2-40B4-BE49-F238E27FC236}">
                  <a16:creationId xmlns:a16="http://schemas.microsoft.com/office/drawing/2014/main" id="{FD80400C-32D0-5733-7AB0-1D726FC4480B}"/>
                </a:ext>
              </a:extLst>
            </p:cNvPr>
            <p:cNvSpPr/>
            <p:nvPr/>
          </p:nvSpPr>
          <p:spPr>
            <a:xfrm flipH="1">
              <a:off x="1729575" y="2088413"/>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65</a:t>
              </a:r>
              <a:endParaRPr sz="1400" b="0" i="0" u="none" strike="noStrike" cap="none">
                <a:solidFill>
                  <a:srgbClr val="000000"/>
                </a:solidFill>
                <a:latin typeface="+mj-lt"/>
                <a:ea typeface="Arial"/>
                <a:cs typeface="Arial"/>
                <a:sym typeface="Arial"/>
              </a:endParaRPr>
            </a:p>
          </p:txBody>
        </p:sp>
        <p:sp>
          <p:nvSpPr>
            <p:cNvPr id="38" name="Google Shape;669;p46">
              <a:extLst>
                <a:ext uri="{FF2B5EF4-FFF2-40B4-BE49-F238E27FC236}">
                  <a16:creationId xmlns:a16="http://schemas.microsoft.com/office/drawing/2014/main" id="{7381223A-5445-404E-8F8E-3E1F964C14E1}"/>
                </a:ext>
              </a:extLst>
            </p:cNvPr>
            <p:cNvSpPr/>
            <p:nvPr/>
          </p:nvSpPr>
          <p:spPr>
            <a:xfrm flipH="1">
              <a:off x="2432500" y="2258850"/>
              <a:ext cx="9126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62.7</a:t>
              </a:r>
              <a:endParaRPr sz="1400" b="0" i="0" u="none" strike="noStrike" cap="none">
                <a:solidFill>
                  <a:srgbClr val="000000"/>
                </a:solidFill>
                <a:latin typeface="+mj-lt"/>
                <a:ea typeface="Arial"/>
                <a:cs typeface="Arial"/>
                <a:sym typeface="Arial"/>
              </a:endParaRPr>
            </a:p>
          </p:txBody>
        </p:sp>
        <p:sp>
          <p:nvSpPr>
            <p:cNvPr id="39" name="Google Shape;670;p46">
              <a:extLst>
                <a:ext uri="{FF2B5EF4-FFF2-40B4-BE49-F238E27FC236}">
                  <a16:creationId xmlns:a16="http://schemas.microsoft.com/office/drawing/2014/main" id="{141E5588-F3C8-4565-8411-5096B7C04312}"/>
                </a:ext>
              </a:extLst>
            </p:cNvPr>
            <p:cNvSpPr/>
            <p:nvPr/>
          </p:nvSpPr>
          <p:spPr>
            <a:xfrm flipH="1">
              <a:off x="2179925" y="1720050"/>
              <a:ext cx="7029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72</a:t>
              </a:r>
              <a:endParaRPr sz="1400" b="0" i="0" u="none" strike="noStrike" cap="none">
                <a:solidFill>
                  <a:srgbClr val="000000"/>
                </a:solidFill>
                <a:latin typeface="+mj-lt"/>
                <a:ea typeface="Arial"/>
                <a:cs typeface="Arial"/>
                <a:sym typeface="Arial"/>
              </a:endParaRPr>
            </a:p>
          </p:txBody>
        </p:sp>
        <p:sp>
          <p:nvSpPr>
            <p:cNvPr id="40" name="Google Shape;671;p46">
              <a:extLst>
                <a:ext uri="{FF2B5EF4-FFF2-40B4-BE49-F238E27FC236}">
                  <a16:creationId xmlns:a16="http://schemas.microsoft.com/office/drawing/2014/main" id="{E7781F4E-52F4-9684-ADA3-341E0A5DBDA2}"/>
                </a:ext>
              </a:extLst>
            </p:cNvPr>
            <p:cNvSpPr/>
            <p:nvPr/>
          </p:nvSpPr>
          <p:spPr>
            <a:xfrm flipH="1">
              <a:off x="2759800" y="1215675"/>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85</a:t>
              </a:r>
              <a:endParaRPr sz="1400" b="0" i="0" u="none" strike="noStrike" cap="none">
                <a:solidFill>
                  <a:srgbClr val="000000"/>
                </a:solidFill>
                <a:latin typeface="+mj-lt"/>
                <a:ea typeface="Arial"/>
                <a:cs typeface="Arial"/>
                <a:sym typeface="Arial"/>
              </a:endParaRPr>
            </a:p>
          </p:txBody>
        </p:sp>
        <p:cxnSp>
          <p:nvCxnSpPr>
            <p:cNvPr id="43" name="Google Shape;674;p46">
              <a:extLst>
                <a:ext uri="{FF2B5EF4-FFF2-40B4-BE49-F238E27FC236}">
                  <a16:creationId xmlns:a16="http://schemas.microsoft.com/office/drawing/2014/main" id="{A84D989C-4C40-2424-17AB-01ED84752BDF}"/>
                </a:ext>
              </a:extLst>
            </p:cNvPr>
            <p:cNvCxnSpPr>
              <a:cxnSpLocks/>
            </p:cNvCxnSpPr>
            <p:nvPr/>
          </p:nvCxnSpPr>
          <p:spPr>
            <a:xfrm flipH="1" flipV="1">
              <a:off x="2158757" y="2483225"/>
              <a:ext cx="1" cy="891570"/>
            </a:xfrm>
            <a:prstGeom prst="straightConnector1">
              <a:avLst/>
            </a:prstGeom>
            <a:noFill/>
            <a:ln w="9525" cap="flat" cmpd="sng">
              <a:solidFill>
                <a:schemeClr val="dk2"/>
              </a:solidFill>
              <a:prstDash val="solid"/>
              <a:round/>
              <a:headEnd type="none" w="sm" len="sm"/>
              <a:tailEnd type="triangle" w="med" len="med"/>
            </a:ln>
          </p:spPr>
        </p:cxnSp>
        <p:cxnSp>
          <p:nvCxnSpPr>
            <p:cNvPr id="44" name="Google Shape;675;p46">
              <a:extLst>
                <a:ext uri="{FF2B5EF4-FFF2-40B4-BE49-F238E27FC236}">
                  <a16:creationId xmlns:a16="http://schemas.microsoft.com/office/drawing/2014/main" id="{7C3F9325-AA68-BA90-46E2-337295921E88}"/>
                </a:ext>
              </a:extLst>
            </p:cNvPr>
            <p:cNvCxnSpPr>
              <a:cxnSpLocks/>
            </p:cNvCxnSpPr>
            <p:nvPr/>
          </p:nvCxnSpPr>
          <p:spPr>
            <a:xfrm>
              <a:off x="1030599" y="2483225"/>
              <a:ext cx="1128157" cy="0"/>
            </a:xfrm>
            <a:prstGeom prst="straightConnector1">
              <a:avLst/>
            </a:prstGeom>
            <a:noFill/>
            <a:ln w="9525" cap="flat" cmpd="sng">
              <a:solidFill>
                <a:schemeClr val="dk2"/>
              </a:solidFill>
              <a:prstDash val="solid"/>
              <a:round/>
              <a:headEnd type="none" w="sm" len="sm"/>
              <a:tailEnd type="triangle" w="med" len="med"/>
            </a:ln>
          </p:spPr>
        </p:cxnSp>
      </p:grpSp>
      <p:sp>
        <p:nvSpPr>
          <p:cNvPr id="49" name="TextBox 48">
            <a:extLst>
              <a:ext uri="{FF2B5EF4-FFF2-40B4-BE49-F238E27FC236}">
                <a16:creationId xmlns:a16="http://schemas.microsoft.com/office/drawing/2014/main" id="{04930FAB-A36B-98EC-89E9-88E8BF7E8B86}"/>
              </a:ext>
            </a:extLst>
          </p:cNvPr>
          <p:cNvSpPr txBox="1"/>
          <p:nvPr/>
        </p:nvSpPr>
        <p:spPr>
          <a:xfrm>
            <a:off x="6325750" y="2306834"/>
            <a:ext cx="5639238" cy="2831544"/>
          </a:xfrm>
          <a:prstGeom prst="rect">
            <a:avLst/>
          </a:prstGeom>
          <a:noFill/>
          <a:ln>
            <a:noFill/>
          </a:ln>
        </p:spPr>
        <p:txBody>
          <a:bodyPr wrap="square">
            <a:spAutoFit/>
          </a:bodyPr>
          <a:lstStyle/>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400" dirty="0">
                <a:latin typeface="+mj-lt"/>
              </a:rPr>
              <a:t>I</a:t>
            </a:r>
            <a:r>
              <a:rPr lang="en-US" sz="2400" b="0" i="0" u="none" strike="noStrike" cap="none" dirty="0">
                <a:solidFill>
                  <a:srgbClr val="000000"/>
                </a:solidFill>
                <a:latin typeface="+mj-lt"/>
                <a:ea typeface="Arial"/>
                <a:cs typeface="Arial"/>
                <a:sym typeface="Arial"/>
              </a:rPr>
              <a:t>f we want to predict</a:t>
            </a:r>
            <a:r>
              <a:rPr lang="en-US" sz="2400" dirty="0">
                <a:latin typeface="+mj-lt"/>
              </a:rPr>
              <a:t> </a:t>
            </a:r>
            <a:r>
              <a:rPr lang="en-US" sz="2400" b="0" i="0" u="none" strike="noStrike" cap="none" dirty="0">
                <a:solidFill>
                  <a:srgbClr val="000000"/>
                </a:solidFill>
                <a:latin typeface="+mj-lt"/>
                <a:ea typeface="Arial"/>
                <a:cs typeface="Arial"/>
                <a:sym typeface="Arial"/>
              </a:rPr>
              <a:t>the marks obtained when a student has spent</a:t>
            </a:r>
            <a:r>
              <a:rPr lang="en-US" sz="2400" b="1" i="0" u="none" strike="noStrike" cap="none" dirty="0">
                <a:solidFill>
                  <a:srgbClr val="000000"/>
                </a:solidFill>
                <a:latin typeface="+mj-lt"/>
                <a:ea typeface="Arial"/>
                <a:cs typeface="Arial"/>
                <a:sym typeface="Arial"/>
              </a:rPr>
              <a:t> around 6 hours</a:t>
            </a:r>
            <a:r>
              <a:rPr lang="en-US" sz="2400" b="0" i="0" u="none" strike="noStrike" cap="none" dirty="0">
                <a:solidFill>
                  <a:srgbClr val="000000"/>
                </a:solidFill>
                <a:latin typeface="+mj-lt"/>
                <a:ea typeface="Arial"/>
                <a:cs typeface="Arial"/>
                <a:sym typeface="Arial"/>
              </a:rPr>
              <a:t>.</a:t>
            </a:r>
          </a:p>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400" b="0" i="0" u="none" strike="noStrike" cap="none" dirty="0">
                <a:solidFill>
                  <a:srgbClr val="000000"/>
                </a:solidFill>
                <a:latin typeface="+mj-lt"/>
                <a:ea typeface="Arial"/>
                <a:cs typeface="Arial"/>
                <a:sym typeface="Arial"/>
              </a:rPr>
              <a:t>This becomes easy to predict by a straight line </a:t>
            </a:r>
            <a:r>
              <a:rPr lang="en-US" sz="2400" b="0" i="0" u="none" strike="noStrike" cap="none" dirty="0">
                <a:solidFill>
                  <a:srgbClr val="000000"/>
                </a:solidFill>
                <a:latin typeface="+mj-lt"/>
                <a:ea typeface="Arial"/>
                <a:cs typeface="Arial"/>
                <a:sym typeface="Arial"/>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b</a:t>
            </a:r>
            <a:r>
              <a:rPr lang="en-US" sz="2400" dirty="0">
                <a:latin typeface="+mj-lt"/>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ecause</a:t>
            </a:r>
            <a:r>
              <a:rPr lang="en-US" sz="2400" b="0" i="0" u="none" strike="noStrike" cap="none" dirty="0">
                <a:solidFill>
                  <a:srgbClr val="000000"/>
                </a:solidFill>
                <a:latin typeface="+mj-lt"/>
                <a:ea typeface="Arial"/>
                <a:cs typeface="Arial"/>
                <a:sym typeface="Arial"/>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 </a:t>
            </a:r>
            <a:r>
              <a:rPr lang="en-US" sz="2400" b="0" i="0" u="none" strike="noStrike" cap="none" dirty="0">
                <a:solidFill>
                  <a:srgbClr val="000000"/>
                </a:solidFill>
                <a:latin typeface="+mj-lt"/>
                <a:ea typeface="Arial"/>
                <a:cs typeface="Arial"/>
                <a:sym typeface="Arial"/>
              </a:rPr>
              <a:t>the nature of the data is linear, and the prediction </a:t>
            </a:r>
            <a:r>
              <a:rPr lang="en-US" sz="2400" dirty="0">
                <a:latin typeface="+mj-lt"/>
              </a:rPr>
              <a:t>is accurate</a:t>
            </a:r>
            <a:r>
              <a:rPr lang="en-US" sz="2400" b="0" i="0" u="none" strike="noStrike" cap="none" dirty="0">
                <a:solidFill>
                  <a:srgbClr val="000000"/>
                </a:solidFill>
                <a:latin typeface="+mj-lt"/>
                <a:ea typeface="Arial"/>
                <a:cs typeface="Arial"/>
                <a:sym typeface="Arial"/>
              </a:rPr>
              <a:t>.</a:t>
            </a:r>
          </a:p>
        </p:txBody>
      </p:sp>
    </p:spTree>
    <p:extLst>
      <p:ext uri="{BB962C8B-B14F-4D97-AF65-F5344CB8AC3E}">
        <p14:creationId xmlns:p14="http://schemas.microsoft.com/office/powerpoint/2010/main" val="191032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Prediction in Linear Data</a:t>
            </a:r>
          </a:p>
        </p:txBody>
      </p:sp>
      <p:grpSp>
        <p:nvGrpSpPr>
          <p:cNvPr id="4" name="Group 3">
            <a:extLst>
              <a:ext uri="{FF2B5EF4-FFF2-40B4-BE49-F238E27FC236}">
                <a16:creationId xmlns:a16="http://schemas.microsoft.com/office/drawing/2014/main" id="{7FF729B1-736C-8D66-90E2-A74708456874}"/>
              </a:ext>
            </a:extLst>
          </p:cNvPr>
          <p:cNvGrpSpPr/>
          <p:nvPr/>
        </p:nvGrpSpPr>
        <p:grpSpPr>
          <a:xfrm>
            <a:off x="227013" y="1268441"/>
            <a:ext cx="5372917" cy="5076058"/>
            <a:chOff x="129525" y="867388"/>
            <a:chExt cx="3608075" cy="3408725"/>
          </a:xfrm>
        </p:grpSpPr>
        <p:pic>
          <p:nvPicPr>
            <p:cNvPr id="5" name="Google Shape;682;p47">
              <a:extLst>
                <a:ext uri="{FF2B5EF4-FFF2-40B4-BE49-F238E27FC236}">
                  <a16:creationId xmlns:a16="http://schemas.microsoft.com/office/drawing/2014/main" id="{9E821680-1599-1CD5-5EB6-C80AB29B597B}"/>
                </a:ext>
              </a:extLst>
            </p:cNvPr>
            <p:cNvPicPr preferRelativeResize="0"/>
            <p:nvPr/>
          </p:nvPicPr>
          <p:blipFill rotWithShape="1">
            <a:blip r:embed="rId3">
              <a:alphaModFix/>
            </a:blip>
            <a:srcRect/>
            <a:stretch/>
          </p:blipFill>
          <p:spPr>
            <a:xfrm>
              <a:off x="129525" y="867388"/>
              <a:ext cx="3608075" cy="3408725"/>
            </a:xfrm>
            <a:prstGeom prst="rect">
              <a:avLst/>
            </a:prstGeom>
            <a:noFill/>
            <a:ln>
              <a:noFill/>
            </a:ln>
          </p:spPr>
        </p:pic>
        <p:cxnSp>
          <p:nvCxnSpPr>
            <p:cNvPr id="6" name="Google Shape;684;p47">
              <a:extLst>
                <a:ext uri="{FF2B5EF4-FFF2-40B4-BE49-F238E27FC236}">
                  <a16:creationId xmlns:a16="http://schemas.microsoft.com/office/drawing/2014/main" id="{6645E3EB-74C3-EF04-3395-4709F7DE3AD1}"/>
                </a:ext>
              </a:extLst>
            </p:cNvPr>
            <p:cNvCxnSpPr>
              <a:cxnSpLocks/>
            </p:cNvCxnSpPr>
            <p:nvPr/>
          </p:nvCxnSpPr>
          <p:spPr>
            <a:xfrm flipV="1">
              <a:off x="1065062" y="1513005"/>
              <a:ext cx="2133070" cy="2017894"/>
            </a:xfrm>
            <a:prstGeom prst="straightConnector1">
              <a:avLst/>
            </a:prstGeom>
            <a:noFill/>
            <a:ln w="9525" cap="flat" cmpd="sng">
              <a:solidFill>
                <a:schemeClr val="bg1">
                  <a:lumMod val="50000"/>
                </a:schemeClr>
              </a:solidFill>
              <a:prstDash val="solid"/>
              <a:round/>
              <a:headEnd type="none" w="sm" len="sm"/>
              <a:tailEnd type="none" w="sm" len="sm"/>
            </a:ln>
          </p:spPr>
        </p:cxnSp>
        <p:cxnSp>
          <p:nvCxnSpPr>
            <p:cNvPr id="8" name="Google Shape;685;p47">
              <a:extLst>
                <a:ext uri="{FF2B5EF4-FFF2-40B4-BE49-F238E27FC236}">
                  <a16:creationId xmlns:a16="http://schemas.microsoft.com/office/drawing/2014/main" id="{39982F26-72F5-CF04-DE01-4EA1C1D8785C}"/>
                </a:ext>
              </a:extLst>
            </p:cNvPr>
            <p:cNvCxnSpPr/>
            <p:nvPr/>
          </p:nvCxnSpPr>
          <p:spPr>
            <a:xfrm rot="10800000" flipH="1">
              <a:off x="2125975" y="2507900"/>
              <a:ext cx="11400" cy="1023000"/>
            </a:xfrm>
            <a:prstGeom prst="straightConnector1">
              <a:avLst/>
            </a:prstGeom>
            <a:noFill/>
            <a:ln w="9525" cap="flat" cmpd="sng">
              <a:solidFill>
                <a:schemeClr val="bg1">
                  <a:lumMod val="50000"/>
                </a:schemeClr>
              </a:solidFill>
              <a:prstDash val="solid"/>
              <a:round/>
              <a:headEnd type="none" w="sm" len="sm"/>
              <a:tailEnd type="triangle" w="med" len="med"/>
            </a:ln>
          </p:spPr>
        </p:cxnSp>
        <p:cxnSp>
          <p:nvCxnSpPr>
            <p:cNvPr id="9" name="Google Shape;686;p47">
              <a:extLst>
                <a:ext uri="{FF2B5EF4-FFF2-40B4-BE49-F238E27FC236}">
                  <a16:creationId xmlns:a16="http://schemas.microsoft.com/office/drawing/2014/main" id="{C584A737-46EF-7FE1-5042-D2EB2399A368}"/>
                </a:ext>
              </a:extLst>
            </p:cNvPr>
            <p:cNvCxnSpPr>
              <a:cxnSpLocks/>
            </p:cNvCxnSpPr>
            <p:nvPr/>
          </p:nvCxnSpPr>
          <p:spPr>
            <a:xfrm flipV="1">
              <a:off x="1065087" y="2510750"/>
              <a:ext cx="1072263" cy="24069"/>
            </a:xfrm>
            <a:prstGeom prst="straightConnector1">
              <a:avLst/>
            </a:prstGeom>
            <a:noFill/>
            <a:ln w="9525" cap="flat" cmpd="sng">
              <a:solidFill>
                <a:schemeClr val="bg1">
                  <a:lumMod val="50000"/>
                </a:schemeClr>
              </a:solidFill>
              <a:prstDash val="solid"/>
              <a:round/>
              <a:headEnd type="none" w="sm" len="sm"/>
              <a:tailEnd type="triangle" w="med" len="med"/>
            </a:ln>
          </p:spPr>
        </p:cxnSp>
      </p:grpSp>
      <p:sp>
        <p:nvSpPr>
          <p:cNvPr id="19" name="Google Shape;683;p47">
            <a:extLst>
              <a:ext uri="{FF2B5EF4-FFF2-40B4-BE49-F238E27FC236}">
                <a16:creationId xmlns:a16="http://schemas.microsoft.com/office/drawing/2014/main" id="{8A8B8614-F0FE-A19C-8D22-CEFAE9EB109E}"/>
              </a:ext>
            </a:extLst>
          </p:cNvPr>
          <p:cNvSpPr txBox="1"/>
          <p:nvPr/>
        </p:nvSpPr>
        <p:spPr>
          <a:xfrm>
            <a:off x="5599930" y="1980551"/>
            <a:ext cx="6365058" cy="2896897"/>
          </a:xfrm>
          <a:prstGeom prst="rect">
            <a:avLst/>
          </a:prstGeom>
          <a:noFill/>
          <a:ln w="9525" cap="flat" cmpd="sng">
            <a:solidFill>
              <a:srgbClr val="202124"/>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GB" sz="2000" dirty="0">
                <a:latin typeface="+mj-lt"/>
              </a:rPr>
              <a:t>P</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rPr>
              <a:t>redicting with a straight line will be a big problem a</a:t>
            </a:r>
            <a:r>
              <a:rPr lang="en-GB" sz="2000" dirty="0">
                <a:latin typeface="+mj-l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s </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data patterns are spread into clusters. If someone studies </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six</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 hours a day will get average marks around </a:t>
            </a:r>
            <a:r>
              <a:rPr lang="en-GB" sz="2000" b="1"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4"/>
                  </a:ext>
                </a:extLst>
              </a:rPr>
              <a:t>64</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t> as per the straight line, it</a:t>
            </a:r>
            <a:r>
              <a:rPr lang="en-GB" sz="2000" dirty="0">
                <a:latin typeface="+mj-l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6"/>
                  </a:ext>
                </a:extLst>
              </a:rPr>
              <a:t> </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7"/>
                  </a:ext>
                </a:extLst>
              </a:rPr>
              <a:t>should be around </a:t>
            </a:r>
            <a:r>
              <a:rPr lang="en-GB" sz="2000" b="1"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8"/>
                  </a:ext>
                </a:extLst>
              </a:rPr>
              <a:t>84.5. </a:t>
            </a:r>
            <a:endParaRPr lang="en-GB" sz="2000" b="1"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GB" sz="2000" b="1"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9"/>
                  </a:ext>
                </a:extLst>
              </a:rPr>
              <a:t>So,</a:t>
            </a:r>
            <a:r>
              <a:rPr lang="en-GB" sz="2000" b="1"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9"/>
                  </a:ext>
                </a:extLst>
              </a:rPr>
              <a:t> in this scenario, </a:t>
            </a:r>
            <a:r>
              <a:rPr lang="en-GB" sz="2000" dirty="0">
                <a:latin typeface="+mj-lt"/>
              </a:rPr>
              <a:t>making assumptions with a straight line will be a bad idea. Regression trees will be the best option to handle this shortfall.</a:t>
            </a:r>
            <a:endParaRPr lang="en-GB" sz="2000" b="0" i="0" u="none" strike="noStrike" cap="none" dirty="0">
              <a:solidFill>
                <a:srgbClr val="000000"/>
              </a:solidFill>
              <a:latin typeface="+mj-lt"/>
              <a:ea typeface="Arial"/>
              <a:cs typeface="Arial"/>
            </a:endParaRPr>
          </a:p>
        </p:txBody>
      </p:sp>
    </p:spTree>
    <p:extLst>
      <p:ext uri="{BB962C8B-B14F-4D97-AF65-F5344CB8AC3E}">
        <p14:creationId xmlns:p14="http://schemas.microsoft.com/office/powerpoint/2010/main" val="2554461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How Prediction Works in Decision Tree Regression - 1</a:t>
            </a:r>
          </a:p>
        </p:txBody>
      </p:sp>
      <p:pic>
        <p:nvPicPr>
          <p:cNvPr id="2" name="Google Shape;733;p50">
            <a:extLst>
              <a:ext uri="{FF2B5EF4-FFF2-40B4-BE49-F238E27FC236}">
                <a16:creationId xmlns:a16="http://schemas.microsoft.com/office/drawing/2014/main" id="{A0F1DC51-2497-81A1-C7CE-2739FDD320D6}"/>
              </a:ext>
            </a:extLst>
          </p:cNvPr>
          <p:cNvPicPr preferRelativeResize="0"/>
          <p:nvPr/>
        </p:nvPicPr>
        <p:blipFill rotWithShape="1">
          <a:blip r:embed="rId3">
            <a:clrChange>
              <a:clrFrom>
                <a:srgbClr val="FFFFFF"/>
              </a:clrFrom>
              <a:clrTo>
                <a:srgbClr val="FFFFFF">
                  <a:alpha val="0"/>
                </a:srgbClr>
              </a:clrTo>
            </a:clrChange>
            <a:alphaModFix/>
          </a:blip>
          <a:srcRect/>
          <a:stretch/>
        </p:blipFill>
        <p:spPr>
          <a:xfrm>
            <a:off x="227013" y="780466"/>
            <a:ext cx="6461355" cy="5754938"/>
          </a:xfrm>
          <a:prstGeom prst="rect">
            <a:avLst/>
          </a:prstGeom>
          <a:noFill/>
          <a:ln>
            <a:noFill/>
          </a:ln>
        </p:spPr>
      </p:pic>
      <p:sp>
        <p:nvSpPr>
          <p:cNvPr id="3" name="Google Shape;734;p50">
            <a:extLst>
              <a:ext uri="{FF2B5EF4-FFF2-40B4-BE49-F238E27FC236}">
                <a16:creationId xmlns:a16="http://schemas.microsoft.com/office/drawing/2014/main" id="{02D6F2A5-545A-EF0F-B828-2D8E943126CF}"/>
              </a:ext>
            </a:extLst>
          </p:cNvPr>
          <p:cNvSpPr txBox="1"/>
          <p:nvPr/>
        </p:nvSpPr>
        <p:spPr>
          <a:xfrm>
            <a:off x="6688367" y="2043861"/>
            <a:ext cx="5276619" cy="3228147"/>
          </a:xfrm>
          <a:prstGeom prst="rect">
            <a:avLst/>
          </a:prstGeom>
          <a:noFill/>
          <a:ln>
            <a:noFill/>
          </a:ln>
        </p:spPr>
        <p:txBody>
          <a:bodyPr spcFirstLastPara="1" wrap="square" lIns="91425" tIns="91425" rIns="91425" bIns="91425" anchor="ctr" anchorCtr="0">
            <a:noAutofit/>
          </a:bodyPr>
          <a:lstStyle/>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GB" sz="2000" b="0" i="0" u="none" strike="noStrike" cap="none" dirty="0">
                <a:solidFill>
                  <a:srgbClr val="000000"/>
                </a:solidFill>
                <a:latin typeface="+mj-lt"/>
                <a:ea typeface="Arial"/>
                <a:cs typeface="Arial"/>
                <a:sym typeface="Arial"/>
              </a:rPr>
              <a:t>Let’s say a student </a:t>
            </a:r>
            <a:r>
              <a:rPr lang="en-GB" sz="2000" dirty="0">
                <a:latin typeface="+mj-lt"/>
              </a:rPr>
              <a:t>spends</a:t>
            </a:r>
            <a:r>
              <a:rPr lang="en-GB" sz="2000" b="0" i="0" u="none" strike="noStrike" cap="none" dirty="0">
                <a:solidFill>
                  <a:srgbClr val="000000"/>
                </a:solidFill>
                <a:latin typeface="+mj-lt"/>
                <a:ea typeface="Arial"/>
                <a:cs typeface="Arial"/>
                <a:sym typeface="Arial"/>
              </a:rPr>
              <a:t> 2.7 hours studying their expected </a:t>
            </a:r>
            <a:r>
              <a:rPr lang="en-GB" sz="2000" dirty="0">
                <a:latin typeface="+mj-lt"/>
              </a:rPr>
              <a:t>marks would be</a:t>
            </a:r>
            <a:r>
              <a:rPr lang="en-GB" sz="2000" b="0" i="0" u="none" strike="noStrike" cap="none" dirty="0">
                <a:solidFill>
                  <a:srgbClr val="000000"/>
                </a:solidFill>
                <a:latin typeface="+mj-lt"/>
                <a:ea typeface="Arial"/>
                <a:cs typeface="Arial"/>
                <a:sym typeface="Arial"/>
              </a:rPr>
              <a:t>.</a:t>
            </a:r>
            <a:endParaRPr lang="en-GB" sz="2000" b="0" i="0" u="none" strike="noStrike" cap="none" dirty="0">
              <a:solidFill>
                <a:srgbClr val="000000"/>
              </a:solidFill>
              <a:latin typeface="+mj-lt"/>
              <a:ea typeface="Arial"/>
              <a:cs typeface="Arial"/>
            </a:endParaRPr>
          </a:p>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GB" sz="2000" dirty="0">
                <a:latin typeface="+mj-lt"/>
              </a:rPr>
              <a:t>Based on the diagram, we can see </a:t>
            </a:r>
            <a:r>
              <a:rPr lang="en-GB" sz="2000" b="0" i="0" u="none" strike="noStrike" cap="none" dirty="0">
                <a:solidFill>
                  <a:srgbClr val="000000"/>
                </a:solidFill>
                <a:latin typeface="+mj-lt"/>
                <a:ea typeface="Arial"/>
                <a:cs typeface="Arial"/>
                <a:sym typeface="Arial"/>
              </a:rPr>
              <a:t>that when </a:t>
            </a:r>
            <a:r>
              <a:rPr lang="en-GB" sz="2000" dirty="0">
                <a:latin typeface="+mj-lt"/>
              </a:rPr>
              <a:t>h</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0"/>
                  </a:ext>
                </a:extLst>
              </a:rPr>
              <a:t>ours </a:t>
            </a:r>
            <a:r>
              <a:rPr lang="en-GB" sz="2000" dirty="0">
                <a:latin typeface="+mj-lt"/>
              </a:rPr>
              <a:t>spent is</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1"/>
                  </a:ext>
                </a:extLst>
              </a:rPr>
              <a:t> </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2"/>
                  </a:ext>
                </a:extLst>
              </a:rPr>
              <a:t>&gt; </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2"/>
                  </a:ext>
                </a:extLst>
              </a:rPr>
              <a:t>two</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2"/>
                  </a:ext>
                </a:extLst>
              </a:rPr>
              <a:t>.5 and in the next level, if </a:t>
            </a:r>
            <a:r>
              <a:rPr lang="en-GB" sz="2000" dirty="0">
                <a:latin typeface="+mj-l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3"/>
                  </a:ext>
                </a:extLst>
              </a:rPr>
              <a:t>hours spent is</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4"/>
                  </a:ext>
                </a:extLst>
              </a:rPr>
              <a:t> &lt;= </a:t>
            </a:r>
            <a:r>
              <a:rPr lang="en-GB" sz="2000" b="0" i="0" u="none" strike="noStrike" cap="none" dirty="0">
                <a:solidFill>
                  <a:srgbClr val="000000"/>
                </a:solidFill>
                <a:latin typeface="+mj-lt"/>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4"/>
                  </a:ext>
                </a:extLst>
              </a:rPr>
              <a:t>3</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4"/>
                  </a:ext>
                </a:extLst>
              </a:rPr>
              <a:t>, </a:t>
            </a:r>
            <a:r>
              <a:rPr lang="en-GB" sz="2000" dirty="0">
                <a:latin typeface="+mj-l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5"/>
                  </a:ext>
                </a:extLst>
              </a:rPr>
              <a:t>the output avg marks of (</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6"/>
                  </a:ext>
                </a:extLst>
              </a:rPr>
              <a:t> 14+30) </a:t>
            </a:r>
            <a:r>
              <a:rPr lang="en-GB" sz="2000" b="0" i="0" u="none" strike="noStrike" cap="none" dirty="0">
                <a:solidFill>
                  <a:srgbClr val="000000"/>
                </a:solidFill>
                <a:latin typeface="+mj-lt"/>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7"/>
                  </a:ext>
                </a:extLst>
              </a:rPr>
              <a:t>= 22</a:t>
            </a:r>
            <a:r>
              <a:rPr lang="en-GB" sz="2000" dirty="0">
                <a:latin typeface="+mj-l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7"/>
                  </a:ext>
                </a:extLst>
              </a:rPr>
              <a:t>.</a:t>
            </a:r>
            <a:endParaRPr lang="en-GB" sz="2000" b="0" i="0" u="none" strike="noStrike" cap="none" dirty="0">
              <a:solidFill>
                <a:srgbClr val="000000"/>
              </a:solidFill>
              <a:latin typeface="+mj-lt"/>
              <a:ea typeface="Arial"/>
              <a:cs typeface="Arial"/>
              <a:sym typeface="Arial"/>
            </a:endParaRPr>
          </a:p>
        </p:txBody>
      </p:sp>
    </p:spTree>
    <p:extLst>
      <p:ext uri="{BB962C8B-B14F-4D97-AF65-F5344CB8AC3E}">
        <p14:creationId xmlns:p14="http://schemas.microsoft.com/office/powerpoint/2010/main" val="417392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How Prediction Works in Decision Tree Regression - 2</a:t>
            </a:r>
          </a:p>
        </p:txBody>
      </p:sp>
      <p:graphicFrame>
        <p:nvGraphicFramePr>
          <p:cNvPr id="4" name="Google Shape;716;p49">
            <a:extLst>
              <a:ext uri="{FF2B5EF4-FFF2-40B4-BE49-F238E27FC236}">
                <a16:creationId xmlns:a16="http://schemas.microsoft.com/office/drawing/2014/main" id="{98ED9EBB-CFDC-FB60-0EBC-88A53756B8C1}"/>
              </a:ext>
            </a:extLst>
          </p:cNvPr>
          <p:cNvGraphicFramePr/>
          <p:nvPr>
            <p:extLst>
              <p:ext uri="{D42A27DB-BD31-4B8C-83A1-F6EECF244321}">
                <p14:modId xmlns:p14="http://schemas.microsoft.com/office/powerpoint/2010/main" val="3442219570"/>
              </p:ext>
            </p:extLst>
          </p:nvPr>
        </p:nvGraphicFramePr>
        <p:xfrm>
          <a:off x="682711" y="1423762"/>
          <a:ext cx="3985542" cy="4335355"/>
        </p:xfrm>
        <a:graphic>
          <a:graphicData uri="http://schemas.openxmlformats.org/drawingml/2006/table">
            <a:tbl>
              <a:tblPr>
                <a:noFill/>
              </a:tblPr>
              <a:tblGrid>
                <a:gridCol w="1992771">
                  <a:extLst>
                    <a:ext uri="{9D8B030D-6E8A-4147-A177-3AD203B41FA5}">
                      <a16:colId xmlns:a16="http://schemas.microsoft.com/office/drawing/2014/main" val="20000"/>
                    </a:ext>
                  </a:extLst>
                </a:gridCol>
                <a:gridCol w="1992771">
                  <a:extLst>
                    <a:ext uri="{9D8B030D-6E8A-4147-A177-3AD203B41FA5}">
                      <a16:colId xmlns:a16="http://schemas.microsoft.com/office/drawing/2014/main" val="20001"/>
                    </a:ext>
                  </a:extLst>
                </a:gridCol>
              </a:tblGrid>
              <a:tr h="802285">
                <a:tc>
                  <a:txBody>
                    <a:bodyPr/>
                    <a:lstStyle/>
                    <a:p>
                      <a:pPr marL="0" marR="0" lvl="0" indent="0" algn="ctr" rtl="0">
                        <a:lnSpc>
                          <a:spcPct val="100000"/>
                        </a:lnSpc>
                        <a:spcBef>
                          <a:spcPts val="0"/>
                        </a:spcBef>
                        <a:spcAft>
                          <a:spcPts val="0"/>
                        </a:spcAft>
                        <a:buClr>
                          <a:srgbClr val="000000"/>
                        </a:buClr>
                        <a:buSzPts val="1400"/>
                        <a:buFont typeface="Arial"/>
                        <a:buNone/>
                      </a:pPr>
                      <a:r>
                        <a:rPr lang="en" sz="2000" b="1" u="none" strike="noStrike" cap="none">
                          <a:solidFill>
                            <a:schemeClr val="bg1"/>
                          </a:solidFill>
                        </a:rPr>
                        <a:t>Hours  Spent</a:t>
                      </a:r>
                      <a:endParaRPr sz="2000" b="1" u="none" strike="noStrike" cap="none">
                        <a:solidFill>
                          <a:schemeClr val="bg1"/>
                        </a:solidFill>
                      </a:endParaRPr>
                    </a:p>
                  </a:txBody>
                  <a:tcPr marL="91425" marR="91425" marT="91425" marB="91425"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2000" b="1" u="none" strike="noStrike" cap="none" dirty="0">
                          <a:solidFill>
                            <a:schemeClr val="bg1"/>
                          </a:solidFill>
                        </a:rPr>
                        <a:t> Marks Secured</a:t>
                      </a:r>
                      <a:endParaRPr sz="2000" b="1" u="none" strike="noStrike" cap="none" dirty="0">
                        <a:solidFill>
                          <a:schemeClr val="bg1"/>
                        </a:solidFill>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88845">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2</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10</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8845">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2.1</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10.2</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88845">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2.5</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14</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88845">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3</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dirty="0"/>
                        <a:t>30</a:t>
                      </a:r>
                      <a:endParaRPr sz="2000" u="none" strike="noStrike" cap="none" dirty="0"/>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88845">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4</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50</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88845">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a:t>6</a:t>
                      </a:r>
                      <a:endParaRPr sz="2000" u="none" strike="noStrike" cap="none"/>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2000" u="none" strike="noStrike" cap="none" dirty="0"/>
                        <a:t>10.3</a:t>
                      </a:r>
                      <a:endParaRPr sz="2000" u="none" strike="noStrike" cap="none" dirty="0"/>
                    </a:p>
                  </a:txBody>
                  <a:tcPr marL="91425" marR="91425" marT="91425" marB="9142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pSp>
        <p:nvGrpSpPr>
          <p:cNvPr id="24" name="Group 23">
            <a:extLst>
              <a:ext uri="{FF2B5EF4-FFF2-40B4-BE49-F238E27FC236}">
                <a16:creationId xmlns:a16="http://schemas.microsoft.com/office/drawing/2014/main" id="{8124BD56-5B0F-8959-9C8C-35933D42F57B}"/>
              </a:ext>
            </a:extLst>
          </p:cNvPr>
          <p:cNvGrpSpPr/>
          <p:nvPr/>
        </p:nvGrpSpPr>
        <p:grpSpPr>
          <a:xfrm>
            <a:off x="5147435" y="1264987"/>
            <a:ext cx="5944759" cy="4766843"/>
            <a:chOff x="6219439" y="1216862"/>
            <a:chExt cx="5289850" cy="4241700"/>
          </a:xfrm>
        </p:grpSpPr>
        <p:sp>
          <p:nvSpPr>
            <p:cNvPr id="5" name="Google Shape;708;p49">
              <a:extLst>
                <a:ext uri="{FF2B5EF4-FFF2-40B4-BE49-F238E27FC236}">
                  <a16:creationId xmlns:a16="http://schemas.microsoft.com/office/drawing/2014/main" id="{3836BA97-2B93-8E13-925B-DF9CF6CBD3B2}"/>
                </a:ext>
              </a:extLst>
            </p:cNvPr>
            <p:cNvSpPr/>
            <p:nvPr/>
          </p:nvSpPr>
          <p:spPr>
            <a:xfrm>
              <a:off x="7311239" y="1216862"/>
              <a:ext cx="19203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   Hours spent &lt;   2.5</a:t>
              </a:r>
              <a:endParaRPr sz="1600" b="0" i="0" u="none" strike="noStrike" cap="none">
                <a:solidFill>
                  <a:srgbClr val="000000"/>
                </a:solidFill>
                <a:latin typeface="+mj-lt"/>
                <a:ea typeface="Arial"/>
                <a:cs typeface="Arial"/>
                <a:sym typeface="Arial"/>
              </a:endParaRPr>
            </a:p>
          </p:txBody>
        </p:sp>
        <p:cxnSp>
          <p:nvCxnSpPr>
            <p:cNvPr id="6" name="Google Shape;709;p49">
              <a:extLst>
                <a:ext uri="{FF2B5EF4-FFF2-40B4-BE49-F238E27FC236}">
                  <a16:creationId xmlns:a16="http://schemas.microsoft.com/office/drawing/2014/main" id="{9B70EA36-719B-EF57-FE42-C9C8480CE880}"/>
                </a:ext>
              </a:extLst>
            </p:cNvPr>
            <p:cNvCxnSpPr>
              <a:stCxn id="5" idx="4"/>
            </p:cNvCxnSpPr>
            <p:nvPr/>
          </p:nvCxnSpPr>
          <p:spPr>
            <a:xfrm flipH="1">
              <a:off x="6877289" y="1789562"/>
              <a:ext cx="1394100" cy="734700"/>
            </a:xfrm>
            <a:prstGeom prst="straightConnector1">
              <a:avLst/>
            </a:prstGeom>
            <a:noFill/>
            <a:ln w="9525" cap="flat" cmpd="sng">
              <a:solidFill>
                <a:schemeClr val="dk2"/>
              </a:solidFill>
              <a:prstDash val="solid"/>
              <a:round/>
              <a:headEnd type="none" w="sm" len="sm"/>
              <a:tailEnd type="triangle" w="med" len="med"/>
            </a:ln>
          </p:spPr>
        </p:cxnSp>
        <p:sp>
          <p:nvSpPr>
            <p:cNvPr id="7" name="Google Shape;710;p49">
              <a:extLst>
                <a:ext uri="{FF2B5EF4-FFF2-40B4-BE49-F238E27FC236}">
                  <a16:creationId xmlns:a16="http://schemas.microsoft.com/office/drawing/2014/main" id="{4B356B5B-754B-253A-B73A-72D407AA9D90}"/>
                </a:ext>
              </a:extLst>
            </p:cNvPr>
            <p:cNvSpPr/>
            <p:nvPr/>
          </p:nvSpPr>
          <p:spPr>
            <a:xfrm>
              <a:off x="6219439" y="2524262"/>
              <a:ext cx="14403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600" b="0" i="0" u="none" strike="noStrike" cap="none">
                  <a:solidFill>
                    <a:srgbClr val="000000"/>
                  </a:solidFill>
                  <a:latin typeface="+mj-lt"/>
                  <a:ea typeface="Arial"/>
                  <a:cs typeface="Arial"/>
                  <a:sym typeface="Arial"/>
                </a:rPr>
                <a:t>Avg marks =10+10.2</a:t>
              </a:r>
              <a:endParaRPr sz="1600" b="0" i="0" u="none" strike="noStrike" cap="none">
                <a:solidFill>
                  <a:srgbClr val="000000"/>
                </a:solidFill>
                <a:latin typeface="+mj-lt"/>
                <a:ea typeface="Arial"/>
                <a:cs typeface="Arial"/>
                <a:sym typeface="Arial"/>
              </a:endParaRPr>
            </a:p>
          </p:txBody>
        </p:sp>
        <p:cxnSp>
          <p:nvCxnSpPr>
            <p:cNvPr id="8" name="Google Shape;711;p49">
              <a:extLst>
                <a:ext uri="{FF2B5EF4-FFF2-40B4-BE49-F238E27FC236}">
                  <a16:creationId xmlns:a16="http://schemas.microsoft.com/office/drawing/2014/main" id="{588A0D52-ACAB-30A4-87DE-05D1407141CA}"/>
                </a:ext>
              </a:extLst>
            </p:cNvPr>
            <p:cNvCxnSpPr>
              <a:stCxn id="5" idx="4"/>
            </p:cNvCxnSpPr>
            <p:nvPr/>
          </p:nvCxnSpPr>
          <p:spPr>
            <a:xfrm>
              <a:off x="8271389" y="1789562"/>
              <a:ext cx="1005900" cy="798600"/>
            </a:xfrm>
            <a:prstGeom prst="straightConnector1">
              <a:avLst/>
            </a:prstGeom>
            <a:noFill/>
            <a:ln w="9525" cap="flat" cmpd="sng">
              <a:solidFill>
                <a:schemeClr val="dk2"/>
              </a:solidFill>
              <a:prstDash val="solid"/>
              <a:round/>
              <a:headEnd type="none" w="sm" len="sm"/>
              <a:tailEnd type="triangle" w="med" len="med"/>
            </a:ln>
          </p:spPr>
        </p:cxnSp>
        <p:sp>
          <p:nvSpPr>
            <p:cNvPr id="9" name="Google Shape;712;p49">
              <a:extLst>
                <a:ext uri="{FF2B5EF4-FFF2-40B4-BE49-F238E27FC236}">
                  <a16:creationId xmlns:a16="http://schemas.microsoft.com/office/drawing/2014/main" id="{B31EA0B8-2E1A-BB6A-5793-296452DAB231}"/>
                </a:ext>
              </a:extLst>
            </p:cNvPr>
            <p:cNvSpPr/>
            <p:nvPr/>
          </p:nvSpPr>
          <p:spPr>
            <a:xfrm>
              <a:off x="8817164" y="2488862"/>
              <a:ext cx="1394400" cy="67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600" b="0" i="0" u="none" strike="noStrike" cap="none">
                  <a:solidFill>
                    <a:srgbClr val="000000"/>
                  </a:solidFill>
                  <a:latin typeface="+mj-lt"/>
                  <a:ea typeface="Arial"/>
                  <a:cs typeface="Arial"/>
                  <a:sym typeface="Arial"/>
                </a:rPr>
                <a:t>Hours spent     &lt;=3</a:t>
              </a:r>
              <a:endParaRPr sz="1600" b="0" i="0" u="none" strike="noStrike" cap="none">
                <a:solidFill>
                  <a:srgbClr val="000000"/>
                </a:solidFill>
                <a:latin typeface="+mj-lt"/>
                <a:ea typeface="Arial"/>
                <a:cs typeface="Arial"/>
                <a:sym typeface="Arial"/>
              </a:endParaRPr>
            </a:p>
          </p:txBody>
        </p:sp>
        <p:cxnSp>
          <p:nvCxnSpPr>
            <p:cNvPr id="10" name="Google Shape;713;p49">
              <a:extLst>
                <a:ext uri="{FF2B5EF4-FFF2-40B4-BE49-F238E27FC236}">
                  <a16:creationId xmlns:a16="http://schemas.microsoft.com/office/drawing/2014/main" id="{C8BC1398-7470-D086-DBEB-64F09C279E2C}"/>
                </a:ext>
              </a:extLst>
            </p:cNvPr>
            <p:cNvCxnSpPr>
              <a:stCxn id="9" idx="4"/>
            </p:cNvCxnSpPr>
            <p:nvPr/>
          </p:nvCxnSpPr>
          <p:spPr>
            <a:xfrm flipH="1">
              <a:off x="8453564" y="3160862"/>
              <a:ext cx="1060800" cy="672000"/>
            </a:xfrm>
            <a:prstGeom prst="straightConnector1">
              <a:avLst/>
            </a:prstGeom>
            <a:noFill/>
            <a:ln w="9525" cap="flat" cmpd="sng">
              <a:solidFill>
                <a:schemeClr val="dk2"/>
              </a:solidFill>
              <a:prstDash val="solid"/>
              <a:round/>
              <a:headEnd type="none" w="sm" len="sm"/>
              <a:tailEnd type="triangle" w="med" len="med"/>
            </a:ln>
          </p:spPr>
        </p:cxnSp>
        <p:sp>
          <p:nvSpPr>
            <p:cNvPr id="11" name="Google Shape;714;p49">
              <a:extLst>
                <a:ext uri="{FF2B5EF4-FFF2-40B4-BE49-F238E27FC236}">
                  <a16:creationId xmlns:a16="http://schemas.microsoft.com/office/drawing/2014/main" id="{797E8D91-DAD2-0626-69D5-861CDCEF78CB}"/>
                </a:ext>
              </a:extLst>
            </p:cNvPr>
            <p:cNvSpPr/>
            <p:nvPr/>
          </p:nvSpPr>
          <p:spPr>
            <a:xfrm>
              <a:off x="7574189" y="3829862"/>
              <a:ext cx="1394400" cy="6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Avg marks =14+30</a:t>
              </a:r>
              <a:endParaRPr sz="1600" b="0" i="0" u="none" strike="noStrike" cap="none">
                <a:solidFill>
                  <a:srgbClr val="000000"/>
                </a:solidFill>
                <a:latin typeface="+mj-lt"/>
                <a:ea typeface="Arial"/>
                <a:cs typeface="Arial"/>
                <a:sym typeface="Arial"/>
              </a:endParaRPr>
            </a:p>
          </p:txBody>
        </p:sp>
        <p:cxnSp>
          <p:nvCxnSpPr>
            <p:cNvPr id="12" name="Google Shape;715;p49">
              <a:extLst>
                <a:ext uri="{FF2B5EF4-FFF2-40B4-BE49-F238E27FC236}">
                  <a16:creationId xmlns:a16="http://schemas.microsoft.com/office/drawing/2014/main" id="{C9B81876-991F-AF74-B2F3-E6526CE36BEC}"/>
                </a:ext>
              </a:extLst>
            </p:cNvPr>
            <p:cNvCxnSpPr>
              <a:stCxn id="9" idx="4"/>
            </p:cNvCxnSpPr>
            <p:nvPr/>
          </p:nvCxnSpPr>
          <p:spPr>
            <a:xfrm>
              <a:off x="9514364" y="3160862"/>
              <a:ext cx="863100" cy="847200"/>
            </a:xfrm>
            <a:prstGeom prst="straightConnector1">
              <a:avLst/>
            </a:prstGeom>
            <a:noFill/>
            <a:ln w="9525" cap="flat" cmpd="sng">
              <a:solidFill>
                <a:schemeClr val="dk2"/>
              </a:solidFill>
              <a:prstDash val="solid"/>
              <a:round/>
              <a:headEnd type="none" w="sm" len="sm"/>
              <a:tailEnd type="triangle" w="med" len="med"/>
            </a:ln>
          </p:spPr>
        </p:cxnSp>
        <p:sp>
          <p:nvSpPr>
            <p:cNvPr id="13" name="Google Shape;717;p49">
              <a:extLst>
                <a:ext uri="{FF2B5EF4-FFF2-40B4-BE49-F238E27FC236}">
                  <a16:creationId xmlns:a16="http://schemas.microsoft.com/office/drawing/2014/main" id="{DFDA3781-F2DD-AA58-AEEA-C5C779898FDB}"/>
                </a:ext>
              </a:extLst>
            </p:cNvPr>
            <p:cNvSpPr/>
            <p:nvPr/>
          </p:nvSpPr>
          <p:spPr>
            <a:xfrm>
              <a:off x="9679439" y="4008062"/>
              <a:ext cx="1234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Hours spent &gt;4</a:t>
              </a:r>
              <a:endParaRPr sz="1600" b="0" i="0" u="none" strike="noStrike" cap="none">
                <a:solidFill>
                  <a:srgbClr val="000000"/>
                </a:solidFill>
                <a:latin typeface="+mj-lt"/>
                <a:ea typeface="Arial"/>
                <a:cs typeface="Arial"/>
                <a:sym typeface="Arial"/>
              </a:endParaRPr>
            </a:p>
          </p:txBody>
        </p:sp>
        <p:cxnSp>
          <p:nvCxnSpPr>
            <p:cNvPr id="14" name="Google Shape;718;p49">
              <a:extLst>
                <a:ext uri="{FF2B5EF4-FFF2-40B4-BE49-F238E27FC236}">
                  <a16:creationId xmlns:a16="http://schemas.microsoft.com/office/drawing/2014/main" id="{316DB723-1C2D-DF03-A315-4D95E7785AE0}"/>
                </a:ext>
              </a:extLst>
            </p:cNvPr>
            <p:cNvCxnSpPr>
              <a:stCxn id="13" idx="4"/>
            </p:cNvCxnSpPr>
            <p:nvPr/>
          </p:nvCxnSpPr>
          <p:spPr>
            <a:xfrm flipH="1">
              <a:off x="9336689" y="4580762"/>
              <a:ext cx="960000" cy="466200"/>
            </a:xfrm>
            <a:prstGeom prst="straightConnector1">
              <a:avLst/>
            </a:prstGeom>
            <a:noFill/>
            <a:ln w="9525" cap="flat" cmpd="sng">
              <a:solidFill>
                <a:schemeClr val="dk2"/>
              </a:solidFill>
              <a:prstDash val="solid"/>
              <a:round/>
              <a:headEnd type="none" w="sm" len="sm"/>
              <a:tailEnd type="triangle" w="med" len="med"/>
            </a:ln>
          </p:spPr>
        </p:cxnSp>
        <p:sp>
          <p:nvSpPr>
            <p:cNvPr id="15" name="Google Shape;719;p49">
              <a:extLst>
                <a:ext uri="{FF2B5EF4-FFF2-40B4-BE49-F238E27FC236}">
                  <a16:creationId xmlns:a16="http://schemas.microsoft.com/office/drawing/2014/main" id="{83B90B86-0E0B-2AEA-11DF-DF73E5AAB1DA}"/>
                </a:ext>
              </a:extLst>
            </p:cNvPr>
            <p:cNvSpPr/>
            <p:nvPr/>
          </p:nvSpPr>
          <p:spPr>
            <a:xfrm>
              <a:off x="8477589" y="5046962"/>
              <a:ext cx="1234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Marks =10.3</a:t>
              </a:r>
              <a:endParaRPr sz="1600" b="0" i="0" u="none" strike="noStrike" cap="none">
                <a:solidFill>
                  <a:srgbClr val="000000"/>
                </a:solidFill>
                <a:latin typeface="+mj-lt"/>
                <a:ea typeface="Arial"/>
                <a:cs typeface="Arial"/>
                <a:sym typeface="Arial"/>
              </a:endParaRPr>
            </a:p>
          </p:txBody>
        </p:sp>
        <p:cxnSp>
          <p:nvCxnSpPr>
            <p:cNvPr id="16" name="Google Shape;720;p49">
              <a:extLst>
                <a:ext uri="{FF2B5EF4-FFF2-40B4-BE49-F238E27FC236}">
                  <a16:creationId xmlns:a16="http://schemas.microsoft.com/office/drawing/2014/main" id="{9CD5C9EF-0FBF-6D3A-984F-2B8F97076B8E}"/>
                </a:ext>
              </a:extLst>
            </p:cNvPr>
            <p:cNvCxnSpPr/>
            <p:nvPr/>
          </p:nvCxnSpPr>
          <p:spPr>
            <a:xfrm>
              <a:off x="10239689" y="4580762"/>
              <a:ext cx="669300" cy="454800"/>
            </a:xfrm>
            <a:prstGeom prst="straightConnector1">
              <a:avLst/>
            </a:prstGeom>
            <a:noFill/>
            <a:ln w="9525" cap="flat" cmpd="sng">
              <a:solidFill>
                <a:schemeClr val="dk2"/>
              </a:solidFill>
              <a:prstDash val="solid"/>
              <a:round/>
              <a:headEnd type="none" w="sm" len="sm"/>
              <a:tailEnd type="triangle" w="med" len="med"/>
            </a:ln>
          </p:spPr>
        </p:cxnSp>
        <p:sp>
          <p:nvSpPr>
            <p:cNvPr id="17" name="Google Shape;721;p49">
              <a:extLst>
                <a:ext uri="{FF2B5EF4-FFF2-40B4-BE49-F238E27FC236}">
                  <a16:creationId xmlns:a16="http://schemas.microsoft.com/office/drawing/2014/main" id="{6A033EBC-50F0-5CB4-3A34-2FCAF34C4C67}"/>
                </a:ext>
              </a:extLst>
            </p:cNvPr>
            <p:cNvSpPr/>
            <p:nvPr/>
          </p:nvSpPr>
          <p:spPr>
            <a:xfrm>
              <a:off x="10503389" y="5046962"/>
              <a:ext cx="10059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Marks=50</a:t>
              </a:r>
              <a:endParaRPr sz="1600" b="0" i="0" u="none" strike="noStrike" cap="none">
                <a:solidFill>
                  <a:srgbClr val="000000"/>
                </a:solidFill>
                <a:latin typeface="+mj-lt"/>
                <a:ea typeface="Arial"/>
                <a:cs typeface="Arial"/>
                <a:sym typeface="Arial"/>
              </a:endParaRPr>
            </a:p>
          </p:txBody>
        </p:sp>
        <p:sp>
          <p:nvSpPr>
            <p:cNvPr id="18" name="Google Shape;722;p49">
              <a:extLst>
                <a:ext uri="{FF2B5EF4-FFF2-40B4-BE49-F238E27FC236}">
                  <a16:creationId xmlns:a16="http://schemas.microsoft.com/office/drawing/2014/main" id="{509CC0DB-BCCD-42B6-1EA5-44469A32BDD7}"/>
                </a:ext>
              </a:extLst>
            </p:cNvPr>
            <p:cNvSpPr txBox="1"/>
            <p:nvPr/>
          </p:nvSpPr>
          <p:spPr>
            <a:xfrm>
              <a:off x="6656427" y="1839037"/>
              <a:ext cx="605700" cy="38339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mj-lt"/>
                  <a:ea typeface="Arial"/>
                  <a:cs typeface="Arial"/>
                  <a:sym typeface="Arial"/>
                </a:rPr>
                <a:t>Yes</a:t>
              </a:r>
              <a:endParaRPr sz="1600" b="0" i="0" u="none" strike="noStrike" cap="none">
                <a:solidFill>
                  <a:srgbClr val="000000"/>
                </a:solidFill>
                <a:latin typeface="+mj-lt"/>
                <a:ea typeface="Arial"/>
                <a:cs typeface="Arial"/>
                <a:sym typeface="Arial"/>
              </a:endParaRPr>
            </a:p>
          </p:txBody>
        </p:sp>
        <p:sp>
          <p:nvSpPr>
            <p:cNvPr id="19" name="Google Shape;723;p49">
              <a:extLst>
                <a:ext uri="{FF2B5EF4-FFF2-40B4-BE49-F238E27FC236}">
                  <a16:creationId xmlns:a16="http://schemas.microsoft.com/office/drawing/2014/main" id="{A9A3A2B9-002C-C0B2-19E2-CF0C4CC2AAA5}"/>
                </a:ext>
              </a:extLst>
            </p:cNvPr>
            <p:cNvSpPr txBox="1"/>
            <p:nvPr/>
          </p:nvSpPr>
          <p:spPr>
            <a:xfrm>
              <a:off x="9279689" y="1933525"/>
              <a:ext cx="863100" cy="38339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sp>
          <p:nvSpPr>
            <p:cNvPr id="20" name="Google Shape;724;p49">
              <a:extLst>
                <a:ext uri="{FF2B5EF4-FFF2-40B4-BE49-F238E27FC236}">
                  <a16:creationId xmlns:a16="http://schemas.microsoft.com/office/drawing/2014/main" id="{3BEF00EE-C151-EA72-2B54-035B7AE07B2F}"/>
                </a:ext>
              </a:extLst>
            </p:cNvPr>
            <p:cNvSpPr txBox="1"/>
            <p:nvPr/>
          </p:nvSpPr>
          <p:spPr>
            <a:xfrm>
              <a:off x="7975689" y="3296162"/>
              <a:ext cx="501900" cy="38339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Yes</a:t>
              </a:r>
              <a:endParaRPr sz="1600" b="0" i="0" u="none" strike="noStrike" cap="none">
                <a:solidFill>
                  <a:srgbClr val="000000"/>
                </a:solidFill>
                <a:latin typeface="+mj-lt"/>
                <a:ea typeface="Arial"/>
                <a:cs typeface="Arial"/>
                <a:sym typeface="Arial"/>
              </a:endParaRPr>
            </a:p>
          </p:txBody>
        </p:sp>
        <p:sp>
          <p:nvSpPr>
            <p:cNvPr id="21" name="Google Shape;725;p49">
              <a:extLst>
                <a:ext uri="{FF2B5EF4-FFF2-40B4-BE49-F238E27FC236}">
                  <a16:creationId xmlns:a16="http://schemas.microsoft.com/office/drawing/2014/main" id="{550B8115-8482-41D1-CA7F-D59AAE862665}"/>
                </a:ext>
              </a:extLst>
            </p:cNvPr>
            <p:cNvSpPr txBox="1"/>
            <p:nvPr/>
          </p:nvSpPr>
          <p:spPr>
            <a:xfrm>
              <a:off x="10358789" y="3375537"/>
              <a:ext cx="605700" cy="38339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sp>
          <p:nvSpPr>
            <p:cNvPr id="22" name="Google Shape;726;p49">
              <a:extLst>
                <a:ext uri="{FF2B5EF4-FFF2-40B4-BE49-F238E27FC236}">
                  <a16:creationId xmlns:a16="http://schemas.microsoft.com/office/drawing/2014/main" id="{F58F9ED9-1BA4-C666-167F-87AA6B33D6A4}"/>
                </a:ext>
              </a:extLst>
            </p:cNvPr>
            <p:cNvSpPr txBox="1"/>
            <p:nvPr/>
          </p:nvSpPr>
          <p:spPr>
            <a:xfrm>
              <a:off x="8900939" y="4647362"/>
              <a:ext cx="501900" cy="2679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523"/>
                <a:buFont typeface="Arial"/>
                <a:buNone/>
              </a:pPr>
              <a:r>
                <a:rPr lang="en" sz="1600" b="0" i="0" u="none" strike="noStrike" cap="none">
                  <a:solidFill>
                    <a:schemeClr val="dk1"/>
                  </a:solidFill>
                  <a:latin typeface="+mj-lt"/>
                  <a:ea typeface="Arial"/>
                  <a:cs typeface="Arial"/>
                  <a:sym typeface="Arial"/>
                </a:rPr>
                <a:t>Yes</a:t>
              </a:r>
              <a:endParaRPr sz="1600" b="0" i="0" u="none" strike="noStrike" cap="none">
                <a:solidFill>
                  <a:srgbClr val="000000"/>
                </a:solidFill>
                <a:latin typeface="+mj-lt"/>
                <a:ea typeface="Arial"/>
                <a:cs typeface="Arial"/>
                <a:sym typeface="Arial"/>
              </a:endParaRPr>
            </a:p>
          </p:txBody>
        </p:sp>
        <p:sp>
          <p:nvSpPr>
            <p:cNvPr id="23" name="Google Shape;727;p49">
              <a:extLst>
                <a:ext uri="{FF2B5EF4-FFF2-40B4-BE49-F238E27FC236}">
                  <a16:creationId xmlns:a16="http://schemas.microsoft.com/office/drawing/2014/main" id="{FBF54A87-75D8-764F-A91B-7791867CFC66}"/>
                </a:ext>
              </a:extLst>
            </p:cNvPr>
            <p:cNvSpPr txBox="1"/>
            <p:nvPr/>
          </p:nvSpPr>
          <p:spPr>
            <a:xfrm>
              <a:off x="10794689" y="4647362"/>
              <a:ext cx="423300" cy="2679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523"/>
                <a:buFont typeface="Arial"/>
                <a:buNone/>
              </a:pPr>
              <a:r>
                <a:rPr lang="en" sz="1600" b="0" i="0" u="none" strike="noStrike" cap="none">
                  <a:solidFill>
                    <a:schemeClr val="dk1"/>
                  </a:solidFill>
                  <a:latin typeface="+mj-lt"/>
                  <a:ea typeface="Arial"/>
                  <a:cs typeface="Arial"/>
                  <a:sym typeface="Arial"/>
                </a:rPr>
                <a:t>No</a:t>
              </a:r>
              <a:endParaRPr sz="1600" b="0" i="0" u="none" strike="noStrike" cap="none">
                <a:solidFill>
                  <a:srgbClr val="000000"/>
                </a:solidFill>
                <a:latin typeface="+mj-lt"/>
                <a:ea typeface="Arial"/>
                <a:cs typeface="Arial"/>
                <a:sym typeface="Arial"/>
              </a:endParaRPr>
            </a:p>
          </p:txBody>
        </p:sp>
      </p:grpSp>
    </p:spTree>
    <p:extLst>
      <p:ext uri="{BB962C8B-B14F-4D97-AF65-F5344CB8AC3E}">
        <p14:creationId xmlns:p14="http://schemas.microsoft.com/office/powerpoint/2010/main" val="1418759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Decision Tree Regression Algorithm</a:t>
            </a:r>
          </a:p>
        </p:txBody>
      </p:sp>
      <p:sp>
        <p:nvSpPr>
          <p:cNvPr id="3" name="Google Shape;734;p50">
            <a:extLst>
              <a:ext uri="{FF2B5EF4-FFF2-40B4-BE49-F238E27FC236}">
                <a16:creationId xmlns:a16="http://schemas.microsoft.com/office/drawing/2014/main" id="{02D6F2A5-545A-EF0F-B828-2D8E943126CF}"/>
              </a:ext>
            </a:extLst>
          </p:cNvPr>
          <p:cNvSpPr txBox="1"/>
          <p:nvPr/>
        </p:nvSpPr>
        <p:spPr>
          <a:xfrm>
            <a:off x="227015" y="1591132"/>
            <a:ext cx="11737973" cy="4638262"/>
          </a:xfrm>
          <a:prstGeom prst="rect">
            <a:avLst/>
          </a:prstGeom>
          <a:noFill/>
          <a:ln>
            <a:noFill/>
          </a:ln>
        </p:spPr>
        <p:txBody>
          <a:bodyPr spcFirstLastPara="1" wrap="square" lIns="91425" tIns="91425" rIns="91425" bIns="91425" anchor="ctr" anchorCtr="0">
            <a:noAutofit/>
          </a:bodyPr>
          <a:lstStyle/>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000" b="0" i="0" u="none" strike="noStrike" cap="none" dirty="0">
                <a:solidFill>
                  <a:srgbClr val="000000"/>
                </a:solidFill>
                <a:latin typeface="+mj-lt"/>
                <a:ea typeface="Arial"/>
                <a:cs typeface="Arial"/>
                <a:sym typeface="Arial"/>
              </a:rPr>
              <a:t>Assume we have one predictor feature X and target variable Y.</a:t>
            </a:r>
          </a:p>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000" b="0" i="0" u="none" strike="noStrike" cap="none" dirty="0">
                <a:solidFill>
                  <a:srgbClr val="000000"/>
                </a:solidFill>
                <a:latin typeface="+mj-lt"/>
                <a:ea typeface="Arial"/>
                <a:cs typeface="Arial"/>
                <a:sym typeface="Arial"/>
              </a:rPr>
              <a:t>First, it will average two samples from feature X. Then we will split the samples by the condition less than/more significant than the average, with some pieces left and right.</a:t>
            </a:r>
            <a:endParaRPr lang="en-US" sz="2000" b="0" i="0" u="none" strike="noStrike" cap="none" dirty="0">
              <a:solidFill>
                <a:srgbClr val="000000"/>
              </a:solidFill>
              <a:latin typeface="+mj-lt"/>
              <a:ea typeface="Arial"/>
              <a:cs typeface="Arial"/>
            </a:endParaRPr>
          </a:p>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000" b="0" i="0" u="none" strike="noStrike" cap="none" dirty="0">
                <a:solidFill>
                  <a:srgbClr val="000000"/>
                </a:solidFill>
                <a:latin typeface="+mj-lt"/>
                <a:ea typeface="Arial"/>
                <a:cs typeface="Arial"/>
                <a:sym typeface="Arial"/>
              </a:rPr>
              <a:t>We will compute the average of all the samples for the left leaf node and all the examples for the right leaf node. We will calculate the sum of squared residuals combinedly for the left and right leaf nodes.</a:t>
            </a:r>
            <a:endParaRPr lang="en-US" sz="2000" b="0" i="0" u="none" strike="noStrike" cap="none" dirty="0">
              <a:solidFill>
                <a:srgbClr val="000000"/>
              </a:solidFill>
              <a:latin typeface="+mj-lt"/>
              <a:ea typeface="Arial"/>
              <a:cs typeface="Arial"/>
            </a:endParaRPr>
          </a:p>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000" b="0" i="0" u="none" strike="noStrike" cap="none" dirty="0">
                <a:solidFill>
                  <a:srgbClr val="000000"/>
                </a:solidFill>
                <a:latin typeface="+mj-lt"/>
                <a:ea typeface="Arial"/>
                <a:cs typeface="Arial"/>
                <a:sym typeface="Arial"/>
              </a:rPr>
              <a:t>Step two to three is recursive until we get the least sum of squared residual for the individual split.</a:t>
            </a:r>
            <a:endParaRPr lang="en-US" sz="2000" b="0" i="0" u="none" strike="noStrike" cap="none" dirty="0">
              <a:solidFill>
                <a:srgbClr val="000000"/>
              </a:solidFill>
              <a:latin typeface="+mj-lt"/>
              <a:ea typeface="Arial"/>
              <a:cs typeface="Arial"/>
            </a:endParaRPr>
          </a:p>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000" b="0" i="0" u="none" strike="noStrike" cap="none" dirty="0">
                <a:solidFill>
                  <a:srgbClr val="000000"/>
                </a:solidFill>
                <a:latin typeface="+mj-lt"/>
                <a:ea typeface="Arial"/>
                <a:cs typeface="Arial"/>
                <a:sym typeface="Arial"/>
              </a:rPr>
              <a:t>Once we get the split with the least squared residual sum, we will select that split as the root node.</a:t>
            </a:r>
            <a:endParaRPr lang="en-US" sz="2000" b="0" i="0" u="none" strike="noStrike" cap="none" dirty="0">
              <a:solidFill>
                <a:srgbClr val="000000"/>
              </a:solidFill>
              <a:latin typeface="+mj-lt"/>
              <a:ea typeface="Arial"/>
              <a:cs typeface="Arial"/>
            </a:endParaRPr>
          </a:p>
          <a:p>
            <a:pPr marL="342900" marR="0" lvl="0" indent="-342900" algn="l" rtl="0">
              <a:lnSpc>
                <a:spcPct val="100000"/>
              </a:lnSpc>
              <a:spcBef>
                <a:spcPts val="0"/>
              </a:spcBef>
              <a:spcAft>
                <a:spcPts val="1200"/>
              </a:spcAft>
              <a:buClr>
                <a:srgbClr val="000000"/>
              </a:buClr>
              <a:buSzPct val="100000"/>
              <a:buFont typeface="Arial" panose="020B0604020202020204" pitchFamily="34" charset="0"/>
              <a:buChar char="•"/>
            </a:pPr>
            <a:r>
              <a:rPr lang="en-US" sz="2000" b="0" i="0" u="none" strike="noStrike" cap="none" dirty="0">
                <a:solidFill>
                  <a:srgbClr val="000000"/>
                </a:solidFill>
                <a:latin typeface="+mj-lt"/>
                <a:ea typeface="Arial"/>
                <a:cs typeface="Arial"/>
                <a:sym typeface="Arial"/>
              </a:rPr>
              <a:t>Then, we will try to find the optimal split of all the left and right samples, keeping the first split as the root node to find the next decision node or further break.</a:t>
            </a:r>
            <a:endParaRPr lang="en-US" sz="2000" b="0" i="0" u="none" strike="noStrike" cap="none" dirty="0">
              <a:solidFill>
                <a:srgbClr val="000000"/>
              </a:solidFill>
              <a:latin typeface="+mj-lt"/>
              <a:ea typeface="Arial"/>
              <a:cs typeface="Arial"/>
            </a:endParaRPr>
          </a:p>
          <a:p>
            <a:pPr marL="342900" indent="-342900">
              <a:spcAft>
                <a:spcPts val="1200"/>
              </a:spcAft>
              <a:buSzPct val="100000"/>
              <a:buFont typeface="Arial" panose="020B0604020202020204" pitchFamily="34" charset="0"/>
              <a:buChar char="•"/>
            </a:pPr>
            <a:r>
              <a:rPr lang="en-US" sz="2000" dirty="0">
                <a:latin typeface="+mj-lt"/>
              </a:rPr>
              <a:t> </a:t>
            </a:r>
            <a:r>
              <a:rPr lang="en-US" sz="2000" b="0" i="0" u="none" strike="noStrike" cap="none" dirty="0">
                <a:solidFill>
                  <a:srgbClr val="000000"/>
                </a:solidFill>
                <a:latin typeface="+mj-lt"/>
                <a:ea typeface="Arial"/>
                <a:cs typeface="Arial"/>
                <a:sym typeface="Arial"/>
              </a:rPr>
              <a:t>We aim to find the leaf nodes with less variance between samples.</a:t>
            </a:r>
            <a:endParaRPr lang="en-US" sz="2000" b="0" i="0" u="none" strike="noStrike" cap="none" dirty="0">
              <a:solidFill>
                <a:srgbClr val="000000"/>
              </a:solidFill>
              <a:latin typeface="+mj-lt"/>
              <a:ea typeface="Arial"/>
              <a:cs typeface="Arial"/>
            </a:endParaRPr>
          </a:p>
        </p:txBody>
      </p:sp>
    </p:spTree>
    <p:extLst>
      <p:ext uri="{BB962C8B-B14F-4D97-AF65-F5344CB8AC3E}">
        <p14:creationId xmlns:p14="http://schemas.microsoft.com/office/powerpoint/2010/main" val="4131287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IN" sz="2800" b="1">
                <a:solidFill>
                  <a:srgbClr val="FF0001"/>
                </a:solidFill>
                <a:latin typeface="+mj-lt"/>
                <a:ea typeface="Roboto"/>
                <a:cs typeface="Roboto"/>
                <a:sym typeface="Roboto"/>
              </a:rPr>
              <a:t>Q</a:t>
            </a:r>
            <a:r>
              <a:rPr lang="en-US" sz="2800" b="1" err="1">
                <a:solidFill>
                  <a:srgbClr val="FF0001"/>
                </a:solidFill>
                <a:latin typeface="+mj-lt"/>
                <a:ea typeface="Roboto"/>
                <a:cs typeface="Roboto"/>
                <a:sym typeface="Roboto"/>
              </a:rPr>
              <a:t>uiz</a:t>
            </a:r>
            <a:endParaRPr lang="en-US" sz="2800" b="1" i="0" u="none" strike="noStrike" cap="none">
              <a:solidFill>
                <a:srgbClr val="FF0001"/>
              </a:solidFill>
              <a:latin typeface="+mj-lt"/>
              <a:ea typeface="Roboto"/>
              <a:cs typeface="Roboto"/>
              <a:sym typeface="Roboto"/>
            </a:endParaRPr>
          </a:p>
        </p:txBody>
      </p:sp>
      <p:sp>
        <p:nvSpPr>
          <p:cNvPr id="2" name="Google Shape;2085;p85">
            <a:extLst>
              <a:ext uri="{FF2B5EF4-FFF2-40B4-BE49-F238E27FC236}">
                <a16:creationId xmlns:a16="http://schemas.microsoft.com/office/drawing/2014/main" id="{D9DB54F4-0301-93F4-AB49-25914C1D79EA}"/>
              </a:ext>
            </a:extLst>
          </p:cNvPr>
          <p:cNvSpPr txBox="1"/>
          <p:nvPr/>
        </p:nvSpPr>
        <p:spPr>
          <a:xfrm>
            <a:off x="259096" y="1347150"/>
            <a:ext cx="11705891" cy="4163700"/>
          </a:xfrm>
          <a:prstGeom prst="rect">
            <a:avLst/>
          </a:prstGeom>
          <a:noFill/>
          <a:ln>
            <a:noFill/>
          </a:ln>
        </p:spPr>
        <p:txBody>
          <a:bodyPr spcFirstLastPara="1" wrap="square" lIns="91425" tIns="91425" rIns="91425" bIns="91425" anchor="t" anchorCtr="0">
            <a:noAutofit/>
          </a:bodyPr>
          <a:lstStyle/>
          <a:p>
            <a:pPr>
              <a:spcAft>
                <a:spcPts val="1200"/>
              </a:spcAft>
              <a:buSzPts val="1400"/>
            </a:pPr>
            <a:r>
              <a:rPr lang="en" sz="2000" b="0" i="0" u="none" strike="noStrike" cap="none" dirty="0">
                <a:solidFill>
                  <a:srgbClr val="000000"/>
                </a:solidFill>
                <a:latin typeface="+mj-lt"/>
                <a:ea typeface="Arial"/>
                <a:cs typeface="Arial"/>
                <a:sym typeface="Arial"/>
              </a:rPr>
              <a:t>1. Pick the scenario </a:t>
            </a:r>
            <a:r>
              <a:rPr lang="en" sz="2000" dirty="0">
                <a:latin typeface="+mj-lt"/>
              </a:rPr>
              <a:t>which is best </a:t>
            </a:r>
            <a:r>
              <a:rPr lang="en" sz="2000" b="0" i="0" u="none" strike="noStrike" cap="none" dirty="0">
                <a:solidFill>
                  <a:srgbClr val="000000"/>
                </a:solidFill>
                <a:latin typeface="+mj-lt"/>
                <a:ea typeface="Arial"/>
                <a:cs typeface="Arial"/>
                <a:sym typeface="Arial"/>
              </a:rPr>
              <a:t>for the</a:t>
            </a:r>
            <a:r>
              <a:rPr lang="en" sz="2000" dirty="0">
                <a:latin typeface="+mj-lt"/>
              </a:rPr>
              <a:t> </a:t>
            </a:r>
            <a:r>
              <a:rPr lang="en" sz="2000" b="0" i="0" u="none" strike="noStrike" cap="none" dirty="0">
                <a:solidFill>
                  <a:srgbClr val="000000"/>
                </a:solidFill>
                <a:latin typeface="+mj-lt"/>
                <a:ea typeface="Arial"/>
                <a:cs typeface="Arial"/>
                <a:sym typeface="Arial"/>
              </a:rPr>
              <a:t>Decision tree regression.</a:t>
            </a:r>
            <a:r>
              <a:rPr lang="en" sz="2000" dirty="0">
                <a:latin typeface="+mj-lt"/>
              </a:rPr>
              <a:t> </a:t>
            </a:r>
            <a:endParaRPr sz="2000" b="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b="0" i="0" u="none" strike="noStrike" cap="none" dirty="0">
                <a:solidFill>
                  <a:srgbClr val="000000"/>
                </a:solidFill>
                <a:latin typeface="+mj-lt"/>
                <a:ea typeface="Arial"/>
                <a:cs typeface="Arial"/>
                <a:sym typeface="Arial"/>
              </a:rPr>
              <a:t>Mark secured by students </a:t>
            </a:r>
            <a:r>
              <a:rPr lang="en" sz="2000" b="0" i="0" u="none" strike="noStrike" cap="none" dirty="0" err="1">
                <a:solidFill>
                  <a:srgbClr val="000000"/>
                </a:solidFill>
                <a:latin typeface="+mj-lt"/>
                <a:ea typeface="Arial"/>
                <a:cs typeface="Arial"/>
                <a:sym typeface="Arial"/>
              </a:rPr>
              <a:t>wrt</a:t>
            </a:r>
            <a:r>
              <a:rPr lang="en" sz="2000" b="0" i="0" u="none" strike="noStrike" cap="none" dirty="0">
                <a:solidFill>
                  <a:srgbClr val="000000"/>
                </a:solidFill>
                <a:latin typeface="+mj-lt"/>
                <a:ea typeface="Arial"/>
                <a:cs typeface="Arial"/>
                <a:sym typeface="Arial"/>
              </a:rPr>
              <a:t> hours they spent studying.</a:t>
            </a:r>
            <a:endParaRPr sz="2000" b="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b="0" i="0" u="none" strike="noStrike" cap="none" dirty="0">
                <a:solidFill>
                  <a:srgbClr val="000000"/>
                </a:solidFill>
                <a:latin typeface="+mj-lt"/>
                <a:ea typeface="Arial"/>
                <a:cs typeface="Arial"/>
                <a:sym typeface="Arial"/>
              </a:rPr>
              <a:t>Weight measure </a:t>
            </a:r>
            <a:r>
              <a:rPr lang="en" sz="2000" b="0" i="0" u="none" strike="noStrike" cap="none" dirty="0" err="1">
                <a:solidFill>
                  <a:srgbClr val="000000"/>
                </a:solidFill>
                <a:latin typeface="+mj-lt"/>
                <a:ea typeface="Arial"/>
                <a:cs typeface="Arial"/>
                <a:sym typeface="Arial"/>
              </a:rPr>
              <a:t>wrt</a:t>
            </a:r>
            <a:r>
              <a:rPr lang="en" sz="2000" b="0" i="0" u="none" strike="noStrike" cap="none" dirty="0">
                <a:solidFill>
                  <a:srgbClr val="000000"/>
                </a:solidFill>
                <a:latin typeface="+mj-lt"/>
                <a:ea typeface="Arial"/>
                <a:cs typeface="Arial"/>
                <a:sym typeface="Arial"/>
              </a:rPr>
              <a:t> hours they spend in the gym.</a:t>
            </a:r>
            <a:endParaRPr sz="2000" b="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i="0" u="none" strike="noStrike" cap="none" dirty="0">
                <a:solidFill>
                  <a:srgbClr val="000000"/>
                </a:solidFill>
                <a:latin typeface="+mj-lt"/>
                <a:ea typeface="Arial"/>
                <a:cs typeface="Arial"/>
                <a:sym typeface="Arial"/>
              </a:rPr>
              <a:t>Customer retention on spending behavioral</a:t>
            </a:r>
            <a:endParaRPr sz="200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b="0" i="0" u="none" strike="noStrike" cap="none" dirty="0">
                <a:solidFill>
                  <a:srgbClr val="000000"/>
                </a:solidFill>
                <a:latin typeface="+mj-lt"/>
                <a:ea typeface="Arial"/>
                <a:cs typeface="Arial"/>
                <a:sym typeface="Arial"/>
              </a:rPr>
              <a:t>House sale prediction</a:t>
            </a:r>
            <a:endParaRPr lang="en-US" sz="20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1200"/>
              </a:spcAft>
              <a:buClr>
                <a:srgbClr val="000000"/>
              </a:buClr>
              <a:buSzPts val="1400"/>
              <a:buFont typeface="Arial"/>
              <a:buNone/>
            </a:pPr>
            <a:r>
              <a:rPr lang="en" sz="2000" b="0" i="0" u="none" strike="noStrike" cap="none" dirty="0">
                <a:solidFill>
                  <a:srgbClr val="000000"/>
                </a:solidFill>
                <a:latin typeface="+mj-lt"/>
                <a:ea typeface="Arial"/>
                <a:cs typeface="Arial"/>
                <a:sym typeface="Arial"/>
              </a:rPr>
              <a:t>2. What is the measure/criteria to be used to construct a decision tree regression?</a:t>
            </a:r>
            <a:endParaRPr sz="2000" b="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b="0" i="0" u="none" strike="noStrike" cap="none" dirty="0">
                <a:solidFill>
                  <a:srgbClr val="000000"/>
                </a:solidFill>
                <a:latin typeface="+mj-lt"/>
                <a:ea typeface="Arial"/>
                <a:cs typeface="Arial"/>
                <a:sym typeface="Arial"/>
              </a:rPr>
              <a:t>Gini Index</a:t>
            </a:r>
            <a:endParaRPr sz="2000" b="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b="0" i="0" u="none" strike="noStrike" cap="none" dirty="0">
                <a:solidFill>
                  <a:srgbClr val="000000"/>
                </a:solidFill>
                <a:latin typeface="+mj-lt"/>
                <a:ea typeface="Arial"/>
                <a:cs typeface="Arial"/>
                <a:sym typeface="Arial"/>
              </a:rPr>
              <a:t>Entropy</a:t>
            </a:r>
            <a:endParaRPr sz="2000" b="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b="0" i="0" u="none" strike="noStrike" cap="none" dirty="0">
                <a:solidFill>
                  <a:srgbClr val="000000"/>
                </a:solidFill>
                <a:latin typeface="+mj-lt"/>
                <a:ea typeface="Arial"/>
                <a:cs typeface="Arial"/>
                <a:sym typeface="Arial"/>
              </a:rPr>
              <a:t>Information gain</a:t>
            </a:r>
            <a:endParaRPr sz="2000" b="0" i="0" u="none" strike="noStrike" cap="none" dirty="0">
              <a:solidFill>
                <a:srgbClr val="000000"/>
              </a:solidFill>
              <a:latin typeface="+mj-lt"/>
              <a:ea typeface="Arial"/>
              <a:cs typeface="Arial"/>
              <a:sym typeface="Arial"/>
            </a:endParaRPr>
          </a:p>
          <a:p>
            <a:pPr marL="596900" marR="0" lvl="0" indent="-457200" algn="l" rtl="0">
              <a:lnSpc>
                <a:spcPct val="100000"/>
              </a:lnSpc>
              <a:spcBef>
                <a:spcPts val="0"/>
              </a:spcBef>
              <a:spcAft>
                <a:spcPts val="1200"/>
              </a:spcAft>
              <a:buClr>
                <a:srgbClr val="000000"/>
              </a:buClr>
              <a:buSzPct val="100000"/>
              <a:buFont typeface="+mj-lt"/>
              <a:buAutoNum type="alphaLcParenR"/>
            </a:pPr>
            <a:r>
              <a:rPr lang="en" sz="2000" i="0" u="none" strike="noStrike" cap="none" dirty="0">
                <a:solidFill>
                  <a:srgbClr val="000000"/>
                </a:solidFill>
                <a:latin typeface="+mj-lt"/>
                <a:ea typeface="Arial"/>
                <a:cs typeface="Arial"/>
                <a:sym typeface="Arial"/>
              </a:rPr>
              <a:t>Standard deviation reduction</a:t>
            </a:r>
            <a:endParaRPr sz="2000" i="0" u="none" strike="noStrike" cap="none" dirty="0">
              <a:solidFill>
                <a:srgbClr val="000000"/>
              </a:solidFill>
              <a:latin typeface="+mj-lt"/>
              <a:ea typeface="Arial"/>
              <a:cs typeface="Arial"/>
              <a:sym typeface="Arial"/>
            </a:endParaRPr>
          </a:p>
        </p:txBody>
      </p:sp>
    </p:spTree>
    <p:extLst>
      <p:ext uri="{BB962C8B-B14F-4D97-AF65-F5344CB8AC3E}">
        <p14:creationId xmlns:p14="http://schemas.microsoft.com/office/powerpoint/2010/main" val="4145461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1;p1">
            <a:extLst>
              <a:ext uri="{FF2B5EF4-FFF2-40B4-BE49-F238E27FC236}">
                <a16:creationId xmlns:a16="http://schemas.microsoft.com/office/drawing/2014/main" id="{F0ABDA0C-40F1-F8AA-5344-4ED3567523EF}"/>
              </a:ext>
            </a:extLst>
          </p:cNvPr>
          <p:cNvSpPr txBox="1"/>
          <p:nvPr/>
        </p:nvSpPr>
        <p:spPr>
          <a:xfrm>
            <a:off x="790358" y="3126775"/>
            <a:ext cx="104463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FFFF"/>
              </a:buClr>
              <a:buSzPts val="4000"/>
              <a:buFont typeface="Roboto"/>
              <a:buNone/>
            </a:pPr>
            <a:r>
              <a:rPr lang="en-US" sz="4000" b="1" i="0" u="none" strike="noStrike" cap="none">
                <a:solidFill>
                  <a:srgbClr val="FFFFFF"/>
                </a:solidFill>
                <a:latin typeface="Roboto"/>
                <a:ea typeface="Roboto"/>
                <a:cs typeface="Roboto"/>
                <a:sym typeface="Roboto"/>
              </a:rPr>
              <a:t>Demo</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58513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mj-lt"/>
                <a:ea typeface="Roboto"/>
                <a:cs typeface="Roboto"/>
                <a:sym typeface="Roboto"/>
              </a:rPr>
              <a:t>Summary</a:t>
            </a:r>
          </a:p>
        </p:txBody>
      </p:sp>
      <p:sp>
        <p:nvSpPr>
          <p:cNvPr id="3" name="Google Shape;734;p50">
            <a:extLst>
              <a:ext uri="{FF2B5EF4-FFF2-40B4-BE49-F238E27FC236}">
                <a16:creationId xmlns:a16="http://schemas.microsoft.com/office/drawing/2014/main" id="{02D6F2A5-545A-EF0F-B828-2D8E943126CF}"/>
              </a:ext>
            </a:extLst>
          </p:cNvPr>
          <p:cNvSpPr txBox="1"/>
          <p:nvPr/>
        </p:nvSpPr>
        <p:spPr>
          <a:xfrm>
            <a:off x="227013" y="1382585"/>
            <a:ext cx="11737973" cy="1264363"/>
          </a:xfrm>
          <a:prstGeom prst="rect">
            <a:avLst/>
          </a:prstGeom>
          <a:noFill/>
          <a:ln>
            <a:noFill/>
          </a:ln>
        </p:spPr>
        <p:txBody>
          <a:bodyPr spcFirstLastPara="1" wrap="square" lIns="91425" tIns="91425" rIns="91425" bIns="91425" anchor="ctr" anchorCtr="0">
            <a:noAutofit/>
          </a:bodyPr>
          <a:lstStyle/>
          <a:p>
            <a:pPr marR="0" lvl="0">
              <a:lnSpc>
                <a:spcPct val="150000"/>
              </a:lnSpc>
              <a:spcBef>
                <a:spcPts val="0"/>
              </a:spcBef>
              <a:spcAft>
                <a:spcPts val="0"/>
              </a:spcAft>
            </a:pPr>
            <a:r>
              <a:rPr lang="en-US" sz="2000" dirty="0">
                <a:solidFill>
                  <a:srgbClr val="404040"/>
                </a:solidFill>
                <a:effectLst/>
                <a:latin typeface="+mj-lt"/>
                <a:ea typeface="Calibri" panose="020F0502020204030204" pitchFamily="34" charset="0"/>
                <a:cs typeface="Calibri" panose="020F0502020204030204" pitchFamily="34" charset="0"/>
              </a:rPr>
              <a:t>In </a:t>
            </a:r>
            <a:r>
              <a:rPr lang="en-US" sz="2000" dirty="0">
                <a:solidFill>
                  <a:srgbClr val="404040"/>
                </a:solidFill>
                <a:latin typeface="+mj-lt"/>
                <a:ea typeface="Calibri" panose="020F0502020204030204" pitchFamily="34" charset="0"/>
                <a:cs typeface="Calibri" panose="020F0502020204030204" pitchFamily="34" charset="0"/>
              </a:rPr>
              <a:t>the session, you learned to: </a:t>
            </a:r>
          </a:p>
          <a:p>
            <a:pPr marL="285750" marR="0" lvl="0" indent="-285750">
              <a:lnSpc>
                <a:spcPct val="150000"/>
              </a:lnSpc>
              <a:spcBef>
                <a:spcPts val="0"/>
              </a:spcBef>
              <a:spcAft>
                <a:spcPts val="0"/>
              </a:spcAft>
              <a:buFont typeface="Arial" panose="020B0604020202020204" pitchFamily="34" charset="0"/>
              <a:buChar char="•"/>
            </a:pPr>
            <a:r>
              <a:rPr lang="en-US" sz="2000" dirty="0">
                <a:solidFill>
                  <a:srgbClr val="404040"/>
                </a:solidFill>
                <a:effectLst/>
                <a:latin typeface="+mj-lt"/>
                <a:ea typeface="Calibri" panose="020F0502020204030204" pitchFamily="34" charset="0"/>
                <a:cs typeface="Calibri" panose="020F0502020204030204" pitchFamily="34" charset="0"/>
              </a:rPr>
              <a:t>Evaluate the concept of decision trees and their usage for solving regression and classification </a:t>
            </a:r>
            <a:r>
              <a:rPr lang="en-IN" sz="2000" dirty="0">
                <a:effectLst/>
                <a:latin typeface="+mj-lt"/>
                <a:ea typeface="Calibri" panose="020F0502020204030204" pitchFamily="34" charset="0"/>
                <a:cs typeface="Times New Roman" panose="02020603050405020304" pitchFamily="18" charset="0"/>
              </a:rPr>
              <a:t>problems</a:t>
            </a:r>
          </a:p>
          <a:p>
            <a:pPr marL="285750" marR="0" lvl="0" indent="-285750">
              <a:lnSpc>
                <a:spcPct val="150000"/>
              </a:lnSpc>
              <a:spcBef>
                <a:spcPts val="0"/>
              </a:spcBef>
              <a:spcAft>
                <a:spcPts val="0"/>
              </a:spcAft>
              <a:buFont typeface="Arial" panose="020B0604020202020204" pitchFamily="34" charset="0"/>
              <a:buChar char="•"/>
            </a:pPr>
            <a:r>
              <a:rPr lang="en-US" sz="2000" dirty="0">
                <a:solidFill>
                  <a:srgbClr val="404040"/>
                </a:solidFill>
                <a:effectLst/>
                <a:latin typeface="+mj-lt"/>
                <a:ea typeface="Calibri" panose="020F0502020204030204" pitchFamily="34" charset="0"/>
                <a:cs typeface="Calibri" panose="020F0502020204030204" pitchFamily="34" charset="0"/>
              </a:rPr>
              <a:t>Assess the concepts that make up the decision tree work, like Gini entropy, information gain, etc.</a:t>
            </a:r>
            <a:r>
              <a:rPr lang="en-US" sz="2000" dirty="0">
                <a:effectLst/>
                <a:latin typeface="+mj-lt"/>
                <a:ea typeface="Calibri" panose="020F0502020204030204" pitchFamily="34" charset="0"/>
                <a:cs typeface="Calibri" panose="020F0502020204030204" pitchFamily="34" charset="0"/>
              </a:rPr>
              <a:t>​</a:t>
            </a:r>
            <a:endParaRPr lang="en-IN" sz="20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570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it-IT" sz="2800" b="1" i="0" u="none" strike="noStrike" cap="none">
                <a:solidFill>
                  <a:srgbClr val="FF0001"/>
                </a:solidFill>
                <a:latin typeface="Roboto"/>
                <a:ea typeface="Roboto"/>
                <a:cs typeface="Roboto"/>
                <a:sym typeface="Roboto"/>
              </a:rPr>
              <a:t>Parametric vs. Non-parametric Algorithms</a:t>
            </a:r>
          </a:p>
        </p:txBody>
      </p:sp>
      <p:sp>
        <p:nvSpPr>
          <p:cNvPr id="156" name="Google Shape;156;g1257cc91974_0_191"/>
          <p:cNvSpPr txBox="1"/>
          <p:nvPr/>
        </p:nvSpPr>
        <p:spPr>
          <a:xfrm>
            <a:off x="222255" y="1219414"/>
            <a:ext cx="11742733" cy="954077"/>
          </a:xfrm>
          <a:prstGeom prst="rect">
            <a:avLst/>
          </a:prstGeom>
          <a:noFill/>
          <a:ln>
            <a:noFill/>
          </a:ln>
        </p:spPr>
        <p:txBody>
          <a:bodyPr spcFirstLastPara="1" wrap="square" lIns="91425" tIns="91425" rIns="91425" bIns="91425" anchor="ctr" anchorCtr="0">
            <a:spAutoFit/>
          </a:bodyPr>
          <a:lstStyle/>
          <a:p>
            <a:pPr marL="114300" marR="0" lvl="0" algn="l" rtl="0">
              <a:spcBef>
                <a:spcPts val="0"/>
              </a:spcBef>
              <a:spcAft>
                <a:spcPts val="1200"/>
              </a:spcAft>
              <a:buClr>
                <a:srgbClr val="404040"/>
              </a:buClr>
              <a:buSzPts val="1800"/>
            </a:pPr>
            <a:r>
              <a:rPr lang="en-US" sz="2000" i="0" u="none" strike="noStrike" cap="none">
                <a:solidFill>
                  <a:schemeClr val="tx1"/>
                </a:solidFill>
                <a:latin typeface="Roboto"/>
                <a:ea typeface="Roboto"/>
                <a:cs typeface="Roboto"/>
                <a:sym typeface="Roboto"/>
              </a:rPr>
              <a:t>A </a:t>
            </a:r>
            <a:r>
              <a:rPr lang="en-US" sz="2000" b="1" i="0" u="none" strike="noStrike" cap="none">
                <a:solidFill>
                  <a:schemeClr val="tx1"/>
                </a:solidFill>
                <a:latin typeface="Roboto"/>
                <a:ea typeface="Roboto"/>
                <a:cs typeface="Roboto"/>
                <a:sym typeface="Roboto"/>
              </a:rPr>
              <a:t>decision tree </a:t>
            </a:r>
            <a:r>
              <a:rPr lang="en-US" sz="2000" i="0" u="none" strike="noStrike" cap="none">
                <a:solidFill>
                  <a:schemeClr val="tx1"/>
                </a:solidFill>
                <a:latin typeface="Roboto"/>
                <a:ea typeface="Roboto"/>
                <a:cs typeface="Roboto"/>
                <a:sym typeface="Roboto"/>
              </a:rPr>
              <a:t>is a non-parametric algorithm. Let’s understand what parametric and non-parametric algorithms are.</a:t>
            </a:r>
          </a:p>
        </p:txBody>
      </p:sp>
      <p:sp>
        <p:nvSpPr>
          <p:cNvPr id="3" name="Rectangle 2">
            <a:extLst>
              <a:ext uri="{FF2B5EF4-FFF2-40B4-BE49-F238E27FC236}">
                <a16:creationId xmlns:a16="http://schemas.microsoft.com/office/drawing/2014/main" id="{3523660E-2ABD-B56F-9491-BB1DA5359C71}"/>
              </a:ext>
            </a:extLst>
          </p:cNvPr>
          <p:cNvSpPr/>
          <p:nvPr/>
        </p:nvSpPr>
        <p:spPr>
          <a:xfrm>
            <a:off x="529391" y="2779199"/>
            <a:ext cx="5002713" cy="31428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4FED2AD-178A-7205-D67F-BFBDB3C41CC6}"/>
              </a:ext>
            </a:extLst>
          </p:cNvPr>
          <p:cNvSpPr/>
          <p:nvPr/>
        </p:nvSpPr>
        <p:spPr>
          <a:xfrm>
            <a:off x="529391" y="2055454"/>
            <a:ext cx="5002713" cy="72374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u="none" strike="noStrike" cap="none">
                <a:solidFill>
                  <a:schemeClr val="bg1"/>
                </a:solidFill>
                <a:latin typeface="+mj-lt"/>
                <a:ea typeface="Arial"/>
                <a:cs typeface="Arial"/>
                <a:sym typeface="Arial"/>
              </a:rPr>
              <a:t>Parametric Algorithms </a:t>
            </a:r>
          </a:p>
        </p:txBody>
      </p:sp>
      <p:sp>
        <p:nvSpPr>
          <p:cNvPr id="7" name="Rectangle 6">
            <a:extLst>
              <a:ext uri="{FF2B5EF4-FFF2-40B4-BE49-F238E27FC236}">
                <a16:creationId xmlns:a16="http://schemas.microsoft.com/office/drawing/2014/main" id="{7DB386EB-1FEC-106F-8F2B-F74FFD28FB87}"/>
              </a:ext>
            </a:extLst>
          </p:cNvPr>
          <p:cNvSpPr/>
          <p:nvPr/>
        </p:nvSpPr>
        <p:spPr>
          <a:xfrm>
            <a:off x="6659896" y="2779199"/>
            <a:ext cx="5002713" cy="31428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6D202B-EFF1-98DF-771E-7EE1A66BC9B6}"/>
              </a:ext>
            </a:extLst>
          </p:cNvPr>
          <p:cNvSpPr/>
          <p:nvPr/>
        </p:nvSpPr>
        <p:spPr>
          <a:xfrm>
            <a:off x="6659896" y="2055454"/>
            <a:ext cx="5002713" cy="72374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u="none" strike="noStrike" cap="none">
                <a:solidFill>
                  <a:schemeClr val="bg1"/>
                </a:solidFill>
                <a:latin typeface="+mj-lt"/>
                <a:ea typeface="Arial"/>
                <a:cs typeface="Arial"/>
                <a:sym typeface="Arial"/>
              </a:rPr>
              <a:t>Non-parametric Algorithms </a:t>
            </a:r>
          </a:p>
        </p:txBody>
      </p:sp>
      <p:sp>
        <p:nvSpPr>
          <p:cNvPr id="9" name="Google Shape;65;p2">
            <a:extLst>
              <a:ext uri="{FF2B5EF4-FFF2-40B4-BE49-F238E27FC236}">
                <a16:creationId xmlns:a16="http://schemas.microsoft.com/office/drawing/2014/main" id="{59A96006-0D7C-2B50-42C9-D88A02A92C64}"/>
              </a:ext>
            </a:extLst>
          </p:cNvPr>
          <p:cNvSpPr txBox="1"/>
          <p:nvPr/>
        </p:nvSpPr>
        <p:spPr>
          <a:xfrm>
            <a:off x="529390" y="2764520"/>
            <a:ext cx="5002713" cy="26694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US" sz="1600" b="1">
                <a:latin typeface="+mj-lt"/>
              </a:rPr>
              <a:t>Parametric algorithms </a:t>
            </a:r>
            <a:r>
              <a:rPr lang="en-US" sz="1600" i="0" u="none" strike="noStrike" cap="none">
                <a:solidFill>
                  <a:srgbClr val="000000"/>
                </a:solidFill>
                <a:latin typeface="+mj-lt"/>
                <a:ea typeface="Arial"/>
                <a:cs typeface="Arial"/>
                <a:sym typeface="Arial"/>
              </a:rPr>
              <a:t>are based on a mathematical model defining a relationship between input and output variables. </a:t>
            </a:r>
          </a:p>
          <a:p>
            <a:pPr marL="0" marR="0" lvl="0" indent="0" algn="l" rtl="0">
              <a:lnSpc>
                <a:spcPct val="100000"/>
              </a:lnSpc>
              <a:spcBef>
                <a:spcPts val="0"/>
              </a:spcBef>
              <a:spcAft>
                <a:spcPts val="1200"/>
              </a:spcAft>
              <a:buClr>
                <a:srgbClr val="000000"/>
              </a:buClr>
              <a:buSzPts val="1500"/>
              <a:buFont typeface="Arial"/>
              <a:buNone/>
            </a:pPr>
            <a:r>
              <a:rPr lang="en-US" sz="1600" b="1" i="0" u="none" strike="noStrike" cap="none">
                <a:solidFill>
                  <a:srgbClr val="000000"/>
                </a:solidFill>
                <a:latin typeface="+mj-lt"/>
                <a:ea typeface="Arial"/>
                <a:cs typeface="Arial"/>
                <a:sym typeface="Arial"/>
              </a:rPr>
              <a:t>Example of parametric algorithms</a:t>
            </a:r>
          </a:p>
          <a:p>
            <a:pPr marL="457200" marR="0" lvl="0" indent="-323850" algn="l" rtl="0">
              <a:lnSpc>
                <a:spcPct val="100000"/>
              </a:lnSpc>
              <a:spcBef>
                <a:spcPts val="0"/>
              </a:spcBef>
              <a:spcAft>
                <a:spcPts val="1200"/>
              </a:spcAft>
              <a:buClr>
                <a:srgbClr val="000000"/>
              </a:buClr>
              <a:buSzPts val="1500"/>
              <a:buFont typeface="Arial"/>
              <a:buChar char="●"/>
            </a:pPr>
            <a:r>
              <a:rPr lang="en-US" sz="1600" i="0" u="none" strike="noStrike" cap="none">
                <a:solidFill>
                  <a:srgbClr val="000000"/>
                </a:solidFill>
                <a:latin typeface="+mj-lt"/>
                <a:ea typeface="Arial"/>
                <a:cs typeface="Arial"/>
                <a:sym typeface="Arial"/>
              </a:rPr>
              <a:t>Linear regression</a:t>
            </a:r>
          </a:p>
          <a:p>
            <a:pPr marL="457200" marR="0" lvl="0" indent="-323850" algn="l" rtl="0">
              <a:lnSpc>
                <a:spcPct val="100000"/>
              </a:lnSpc>
              <a:spcBef>
                <a:spcPts val="0"/>
              </a:spcBef>
              <a:spcAft>
                <a:spcPts val="1200"/>
              </a:spcAft>
              <a:buClr>
                <a:srgbClr val="000000"/>
              </a:buClr>
              <a:buSzPts val="1500"/>
              <a:buFont typeface="Arial"/>
              <a:buChar char="●"/>
            </a:pPr>
            <a:r>
              <a:rPr lang="en-US" sz="1600" i="0" u="none" strike="noStrike" cap="none">
                <a:solidFill>
                  <a:srgbClr val="000000"/>
                </a:solidFill>
                <a:latin typeface="+mj-lt"/>
                <a:ea typeface="Arial"/>
                <a:cs typeface="Arial"/>
                <a:sym typeface="Arial"/>
              </a:rPr>
              <a:t>Logistic regression</a:t>
            </a:r>
          </a:p>
          <a:p>
            <a:pPr marL="457200" marR="0" lvl="0" indent="-323850" algn="l" rtl="0">
              <a:lnSpc>
                <a:spcPct val="100000"/>
              </a:lnSpc>
              <a:spcBef>
                <a:spcPts val="0"/>
              </a:spcBef>
              <a:spcAft>
                <a:spcPts val="1200"/>
              </a:spcAft>
              <a:buClr>
                <a:srgbClr val="000000"/>
              </a:buClr>
              <a:buSzPts val="1500"/>
              <a:buFont typeface="Arial"/>
              <a:buChar char="●"/>
            </a:pPr>
            <a:r>
              <a:rPr lang="en-US" sz="1600" i="0" u="none" strike="noStrike" cap="none">
                <a:solidFill>
                  <a:srgbClr val="000000"/>
                </a:solidFill>
                <a:latin typeface="+mj-lt"/>
                <a:ea typeface="Arial"/>
                <a:cs typeface="Arial"/>
                <a:sym typeface="Arial"/>
              </a:rPr>
              <a:t>Neural network</a:t>
            </a:r>
          </a:p>
        </p:txBody>
      </p:sp>
      <p:sp>
        <p:nvSpPr>
          <p:cNvPr id="10" name="Google Shape;65;p2">
            <a:extLst>
              <a:ext uri="{FF2B5EF4-FFF2-40B4-BE49-F238E27FC236}">
                <a16:creationId xmlns:a16="http://schemas.microsoft.com/office/drawing/2014/main" id="{03050B17-7663-65D5-CEC4-3E77D4632CD4}"/>
              </a:ext>
            </a:extLst>
          </p:cNvPr>
          <p:cNvSpPr txBox="1"/>
          <p:nvPr/>
        </p:nvSpPr>
        <p:spPr>
          <a:xfrm>
            <a:off x="6659896" y="2764520"/>
            <a:ext cx="5002713" cy="31428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US" sz="1600" b="1">
                <a:latin typeface="+mj-lt"/>
              </a:rPr>
              <a:t>The non-Parametric algorithm </a:t>
            </a:r>
            <a:r>
              <a:rPr lang="en-US" sz="1600">
                <a:latin typeface="+mj-lt"/>
              </a:rPr>
              <a:t>tries to learn from the data itself and its patterns. They are computationally expensive.</a:t>
            </a:r>
          </a:p>
          <a:p>
            <a:pPr marL="0" marR="0" lvl="0" indent="0" algn="l" rtl="0">
              <a:lnSpc>
                <a:spcPct val="100000"/>
              </a:lnSpc>
              <a:spcBef>
                <a:spcPts val="0"/>
              </a:spcBef>
              <a:spcAft>
                <a:spcPts val="1200"/>
              </a:spcAft>
              <a:buClr>
                <a:srgbClr val="000000"/>
              </a:buClr>
              <a:buSzPts val="1400"/>
              <a:buFont typeface="Arial"/>
              <a:buNone/>
            </a:pPr>
            <a:r>
              <a:rPr lang="en-US" sz="1600" b="1">
                <a:latin typeface="+mj-lt"/>
              </a:rPr>
              <a:t>Example of non-parametric algorithms</a:t>
            </a:r>
          </a:p>
          <a:p>
            <a:pPr marL="285750" marR="0" lvl="0" indent="-285750" algn="l" rtl="0">
              <a:lnSpc>
                <a:spcPct val="100000"/>
              </a:lnSpc>
              <a:spcBef>
                <a:spcPts val="0"/>
              </a:spcBef>
              <a:spcAft>
                <a:spcPts val="1200"/>
              </a:spcAft>
              <a:buClr>
                <a:srgbClr val="000000"/>
              </a:buClr>
              <a:buSzPts val="1400"/>
              <a:buFont typeface="Arial" panose="020B0604020202020204" pitchFamily="34" charset="0"/>
              <a:buChar char="•"/>
            </a:pPr>
            <a:r>
              <a:rPr lang="en-US" sz="1600">
                <a:latin typeface="+mj-lt"/>
              </a:rPr>
              <a:t>Decision tree</a:t>
            </a:r>
          </a:p>
          <a:p>
            <a:pPr marL="285750" marR="0" lvl="0" indent="-285750" algn="l" rtl="0">
              <a:lnSpc>
                <a:spcPct val="100000"/>
              </a:lnSpc>
              <a:spcBef>
                <a:spcPts val="0"/>
              </a:spcBef>
              <a:spcAft>
                <a:spcPts val="1200"/>
              </a:spcAft>
              <a:buClr>
                <a:srgbClr val="000000"/>
              </a:buClr>
              <a:buSzPts val="1400"/>
              <a:buFont typeface="Arial" panose="020B0604020202020204" pitchFamily="34" charset="0"/>
              <a:buChar char="•"/>
            </a:pPr>
            <a:r>
              <a:rPr lang="en-US" sz="1600">
                <a:latin typeface="+mj-lt"/>
              </a:rPr>
              <a:t>KNN</a:t>
            </a:r>
          </a:p>
          <a:p>
            <a:pPr marL="285750" marR="0" lvl="0" indent="-285750" algn="l" rtl="0">
              <a:lnSpc>
                <a:spcPct val="100000"/>
              </a:lnSpc>
              <a:spcBef>
                <a:spcPts val="0"/>
              </a:spcBef>
              <a:spcAft>
                <a:spcPts val="1200"/>
              </a:spcAft>
              <a:buClr>
                <a:srgbClr val="000000"/>
              </a:buClr>
              <a:buSzPts val="1400"/>
              <a:buFont typeface="Arial" panose="020B0604020202020204" pitchFamily="34" charset="0"/>
              <a:buChar char="•"/>
            </a:pPr>
            <a:r>
              <a:rPr lang="en-US" sz="1600">
                <a:latin typeface="+mj-lt"/>
              </a:rPr>
              <a:t>Support vector machine</a:t>
            </a:r>
          </a:p>
          <a:p>
            <a:pPr marL="285750" marR="0" lvl="0" indent="-285750" algn="l" rtl="0">
              <a:lnSpc>
                <a:spcPct val="100000"/>
              </a:lnSpc>
              <a:spcBef>
                <a:spcPts val="0"/>
              </a:spcBef>
              <a:spcAft>
                <a:spcPts val="1200"/>
              </a:spcAft>
              <a:buClr>
                <a:srgbClr val="000000"/>
              </a:buClr>
              <a:buSzPts val="1400"/>
              <a:buFont typeface="Arial" panose="020B0604020202020204" pitchFamily="34" charset="0"/>
              <a:buChar char="•"/>
            </a:pPr>
            <a:r>
              <a:rPr lang="en-US" sz="1600">
                <a:latin typeface="+mj-lt"/>
              </a:rPr>
              <a:t>Other ensemble models like (</a:t>
            </a:r>
            <a:r>
              <a:rPr lang="en-US" sz="1600" err="1">
                <a:latin typeface="+mj-lt"/>
              </a:rPr>
              <a:t>xgboost</a:t>
            </a:r>
            <a:r>
              <a:rPr lang="en-US" sz="1600">
                <a:latin typeface="+mj-lt"/>
              </a:rPr>
              <a:t>/</a:t>
            </a:r>
            <a:r>
              <a:rPr lang="en-US" sz="1600" err="1">
                <a:latin typeface="+mj-lt"/>
              </a:rPr>
              <a:t>adaboost</a:t>
            </a:r>
            <a:r>
              <a:rPr lang="en-US" sz="1600">
                <a:latin typeface="+mj-lt"/>
              </a:rPr>
              <a:t>/etc.)</a:t>
            </a:r>
          </a:p>
        </p:txBody>
      </p:sp>
      <p:cxnSp>
        <p:nvCxnSpPr>
          <p:cNvPr id="12" name="Straight Connector 11">
            <a:extLst>
              <a:ext uri="{FF2B5EF4-FFF2-40B4-BE49-F238E27FC236}">
                <a16:creationId xmlns:a16="http://schemas.microsoft.com/office/drawing/2014/main" id="{DF876DA4-96CE-D2F8-F20E-6A3D73F22976}"/>
              </a:ext>
            </a:extLst>
          </p:cNvPr>
          <p:cNvCxnSpPr/>
          <p:nvPr/>
        </p:nvCxnSpPr>
        <p:spPr>
          <a:xfrm>
            <a:off x="6096000" y="2427636"/>
            <a:ext cx="0" cy="31575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3528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44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Decision Tree </a:t>
            </a:r>
          </a:p>
        </p:txBody>
      </p:sp>
      <p:sp>
        <p:nvSpPr>
          <p:cNvPr id="156" name="Google Shape;156;g1257cc91974_0_191"/>
          <p:cNvSpPr txBox="1"/>
          <p:nvPr/>
        </p:nvSpPr>
        <p:spPr>
          <a:xfrm>
            <a:off x="222255" y="1874742"/>
            <a:ext cx="5424565" cy="3108513"/>
          </a:xfrm>
          <a:prstGeom prst="rect">
            <a:avLst/>
          </a:prstGeom>
          <a:noFill/>
          <a:ln>
            <a:noFill/>
          </a:ln>
        </p:spPr>
        <p:txBody>
          <a:bodyPr spcFirstLastPara="1" wrap="square" lIns="91425" tIns="91425" rIns="91425" bIns="91425" anchor="ctr" anchorCtr="0">
            <a:spAutoFit/>
          </a:bodyPr>
          <a:lstStyle/>
          <a:p>
            <a:pPr marL="457200" indent="-342900">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Decision tree provides a way to present an algorithm with conditional control statements. </a:t>
            </a:r>
            <a:endParaRPr lang="en-US">
              <a:solidFill>
                <a:schemeClr val="tx1"/>
              </a:solidFill>
              <a:sym typeface="Roboto"/>
            </a:endParaRPr>
          </a:p>
          <a:p>
            <a:pPr marL="457200" marR="0" lvl="0" indent="-342900" algn="l">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Decision trees are more effective in handling nonlinear data sets effectively.</a:t>
            </a:r>
            <a:endParaRPr lang="en-US">
              <a:solidFill>
                <a:schemeClr val="tx1"/>
              </a:solidFill>
            </a:endParaRP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There are two decision tree types: Categorical variable and Continuous variable decision tree.</a:t>
            </a:r>
          </a:p>
        </p:txBody>
      </p:sp>
      <p:pic>
        <p:nvPicPr>
          <p:cNvPr id="2" name="Google Shape;55;p1">
            <a:extLst>
              <a:ext uri="{FF2B5EF4-FFF2-40B4-BE49-F238E27FC236}">
                <a16:creationId xmlns:a16="http://schemas.microsoft.com/office/drawing/2014/main" id="{A3A5DFB4-3109-B241-A099-3F3607DCDD5D}"/>
              </a:ext>
            </a:extLst>
          </p:cNvPr>
          <p:cNvPicPr preferRelativeResize="0"/>
          <p:nvPr/>
        </p:nvPicPr>
        <p:blipFill rotWithShape="1">
          <a:blip r:embed="rId3">
            <a:clrChange>
              <a:clrFrom>
                <a:srgbClr val="FFFFFF"/>
              </a:clrFrom>
              <a:clrTo>
                <a:srgbClr val="FFFFFF">
                  <a:alpha val="0"/>
                </a:srgbClr>
              </a:clrTo>
            </a:clrChange>
            <a:alphaModFix/>
          </a:blip>
          <a:srcRect/>
          <a:stretch/>
        </p:blipFill>
        <p:spPr>
          <a:xfrm>
            <a:off x="5877594" y="836612"/>
            <a:ext cx="6087394" cy="5018755"/>
          </a:xfrm>
          <a:prstGeom prst="rect">
            <a:avLst/>
          </a:prstGeom>
          <a:noFill/>
          <a:ln>
            <a:solidFill>
              <a:schemeClr val="tx1"/>
            </a:solidFill>
          </a:ln>
        </p:spPr>
      </p:pic>
    </p:spTree>
    <p:extLst>
      <p:ext uri="{BB962C8B-B14F-4D97-AF65-F5344CB8AC3E}">
        <p14:creationId xmlns:p14="http://schemas.microsoft.com/office/powerpoint/2010/main" val="77539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it-IT" sz="2800" b="1" i="0" u="none" strike="noStrike" cap="none">
                <a:solidFill>
                  <a:srgbClr val="FF0001"/>
                </a:solidFill>
                <a:latin typeface="Roboto"/>
                <a:ea typeface="Roboto"/>
                <a:cs typeface="Roboto"/>
                <a:sym typeface="Roboto"/>
              </a:rPr>
              <a:t>Types of Decision Tree </a:t>
            </a:r>
          </a:p>
        </p:txBody>
      </p:sp>
      <p:sp>
        <p:nvSpPr>
          <p:cNvPr id="3" name="Rectangle 2">
            <a:extLst>
              <a:ext uri="{FF2B5EF4-FFF2-40B4-BE49-F238E27FC236}">
                <a16:creationId xmlns:a16="http://schemas.microsoft.com/office/drawing/2014/main" id="{3523660E-2ABD-B56F-9491-BB1DA5359C71}"/>
              </a:ext>
            </a:extLst>
          </p:cNvPr>
          <p:cNvSpPr/>
          <p:nvPr/>
        </p:nvSpPr>
        <p:spPr>
          <a:xfrm>
            <a:off x="529391" y="2201683"/>
            <a:ext cx="5002713" cy="31428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4FED2AD-178A-7205-D67F-BFBDB3C41CC6}"/>
              </a:ext>
            </a:extLst>
          </p:cNvPr>
          <p:cNvSpPr/>
          <p:nvPr/>
        </p:nvSpPr>
        <p:spPr>
          <a:xfrm>
            <a:off x="529391" y="1477938"/>
            <a:ext cx="5002713" cy="72374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u="none" strike="noStrike" cap="none">
                <a:solidFill>
                  <a:schemeClr val="bg1"/>
                </a:solidFill>
                <a:latin typeface="+mj-lt"/>
                <a:ea typeface="Arial"/>
                <a:cs typeface="Arial"/>
                <a:sym typeface="Arial"/>
              </a:rPr>
              <a:t>Categorical Variable Decision Tree</a:t>
            </a:r>
          </a:p>
        </p:txBody>
      </p:sp>
      <p:sp>
        <p:nvSpPr>
          <p:cNvPr id="7" name="Rectangle 6">
            <a:extLst>
              <a:ext uri="{FF2B5EF4-FFF2-40B4-BE49-F238E27FC236}">
                <a16:creationId xmlns:a16="http://schemas.microsoft.com/office/drawing/2014/main" id="{7DB386EB-1FEC-106F-8F2B-F74FFD28FB87}"/>
              </a:ext>
            </a:extLst>
          </p:cNvPr>
          <p:cNvSpPr/>
          <p:nvPr/>
        </p:nvSpPr>
        <p:spPr>
          <a:xfrm>
            <a:off x="6659896" y="2201683"/>
            <a:ext cx="5002713" cy="31428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6D202B-EFF1-98DF-771E-7EE1A66BC9B6}"/>
              </a:ext>
            </a:extLst>
          </p:cNvPr>
          <p:cNvSpPr/>
          <p:nvPr/>
        </p:nvSpPr>
        <p:spPr>
          <a:xfrm>
            <a:off x="6659896" y="1477938"/>
            <a:ext cx="5002713" cy="72374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u="none" strike="noStrike" cap="none">
                <a:solidFill>
                  <a:schemeClr val="bg1"/>
                </a:solidFill>
                <a:latin typeface="+mj-lt"/>
                <a:ea typeface="Arial"/>
                <a:cs typeface="Arial"/>
                <a:sym typeface="Arial"/>
              </a:rPr>
              <a:t>Continuous Variable Decision Tree</a:t>
            </a:r>
          </a:p>
        </p:txBody>
      </p:sp>
      <p:sp>
        <p:nvSpPr>
          <p:cNvPr id="9" name="Google Shape;65;p2">
            <a:extLst>
              <a:ext uri="{FF2B5EF4-FFF2-40B4-BE49-F238E27FC236}">
                <a16:creationId xmlns:a16="http://schemas.microsoft.com/office/drawing/2014/main" id="{59A96006-0D7C-2B50-42C9-D88A02A92C64}"/>
              </a:ext>
            </a:extLst>
          </p:cNvPr>
          <p:cNvSpPr txBox="1"/>
          <p:nvPr/>
        </p:nvSpPr>
        <p:spPr>
          <a:xfrm>
            <a:off x="529391" y="2374197"/>
            <a:ext cx="5002713" cy="26694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US" sz="2000">
                <a:latin typeface="+mj-lt"/>
              </a:rPr>
              <a:t>A categorical variable decision tree will have the target variable as a category. The categories can be </a:t>
            </a:r>
            <a:r>
              <a:rPr lang="en-US" sz="2000" b="1">
                <a:latin typeface="+mj-lt"/>
              </a:rPr>
              <a:t>Binary</a:t>
            </a:r>
            <a:r>
              <a:rPr lang="en-US" sz="2000">
                <a:latin typeface="+mj-lt"/>
              </a:rPr>
              <a:t> or </a:t>
            </a:r>
            <a:r>
              <a:rPr lang="en-US" sz="2000" b="1">
                <a:latin typeface="+mj-lt"/>
              </a:rPr>
              <a:t>Multiclass</a:t>
            </a:r>
            <a:r>
              <a:rPr lang="en-US" sz="2000">
                <a:latin typeface="+mj-lt"/>
              </a:rPr>
              <a:t>.</a:t>
            </a:r>
          </a:p>
          <a:p>
            <a:pPr marL="0" marR="0" lvl="0" indent="0" algn="l" rtl="0">
              <a:lnSpc>
                <a:spcPct val="100000"/>
              </a:lnSpc>
              <a:spcBef>
                <a:spcPts val="0"/>
              </a:spcBef>
              <a:spcAft>
                <a:spcPts val="1200"/>
              </a:spcAft>
              <a:buClr>
                <a:srgbClr val="000000"/>
              </a:buClr>
              <a:buSzPts val="1500"/>
              <a:buFont typeface="Arial"/>
              <a:buNone/>
            </a:pPr>
            <a:r>
              <a:rPr lang="en-US" sz="2000" b="1" i="0" u="none" strike="noStrike" cap="none">
                <a:solidFill>
                  <a:srgbClr val="000000"/>
                </a:solidFill>
                <a:latin typeface="+mj-lt"/>
                <a:ea typeface="Arial"/>
                <a:cs typeface="Arial"/>
                <a:sym typeface="Arial"/>
              </a:rPr>
              <a:t>Example:</a:t>
            </a:r>
          </a:p>
          <a:p>
            <a:pPr marL="0" marR="0" lvl="0" indent="0" algn="l" rtl="0">
              <a:lnSpc>
                <a:spcPct val="100000"/>
              </a:lnSpc>
              <a:spcBef>
                <a:spcPts val="0"/>
              </a:spcBef>
              <a:spcAft>
                <a:spcPts val="1200"/>
              </a:spcAft>
              <a:buClr>
                <a:srgbClr val="000000"/>
              </a:buClr>
              <a:buSzPts val="1500"/>
              <a:buFont typeface="Arial"/>
              <a:buNone/>
            </a:pPr>
            <a:r>
              <a:rPr lang="en-US" sz="2000" i="0" u="none" strike="noStrike" cap="none">
                <a:solidFill>
                  <a:srgbClr val="000000"/>
                </a:solidFill>
                <a:latin typeface="+mj-lt"/>
                <a:ea typeface="Arial"/>
                <a:cs typeface="Arial"/>
                <a:sym typeface="Arial"/>
              </a:rPr>
              <a:t>Yes/No, High/Medium/Low, Non-Pneumonia/Pneumonia </a:t>
            </a:r>
          </a:p>
        </p:txBody>
      </p:sp>
      <p:sp>
        <p:nvSpPr>
          <p:cNvPr id="10" name="Google Shape;65;p2">
            <a:extLst>
              <a:ext uri="{FF2B5EF4-FFF2-40B4-BE49-F238E27FC236}">
                <a16:creationId xmlns:a16="http://schemas.microsoft.com/office/drawing/2014/main" id="{03050B17-7663-65D5-CEC4-3E77D4632CD4}"/>
              </a:ext>
            </a:extLst>
          </p:cNvPr>
          <p:cNvSpPr txBox="1"/>
          <p:nvPr/>
        </p:nvSpPr>
        <p:spPr>
          <a:xfrm>
            <a:off x="6659896" y="2374197"/>
            <a:ext cx="5002713" cy="26694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rgbClr val="000000"/>
              </a:buClr>
              <a:buSzPts val="1400"/>
              <a:buFont typeface="Arial"/>
              <a:buNone/>
            </a:pPr>
            <a:r>
              <a:rPr lang="en-US" sz="2000">
                <a:latin typeface="+mj-lt"/>
              </a:rPr>
              <a:t>A continuous variable decision tree will have the target variable as </a:t>
            </a:r>
            <a:r>
              <a:rPr lang="en-US" sz="2000" b="1">
                <a:latin typeface="+mj-lt"/>
              </a:rPr>
              <a:t>Continuous</a:t>
            </a:r>
            <a:r>
              <a:rPr lang="en-US" sz="2000">
                <a:latin typeface="+mj-lt"/>
              </a:rPr>
              <a:t>.</a:t>
            </a:r>
          </a:p>
          <a:p>
            <a:pPr marL="0" marR="0" lvl="0" indent="0" algn="l" rtl="0">
              <a:lnSpc>
                <a:spcPct val="100000"/>
              </a:lnSpc>
              <a:spcBef>
                <a:spcPts val="0"/>
              </a:spcBef>
              <a:spcAft>
                <a:spcPts val="1200"/>
              </a:spcAft>
              <a:buClr>
                <a:srgbClr val="000000"/>
              </a:buClr>
              <a:buSzPts val="1400"/>
              <a:buFont typeface="Arial"/>
              <a:buNone/>
            </a:pPr>
            <a:r>
              <a:rPr lang="en-US" sz="2000" b="1">
                <a:latin typeface="+mj-lt"/>
              </a:rPr>
              <a:t>Example:</a:t>
            </a:r>
          </a:p>
          <a:p>
            <a:pPr marR="0" lvl="0" algn="l" rtl="0">
              <a:lnSpc>
                <a:spcPct val="100000"/>
              </a:lnSpc>
              <a:spcBef>
                <a:spcPts val="0"/>
              </a:spcBef>
              <a:spcAft>
                <a:spcPts val="1200"/>
              </a:spcAft>
              <a:buClr>
                <a:srgbClr val="000000"/>
              </a:buClr>
              <a:buSzPts val="1400"/>
            </a:pPr>
            <a:r>
              <a:rPr lang="en-US" sz="2000">
                <a:latin typeface="+mj-lt"/>
              </a:rPr>
              <a:t>Salary Prediction, Demand Forecasting, Stock Prediction.</a:t>
            </a:r>
          </a:p>
        </p:txBody>
      </p:sp>
      <p:cxnSp>
        <p:nvCxnSpPr>
          <p:cNvPr id="12" name="Straight Connector 11">
            <a:extLst>
              <a:ext uri="{FF2B5EF4-FFF2-40B4-BE49-F238E27FC236}">
                <a16:creationId xmlns:a16="http://schemas.microsoft.com/office/drawing/2014/main" id="{DF876DA4-96CE-D2F8-F20E-6A3D73F22976}"/>
              </a:ext>
            </a:extLst>
          </p:cNvPr>
          <p:cNvCxnSpPr/>
          <p:nvPr/>
        </p:nvCxnSpPr>
        <p:spPr>
          <a:xfrm>
            <a:off x="6096000" y="1850120"/>
            <a:ext cx="0" cy="31575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167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it-IT" sz="2800" b="1" i="0" u="none" strike="noStrike" cap="none">
                <a:solidFill>
                  <a:srgbClr val="FF0001"/>
                </a:solidFill>
                <a:latin typeface="Roboto"/>
                <a:ea typeface="Roboto"/>
                <a:cs typeface="Roboto"/>
                <a:sym typeface="Roboto"/>
              </a:rPr>
              <a:t>CART</a:t>
            </a:r>
          </a:p>
        </p:txBody>
      </p:sp>
      <p:grpSp>
        <p:nvGrpSpPr>
          <p:cNvPr id="16" name="Group 15">
            <a:extLst>
              <a:ext uri="{FF2B5EF4-FFF2-40B4-BE49-F238E27FC236}">
                <a16:creationId xmlns:a16="http://schemas.microsoft.com/office/drawing/2014/main" id="{F7FEC927-85FA-ECF6-672E-85EDCD6B5ABC}"/>
              </a:ext>
            </a:extLst>
          </p:cNvPr>
          <p:cNvGrpSpPr/>
          <p:nvPr/>
        </p:nvGrpSpPr>
        <p:grpSpPr>
          <a:xfrm>
            <a:off x="749549" y="1823786"/>
            <a:ext cx="10692902" cy="2893593"/>
            <a:chOff x="900781" y="1342523"/>
            <a:chExt cx="10692902" cy="2893593"/>
          </a:xfrm>
        </p:grpSpPr>
        <p:sp>
          <p:nvSpPr>
            <p:cNvPr id="2" name="Google Shape;156;g1257cc91974_0_191">
              <a:extLst>
                <a:ext uri="{FF2B5EF4-FFF2-40B4-BE49-F238E27FC236}">
                  <a16:creationId xmlns:a16="http://schemas.microsoft.com/office/drawing/2014/main" id="{487E5308-FA09-0E20-A19B-83A3D4404F07}"/>
                </a:ext>
              </a:extLst>
            </p:cNvPr>
            <p:cNvSpPr txBox="1"/>
            <p:nvPr/>
          </p:nvSpPr>
          <p:spPr>
            <a:xfrm>
              <a:off x="3109833" y="1342523"/>
              <a:ext cx="6274798" cy="999623"/>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114300" marR="0" lvl="0" algn="ctr" rtl="0">
                <a:spcBef>
                  <a:spcPts val="0"/>
                </a:spcBef>
                <a:buClr>
                  <a:srgbClr val="404040"/>
                </a:buClr>
                <a:buSzPts val="1800"/>
              </a:pPr>
              <a:r>
                <a:rPr lang="en-US" sz="2400" b="1" i="0" u="none" strike="noStrike" cap="none">
                  <a:solidFill>
                    <a:schemeClr val="tx1"/>
                  </a:solidFill>
                  <a:latin typeface="Roboto"/>
                  <a:ea typeface="Roboto"/>
                  <a:cs typeface="Roboto"/>
                  <a:sym typeface="Roboto"/>
                </a:rPr>
                <a:t>CART</a:t>
              </a:r>
              <a:r>
                <a:rPr lang="en-US" sz="2400" b="1">
                  <a:solidFill>
                    <a:schemeClr val="tx1"/>
                  </a:solidFill>
                  <a:latin typeface="Roboto"/>
                  <a:ea typeface="Roboto"/>
                  <a:cs typeface="Roboto"/>
                  <a:sym typeface="Roboto"/>
                </a:rPr>
                <a:t>  </a:t>
              </a:r>
            </a:p>
            <a:p>
              <a:pPr marL="114300" marR="0" lvl="0" algn="ctr" rtl="0">
                <a:spcBef>
                  <a:spcPts val="0"/>
                </a:spcBef>
                <a:buClr>
                  <a:srgbClr val="404040"/>
                </a:buClr>
                <a:buSzPts val="1800"/>
              </a:pPr>
              <a:r>
                <a:rPr lang="en-US" sz="2400" i="0" u="none" strike="noStrike" cap="none">
                  <a:solidFill>
                    <a:schemeClr val="tx1"/>
                  </a:solidFill>
                  <a:latin typeface="Roboto"/>
                  <a:ea typeface="Roboto"/>
                  <a:cs typeface="Roboto"/>
                  <a:sym typeface="Roboto"/>
                </a:rPr>
                <a:t>Classification </a:t>
              </a:r>
              <a:r>
                <a:rPr lang="en-US" sz="2400">
                  <a:solidFill>
                    <a:schemeClr val="tx1"/>
                  </a:solidFill>
                  <a:latin typeface="Roboto"/>
                  <a:ea typeface="Roboto"/>
                  <a:cs typeface="Roboto"/>
                  <a:sym typeface="Roboto"/>
                </a:rPr>
                <a:t>and</a:t>
              </a:r>
              <a:r>
                <a:rPr lang="en-US" sz="2400" i="0" u="none" strike="noStrike" cap="none">
                  <a:solidFill>
                    <a:schemeClr val="tx1"/>
                  </a:solidFill>
                  <a:latin typeface="Roboto"/>
                  <a:ea typeface="Roboto"/>
                  <a:cs typeface="Roboto"/>
                  <a:sym typeface="Roboto"/>
                </a:rPr>
                <a:t> Regression Tree</a:t>
              </a:r>
            </a:p>
          </p:txBody>
        </p:sp>
        <p:sp>
          <p:nvSpPr>
            <p:cNvPr id="5" name="Google Shape;156;g1257cc91974_0_191">
              <a:extLst>
                <a:ext uri="{FF2B5EF4-FFF2-40B4-BE49-F238E27FC236}">
                  <a16:creationId xmlns:a16="http://schemas.microsoft.com/office/drawing/2014/main" id="{7A8F2642-9062-7DF3-3122-E1E86093D215}"/>
                </a:ext>
              </a:extLst>
            </p:cNvPr>
            <p:cNvSpPr txBox="1"/>
            <p:nvPr/>
          </p:nvSpPr>
          <p:spPr>
            <a:xfrm>
              <a:off x="900781" y="3236493"/>
              <a:ext cx="5002713" cy="999623"/>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114300" marR="0" lvl="0" algn="ctr" rtl="0">
                <a:spcBef>
                  <a:spcPts val="0"/>
                </a:spcBef>
                <a:buClr>
                  <a:srgbClr val="404040"/>
                </a:buClr>
                <a:buSzPts val="1800"/>
              </a:pPr>
              <a:r>
                <a:rPr lang="en-US" sz="2400" b="1" i="0" u="none" strike="noStrike" cap="none">
                  <a:solidFill>
                    <a:schemeClr val="bg1"/>
                  </a:solidFill>
                  <a:latin typeface="Roboto"/>
                  <a:ea typeface="Roboto"/>
                  <a:cs typeface="Roboto"/>
                  <a:sym typeface="Roboto"/>
                </a:rPr>
                <a:t>Decision Tree Classifier</a:t>
              </a:r>
            </a:p>
          </p:txBody>
        </p:sp>
        <p:sp>
          <p:nvSpPr>
            <p:cNvPr id="6" name="Google Shape;156;g1257cc91974_0_191">
              <a:extLst>
                <a:ext uri="{FF2B5EF4-FFF2-40B4-BE49-F238E27FC236}">
                  <a16:creationId xmlns:a16="http://schemas.microsoft.com/office/drawing/2014/main" id="{D5551A6F-879E-442F-0816-D0E3A2F43286}"/>
                </a:ext>
              </a:extLst>
            </p:cNvPr>
            <p:cNvSpPr txBox="1"/>
            <p:nvPr/>
          </p:nvSpPr>
          <p:spPr>
            <a:xfrm>
              <a:off x="6590970" y="3236493"/>
              <a:ext cx="5002713" cy="999623"/>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114300" marR="0" lvl="0" algn="ctr" rtl="0">
                <a:spcBef>
                  <a:spcPts val="0"/>
                </a:spcBef>
                <a:buClr>
                  <a:srgbClr val="404040"/>
                </a:buClr>
                <a:buSzPts val="1800"/>
              </a:pPr>
              <a:r>
                <a:rPr lang="en-US" sz="2400" b="1" i="0" u="none" strike="noStrike" cap="none">
                  <a:solidFill>
                    <a:schemeClr val="bg1"/>
                  </a:solidFill>
                  <a:latin typeface="Roboto"/>
                  <a:ea typeface="Roboto"/>
                  <a:cs typeface="Roboto"/>
                  <a:sym typeface="Roboto"/>
                </a:rPr>
                <a:t>Decision Tree Regressor </a:t>
              </a:r>
            </a:p>
          </p:txBody>
        </p:sp>
        <p:cxnSp>
          <p:nvCxnSpPr>
            <p:cNvPr id="13" name="Connector: Elbow 12">
              <a:extLst>
                <a:ext uri="{FF2B5EF4-FFF2-40B4-BE49-F238E27FC236}">
                  <a16:creationId xmlns:a16="http://schemas.microsoft.com/office/drawing/2014/main" id="{B4FE275C-FDE5-D489-7448-D6BDBDE1557D}"/>
                </a:ext>
              </a:extLst>
            </p:cNvPr>
            <p:cNvCxnSpPr>
              <a:stCxn id="2" idx="2"/>
              <a:endCxn id="5" idx="0"/>
            </p:cNvCxnSpPr>
            <p:nvPr/>
          </p:nvCxnSpPr>
          <p:spPr>
            <a:xfrm rot="5400000">
              <a:off x="4377512" y="1366772"/>
              <a:ext cx="894347" cy="2845094"/>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256DC05-3D72-FB04-BE03-0AF6B42FBA8D}"/>
                </a:ext>
              </a:extLst>
            </p:cNvPr>
            <p:cNvCxnSpPr>
              <a:stCxn id="2" idx="2"/>
              <a:endCxn id="6" idx="0"/>
            </p:cNvCxnSpPr>
            <p:nvPr/>
          </p:nvCxnSpPr>
          <p:spPr>
            <a:xfrm rot="16200000" flipH="1">
              <a:off x="7222606" y="1366771"/>
              <a:ext cx="894347" cy="2845095"/>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037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57cc91974_0_191"/>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Structure of Tree </a:t>
            </a:r>
          </a:p>
        </p:txBody>
      </p:sp>
      <p:sp>
        <p:nvSpPr>
          <p:cNvPr id="156" name="Google Shape;156;g1257cc91974_0_191"/>
          <p:cNvSpPr txBox="1"/>
          <p:nvPr/>
        </p:nvSpPr>
        <p:spPr>
          <a:xfrm>
            <a:off x="222255" y="1196839"/>
            <a:ext cx="11742733" cy="646300"/>
          </a:xfrm>
          <a:prstGeom prst="rect">
            <a:avLst/>
          </a:prstGeom>
          <a:noFill/>
          <a:ln>
            <a:noFill/>
          </a:ln>
        </p:spPr>
        <p:txBody>
          <a:bodyPr spcFirstLastPara="1" wrap="square" lIns="91425" tIns="91425" rIns="91425" bIns="91425" anchor="ctr" anchorCtr="0">
            <a:spAutoFit/>
          </a:bodyPr>
          <a:lstStyle/>
          <a:p>
            <a:pPr marL="114300" marR="0" lvl="0" algn="l" rtl="0">
              <a:spcBef>
                <a:spcPts val="0"/>
              </a:spcBef>
              <a:spcAft>
                <a:spcPts val="1200"/>
              </a:spcAft>
              <a:buClr>
                <a:srgbClr val="404040"/>
              </a:buClr>
              <a:buSzPts val="1800"/>
            </a:pPr>
            <a:r>
              <a:rPr lang="en-US" sz="2000" i="0" u="none" strike="noStrike" cap="none">
                <a:solidFill>
                  <a:schemeClr val="tx1"/>
                </a:solidFill>
                <a:latin typeface="Roboto"/>
                <a:ea typeface="Roboto"/>
                <a:cs typeface="Roboto"/>
                <a:sym typeface="Roboto"/>
              </a:rPr>
              <a:t>Before we learn about the decision tree algorithm, let’s first understand the tree structure.</a:t>
            </a:r>
          </a:p>
        </p:txBody>
      </p:sp>
      <p:sp>
        <p:nvSpPr>
          <p:cNvPr id="3" name="Google Shape;156;g1257cc91974_0_191">
            <a:extLst>
              <a:ext uri="{FF2B5EF4-FFF2-40B4-BE49-F238E27FC236}">
                <a16:creationId xmlns:a16="http://schemas.microsoft.com/office/drawing/2014/main" id="{F9B1223D-31BE-14C5-DF78-FC91E12C6BA8}"/>
              </a:ext>
            </a:extLst>
          </p:cNvPr>
          <p:cNvSpPr txBox="1"/>
          <p:nvPr/>
        </p:nvSpPr>
        <p:spPr>
          <a:xfrm>
            <a:off x="227013" y="1843139"/>
            <a:ext cx="4954587" cy="4339619"/>
          </a:xfrm>
          <a:prstGeom prst="rect">
            <a:avLst/>
          </a:prstGeom>
          <a:noFill/>
          <a:ln>
            <a:noFill/>
          </a:ln>
        </p:spPr>
        <p:txBody>
          <a:bodyPr spcFirstLastPara="1" wrap="square" lIns="91425" tIns="91425" rIns="91425" bIns="91425" anchor="ctr" anchorCtr="0">
            <a:spAutoFit/>
          </a:bodyPr>
          <a:lstStyle/>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A tree has nodes &amp; </a:t>
            </a:r>
            <a:r>
              <a:rPr lang="en-US" sz="2000">
                <a:solidFill>
                  <a:schemeClr val="tx1"/>
                </a:solidFill>
                <a:latin typeface="Roboto"/>
                <a:ea typeface="Roboto"/>
                <a:cs typeface="Roboto"/>
                <a:sym typeface="Roboto"/>
              </a:rPr>
              <a:t>branches</a:t>
            </a:r>
            <a:r>
              <a:rPr lang="en-US" sz="2000" i="0" u="none" strike="noStrike" cap="none">
                <a:solidFill>
                  <a:schemeClr val="tx1"/>
                </a:solidFill>
                <a:latin typeface="Roboto"/>
                <a:ea typeface="Roboto"/>
                <a:cs typeface="Roboto"/>
                <a:sym typeface="Roboto"/>
              </a:rPr>
              <a:t>.</a:t>
            </a:r>
            <a:endParaRPr lang="en-US" sz="2000" i="0" u="none" strike="noStrike" cap="none">
              <a:solidFill>
                <a:schemeClr val="tx1"/>
              </a:solidFill>
              <a:latin typeface="Roboto"/>
              <a:ea typeface="Roboto"/>
              <a:cs typeface="Roboto"/>
            </a:endParaRP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Branches connect nodes.</a:t>
            </a:r>
            <a:endParaRPr lang="en-US" sz="2000" i="0" u="none" strike="noStrike" cap="none">
              <a:solidFill>
                <a:schemeClr val="tx1"/>
              </a:solidFill>
              <a:latin typeface="Roboto"/>
              <a:ea typeface="Roboto"/>
              <a:cs typeface="Roboto"/>
            </a:endParaRP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There is a parent-child relationship between the nodes connected with a branch. (node c is the child of node a)</a:t>
            </a:r>
            <a:endParaRPr lang="en-US" sz="2000" i="0" u="none" strike="noStrike" cap="none">
              <a:solidFill>
                <a:schemeClr val="tx1"/>
              </a:solidFill>
              <a:latin typeface="Roboto"/>
              <a:ea typeface="Roboto"/>
              <a:cs typeface="Roboto"/>
            </a:endParaRP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Depth of a node is defined as the number of branches from the node to the root node (depth of node g is 2).</a:t>
            </a:r>
            <a:endParaRPr lang="en-US" sz="2000" i="0" u="none" strike="noStrike" cap="none">
              <a:solidFill>
                <a:schemeClr val="tx1"/>
              </a:solidFill>
              <a:latin typeface="Roboto"/>
              <a:ea typeface="Roboto"/>
              <a:cs typeface="Roboto"/>
            </a:endParaRPr>
          </a:p>
          <a:p>
            <a:pPr marL="457200" marR="0" lvl="0" indent="-342900" algn="l" rtl="0">
              <a:spcBef>
                <a:spcPts val="0"/>
              </a:spcBef>
              <a:spcAft>
                <a:spcPts val="1200"/>
              </a:spcAft>
              <a:buClr>
                <a:srgbClr val="404040"/>
              </a:buClr>
              <a:buSzPts val="1800"/>
              <a:buFont typeface="Arial" panose="020B0604020202020204" pitchFamily="34" charset="0"/>
              <a:buChar char="•"/>
            </a:pPr>
            <a:r>
              <a:rPr lang="en-US" sz="2000" i="0" u="none" strike="noStrike" cap="none">
                <a:solidFill>
                  <a:schemeClr val="tx1"/>
                </a:solidFill>
                <a:latin typeface="Roboto"/>
                <a:ea typeface="Roboto"/>
                <a:cs typeface="Roboto"/>
                <a:sym typeface="Roboto"/>
              </a:rPr>
              <a:t>A node that has no child is called a leaf node. (Nodes e, f, g, and d are leaf nodes)</a:t>
            </a:r>
            <a:endParaRPr lang="en-US" sz="2000" i="0" u="none" strike="noStrike" cap="none">
              <a:solidFill>
                <a:schemeClr val="tx1"/>
              </a:solidFill>
              <a:latin typeface="Roboto"/>
              <a:ea typeface="Roboto"/>
              <a:cs typeface="Roboto"/>
            </a:endParaRPr>
          </a:p>
        </p:txBody>
      </p:sp>
      <p:grpSp>
        <p:nvGrpSpPr>
          <p:cNvPr id="4" name="Group 3">
            <a:extLst>
              <a:ext uri="{FF2B5EF4-FFF2-40B4-BE49-F238E27FC236}">
                <a16:creationId xmlns:a16="http://schemas.microsoft.com/office/drawing/2014/main" id="{B16E6C9C-FF80-EA6F-1AA0-02F9B2CF9081}"/>
              </a:ext>
            </a:extLst>
          </p:cNvPr>
          <p:cNvGrpSpPr/>
          <p:nvPr/>
        </p:nvGrpSpPr>
        <p:grpSpPr>
          <a:xfrm>
            <a:off x="6077574" y="1760177"/>
            <a:ext cx="5319503" cy="4398931"/>
            <a:chOff x="4407471" y="1163475"/>
            <a:chExt cx="4683904" cy="3873326"/>
          </a:xfrm>
        </p:grpSpPr>
        <p:sp>
          <p:nvSpPr>
            <p:cNvPr id="5" name="Google Shape;107;p7">
              <a:extLst>
                <a:ext uri="{FF2B5EF4-FFF2-40B4-BE49-F238E27FC236}">
                  <a16:creationId xmlns:a16="http://schemas.microsoft.com/office/drawing/2014/main" id="{D0A17F42-570A-3B8D-5EB1-C434E8A22CDD}"/>
                </a:ext>
              </a:extLst>
            </p:cNvPr>
            <p:cNvSpPr/>
            <p:nvPr/>
          </p:nvSpPr>
          <p:spPr>
            <a:xfrm>
              <a:off x="7142325" y="1225225"/>
              <a:ext cx="617700" cy="429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  A</a:t>
              </a:r>
              <a:endParaRPr sz="1400" b="0" i="0" u="none" strike="noStrike" cap="none">
                <a:solidFill>
                  <a:srgbClr val="000000"/>
                </a:solidFill>
                <a:latin typeface="+mj-lt"/>
                <a:ea typeface="Arial"/>
                <a:cs typeface="Arial"/>
                <a:sym typeface="Arial"/>
              </a:endParaRPr>
            </a:p>
          </p:txBody>
        </p:sp>
        <p:cxnSp>
          <p:nvCxnSpPr>
            <p:cNvPr id="6" name="Google Shape;108;p7">
              <a:extLst>
                <a:ext uri="{FF2B5EF4-FFF2-40B4-BE49-F238E27FC236}">
                  <a16:creationId xmlns:a16="http://schemas.microsoft.com/office/drawing/2014/main" id="{6FF3184F-D5EF-2680-F2E4-A84B0BBD72F4}"/>
                </a:ext>
              </a:extLst>
            </p:cNvPr>
            <p:cNvCxnSpPr>
              <a:cxnSpLocks/>
              <a:stCxn id="5" idx="4"/>
            </p:cNvCxnSpPr>
            <p:nvPr/>
          </p:nvCxnSpPr>
          <p:spPr>
            <a:xfrm flipH="1">
              <a:off x="6713825" y="1654825"/>
              <a:ext cx="737351" cy="717952"/>
            </a:xfrm>
            <a:prstGeom prst="straightConnector1">
              <a:avLst/>
            </a:prstGeom>
            <a:noFill/>
            <a:ln w="9525" cap="flat" cmpd="sng">
              <a:solidFill>
                <a:schemeClr val="dk2"/>
              </a:solidFill>
              <a:prstDash val="solid"/>
              <a:round/>
              <a:headEnd type="none" w="sm" len="sm"/>
              <a:tailEnd type="none" w="sm" len="sm"/>
            </a:ln>
          </p:spPr>
        </p:cxnSp>
        <p:sp>
          <p:nvSpPr>
            <p:cNvPr id="7" name="Google Shape;109;p7">
              <a:extLst>
                <a:ext uri="{FF2B5EF4-FFF2-40B4-BE49-F238E27FC236}">
                  <a16:creationId xmlns:a16="http://schemas.microsoft.com/office/drawing/2014/main" id="{431F6057-F6EF-CF85-1501-C1B9382B63BC}"/>
                </a:ext>
              </a:extLst>
            </p:cNvPr>
            <p:cNvSpPr/>
            <p:nvPr/>
          </p:nvSpPr>
          <p:spPr>
            <a:xfrm>
              <a:off x="6257475" y="2278675"/>
              <a:ext cx="522600" cy="392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B</a:t>
              </a:r>
              <a:endParaRPr sz="1400" b="0" i="0" u="none" strike="noStrike" cap="none">
                <a:solidFill>
                  <a:srgbClr val="000000"/>
                </a:solidFill>
                <a:latin typeface="+mj-lt"/>
                <a:ea typeface="Arial"/>
                <a:cs typeface="Arial"/>
                <a:sym typeface="Arial"/>
              </a:endParaRPr>
            </a:p>
          </p:txBody>
        </p:sp>
        <p:sp>
          <p:nvSpPr>
            <p:cNvPr id="8" name="Google Shape;110;p7">
              <a:extLst>
                <a:ext uri="{FF2B5EF4-FFF2-40B4-BE49-F238E27FC236}">
                  <a16:creationId xmlns:a16="http://schemas.microsoft.com/office/drawing/2014/main" id="{6702FE9A-0703-BC07-7A07-2FA173B73B27}"/>
                </a:ext>
              </a:extLst>
            </p:cNvPr>
            <p:cNvSpPr/>
            <p:nvPr/>
          </p:nvSpPr>
          <p:spPr>
            <a:xfrm>
              <a:off x="5230000" y="3317275"/>
              <a:ext cx="582000" cy="522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E</a:t>
              </a:r>
              <a:endParaRPr sz="1400" b="0" i="0" u="none" strike="noStrike" cap="none">
                <a:solidFill>
                  <a:srgbClr val="000000"/>
                </a:solidFill>
                <a:latin typeface="+mj-lt"/>
                <a:ea typeface="Arial"/>
                <a:cs typeface="Arial"/>
                <a:sym typeface="Arial"/>
              </a:endParaRPr>
            </a:p>
          </p:txBody>
        </p:sp>
        <p:sp>
          <p:nvSpPr>
            <p:cNvPr id="9" name="Google Shape;111;p7">
              <a:extLst>
                <a:ext uri="{FF2B5EF4-FFF2-40B4-BE49-F238E27FC236}">
                  <a16:creationId xmlns:a16="http://schemas.microsoft.com/office/drawing/2014/main" id="{FF957BE9-BDEF-F852-041E-EBD4FD8CA2A9}"/>
                </a:ext>
              </a:extLst>
            </p:cNvPr>
            <p:cNvSpPr/>
            <p:nvPr/>
          </p:nvSpPr>
          <p:spPr>
            <a:xfrm>
              <a:off x="6560325" y="3389875"/>
              <a:ext cx="582000" cy="5727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F</a:t>
              </a:r>
              <a:endParaRPr sz="1400" b="0" i="0" u="none" strike="noStrike" cap="none">
                <a:solidFill>
                  <a:srgbClr val="000000"/>
                </a:solidFill>
                <a:latin typeface="+mj-lt"/>
                <a:ea typeface="Arial"/>
                <a:cs typeface="Arial"/>
                <a:sym typeface="Arial"/>
              </a:endParaRPr>
            </a:p>
          </p:txBody>
        </p:sp>
        <p:cxnSp>
          <p:nvCxnSpPr>
            <p:cNvPr id="10" name="Google Shape;112;p7">
              <a:extLst>
                <a:ext uri="{FF2B5EF4-FFF2-40B4-BE49-F238E27FC236}">
                  <a16:creationId xmlns:a16="http://schemas.microsoft.com/office/drawing/2014/main" id="{1469B473-BD1A-94DC-C4CE-2BF4B422E1B7}"/>
                </a:ext>
              </a:extLst>
            </p:cNvPr>
            <p:cNvCxnSpPr>
              <a:stCxn id="7" idx="4"/>
              <a:endCxn id="8" idx="7"/>
            </p:cNvCxnSpPr>
            <p:nvPr/>
          </p:nvCxnSpPr>
          <p:spPr>
            <a:xfrm flipH="1">
              <a:off x="5726775" y="2670775"/>
              <a:ext cx="792000" cy="723000"/>
            </a:xfrm>
            <a:prstGeom prst="straightConnector1">
              <a:avLst/>
            </a:prstGeom>
            <a:noFill/>
            <a:ln w="9525" cap="flat" cmpd="sng">
              <a:solidFill>
                <a:schemeClr val="dk2"/>
              </a:solidFill>
              <a:prstDash val="solid"/>
              <a:round/>
              <a:headEnd type="none" w="sm" len="sm"/>
              <a:tailEnd type="none" w="sm" len="sm"/>
            </a:ln>
          </p:spPr>
        </p:cxnSp>
        <p:cxnSp>
          <p:nvCxnSpPr>
            <p:cNvPr id="11" name="Google Shape;113;p7">
              <a:extLst>
                <a:ext uri="{FF2B5EF4-FFF2-40B4-BE49-F238E27FC236}">
                  <a16:creationId xmlns:a16="http://schemas.microsoft.com/office/drawing/2014/main" id="{05A5E3FC-34D3-3E2E-84B3-9B64B17EF1B1}"/>
                </a:ext>
              </a:extLst>
            </p:cNvPr>
            <p:cNvCxnSpPr>
              <a:cxnSpLocks/>
              <a:stCxn id="7" idx="4"/>
              <a:endCxn id="9" idx="0"/>
            </p:cNvCxnSpPr>
            <p:nvPr/>
          </p:nvCxnSpPr>
          <p:spPr>
            <a:xfrm>
              <a:off x="6518775" y="2670774"/>
              <a:ext cx="332550" cy="719101"/>
            </a:xfrm>
            <a:prstGeom prst="straightConnector1">
              <a:avLst/>
            </a:prstGeom>
            <a:noFill/>
            <a:ln w="9525" cap="flat" cmpd="sng">
              <a:solidFill>
                <a:schemeClr val="dk2"/>
              </a:solidFill>
              <a:prstDash val="solid"/>
              <a:round/>
              <a:headEnd type="none" w="sm" len="sm"/>
              <a:tailEnd type="none" w="sm" len="sm"/>
            </a:ln>
          </p:spPr>
        </p:cxnSp>
        <p:cxnSp>
          <p:nvCxnSpPr>
            <p:cNvPr id="12" name="Google Shape;114;p7">
              <a:extLst>
                <a:ext uri="{FF2B5EF4-FFF2-40B4-BE49-F238E27FC236}">
                  <a16:creationId xmlns:a16="http://schemas.microsoft.com/office/drawing/2014/main" id="{7671AE64-F32B-697F-2B3F-11DB460EA334}"/>
                </a:ext>
              </a:extLst>
            </p:cNvPr>
            <p:cNvCxnSpPr>
              <a:cxnSpLocks/>
              <a:stCxn id="5" idx="4"/>
              <a:endCxn id="13" idx="0"/>
            </p:cNvCxnSpPr>
            <p:nvPr/>
          </p:nvCxnSpPr>
          <p:spPr>
            <a:xfrm>
              <a:off x="7451176" y="1654825"/>
              <a:ext cx="141549" cy="593176"/>
            </a:xfrm>
            <a:prstGeom prst="straightConnector1">
              <a:avLst/>
            </a:prstGeom>
            <a:noFill/>
            <a:ln w="9525" cap="flat" cmpd="sng">
              <a:solidFill>
                <a:schemeClr val="dk2"/>
              </a:solidFill>
              <a:prstDash val="solid"/>
              <a:round/>
              <a:headEnd type="none" w="sm" len="sm"/>
              <a:tailEnd type="none" w="sm" len="sm"/>
            </a:ln>
          </p:spPr>
        </p:cxnSp>
        <p:sp>
          <p:nvSpPr>
            <p:cNvPr id="13" name="Google Shape;115;p7">
              <a:extLst>
                <a:ext uri="{FF2B5EF4-FFF2-40B4-BE49-F238E27FC236}">
                  <a16:creationId xmlns:a16="http://schemas.microsoft.com/office/drawing/2014/main" id="{2573848A-0AF8-5878-1C21-55A8BB21D3EA}"/>
                </a:ext>
              </a:extLst>
            </p:cNvPr>
            <p:cNvSpPr/>
            <p:nvPr/>
          </p:nvSpPr>
          <p:spPr>
            <a:xfrm>
              <a:off x="7331425" y="2248000"/>
              <a:ext cx="522600" cy="429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C</a:t>
              </a:r>
              <a:endParaRPr sz="1400" b="0" i="0" u="none" strike="noStrike" cap="none">
                <a:solidFill>
                  <a:srgbClr val="000000"/>
                </a:solidFill>
                <a:latin typeface="+mj-lt"/>
                <a:ea typeface="Arial"/>
                <a:cs typeface="Arial"/>
                <a:sym typeface="Arial"/>
              </a:endParaRPr>
            </a:p>
          </p:txBody>
        </p:sp>
        <p:cxnSp>
          <p:nvCxnSpPr>
            <p:cNvPr id="14" name="Google Shape;116;p7">
              <a:extLst>
                <a:ext uri="{FF2B5EF4-FFF2-40B4-BE49-F238E27FC236}">
                  <a16:creationId xmlns:a16="http://schemas.microsoft.com/office/drawing/2014/main" id="{4C7E4FE8-520C-25BD-4DD7-7094ED898B7F}"/>
                </a:ext>
              </a:extLst>
            </p:cNvPr>
            <p:cNvCxnSpPr/>
            <p:nvPr/>
          </p:nvCxnSpPr>
          <p:spPr>
            <a:xfrm>
              <a:off x="7611625" y="2678513"/>
              <a:ext cx="35700" cy="546300"/>
            </a:xfrm>
            <a:prstGeom prst="straightConnector1">
              <a:avLst/>
            </a:prstGeom>
            <a:noFill/>
            <a:ln w="9525" cap="flat" cmpd="sng">
              <a:solidFill>
                <a:schemeClr val="dk2"/>
              </a:solidFill>
              <a:prstDash val="solid"/>
              <a:round/>
              <a:headEnd type="none" w="sm" len="sm"/>
              <a:tailEnd type="none" w="sm" len="sm"/>
            </a:ln>
          </p:spPr>
        </p:cxnSp>
        <p:sp>
          <p:nvSpPr>
            <p:cNvPr id="15" name="Google Shape;117;p7">
              <a:extLst>
                <a:ext uri="{FF2B5EF4-FFF2-40B4-BE49-F238E27FC236}">
                  <a16:creationId xmlns:a16="http://schemas.microsoft.com/office/drawing/2014/main" id="{0DCBD700-D37E-DA7F-9D10-20A399C728E7}"/>
                </a:ext>
              </a:extLst>
            </p:cNvPr>
            <p:cNvSpPr/>
            <p:nvPr/>
          </p:nvSpPr>
          <p:spPr>
            <a:xfrm>
              <a:off x="7352450" y="3224825"/>
              <a:ext cx="665100" cy="615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G</a:t>
              </a:r>
              <a:endParaRPr sz="1400" b="0" i="0" u="none" strike="noStrike" cap="none">
                <a:solidFill>
                  <a:srgbClr val="000000"/>
                </a:solidFill>
                <a:latin typeface="+mj-lt"/>
                <a:ea typeface="Arial"/>
                <a:cs typeface="Arial"/>
                <a:sym typeface="Arial"/>
              </a:endParaRPr>
            </a:p>
          </p:txBody>
        </p:sp>
        <p:cxnSp>
          <p:nvCxnSpPr>
            <p:cNvPr id="16" name="Google Shape;118;p7">
              <a:extLst>
                <a:ext uri="{FF2B5EF4-FFF2-40B4-BE49-F238E27FC236}">
                  <a16:creationId xmlns:a16="http://schemas.microsoft.com/office/drawing/2014/main" id="{B671DBEA-1CE9-5990-37C8-16095100D710}"/>
                </a:ext>
              </a:extLst>
            </p:cNvPr>
            <p:cNvCxnSpPr>
              <a:stCxn id="5" idx="4"/>
            </p:cNvCxnSpPr>
            <p:nvPr/>
          </p:nvCxnSpPr>
          <p:spPr>
            <a:xfrm>
              <a:off x="7451175" y="1654825"/>
              <a:ext cx="1057200" cy="707100"/>
            </a:xfrm>
            <a:prstGeom prst="straightConnector1">
              <a:avLst/>
            </a:prstGeom>
            <a:noFill/>
            <a:ln w="9525" cap="flat" cmpd="sng">
              <a:solidFill>
                <a:schemeClr val="dk2"/>
              </a:solidFill>
              <a:prstDash val="solid"/>
              <a:round/>
              <a:headEnd type="none" w="sm" len="sm"/>
              <a:tailEnd type="none" w="sm" len="sm"/>
            </a:ln>
          </p:spPr>
        </p:cxnSp>
        <p:sp>
          <p:nvSpPr>
            <p:cNvPr id="17" name="Google Shape;119;p7">
              <a:extLst>
                <a:ext uri="{FF2B5EF4-FFF2-40B4-BE49-F238E27FC236}">
                  <a16:creationId xmlns:a16="http://schemas.microsoft.com/office/drawing/2014/main" id="{FC44B2B7-30BD-9648-A5FD-7D7E21CE9DFF}"/>
                </a:ext>
              </a:extLst>
            </p:cNvPr>
            <p:cNvSpPr/>
            <p:nvPr/>
          </p:nvSpPr>
          <p:spPr>
            <a:xfrm>
              <a:off x="8279375" y="2310450"/>
              <a:ext cx="522600" cy="429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j-lt"/>
                  <a:ea typeface="Arial"/>
                  <a:cs typeface="Arial"/>
                  <a:sym typeface="Arial"/>
                </a:rPr>
                <a:t>D</a:t>
              </a:r>
              <a:endParaRPr sz="1400" b="0" i="0" u="none" strike="noStrike" cap="none">
                <a:solidFill>
                  <a:srgbClr val="000000"/>
                </a:solidFill>
                <a:latin typeface="+mj-lt"/>
                <a:ea typeface="Arial"/>
                <a:cs typeface="Arial"/>
                <a:sym typeface="Arial"/>
              </a:endParaRPr>
            </a:p>
          </p:txBody>
        </p:sp>
        <p:sp>
          <p:nvSpPr>
            <p:cNvPr id="18" name="Google Shape;120;p7">
              <a:extLst>
                <a:ext uri="{FF2B5EF4-FFF2-40B4-BE49-F238E27FC236}">
                  <a16:creationId xmlns:a16="http://schemas.microsoft.com/office/drawing/2014/main" id="{060B55E2-28D8-2386-979D-76AFA094C163}"/>
                </a:ext>
              </a:extLst>
            </p:cNvPr>
            <p:cNvSpPr txBox="1"/>
            <p:nvPr/>
          </p:nvSpPr>
          <p:spPr>
            <a:xfrm>
              <a:off x="8426275" y="1163475"/>
              <a:ext cx="665100" cy="59617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mj-lt"/>
                  <a:ea typeface="Arial"/>
                  <a:cs typeface="Arial"/>
                  <a:sym typeface="Arial"/>
                </a:rPr>
                <a:t>Root Node</a:t>
              </a:r>
              <a:endParaRPr sz="1600" b="1" i="0" u="none" strike="noStrike" cap="none">
                <a:solidFill>
                  <a:srgbClr val="000000"/>
                </a:solidFill>
                <a:latin typeface="+mj-lt"/>
                <a:ea typeface="Arial"/>
                <a:cs typeface="Arial"/>
                <a:sym typeface="Arial"/>
              </a:endParaRPr>
            </a:p>
          </p:txBody>
        </p:sp>
        <p:sp>
          <p:nvSpPr>
            <p:cNvPr id="19" name="Google Shape;121;p7">
              <a:extLst>
                <a:ext uri="{FF2B5EF4-FFF2-40B4-BE49-F238E27FC236}">
                  <a16:creationId xmlns:a16="http://schemas.microsoft.com/office/drawing/2014/main" id="{945A4089-2AA4-3661-6DC5-C2C05ABB14B9}"/>
                </a:ext>
              </a:extLst>
            </p:cNvPr>
            <p:cNvSpPr txBox="1"/>
            <p:nvPr/>
          </p:nvSpPr>
          <p:spPr>
            <a:xfrm>
              <a:off x="4899975" y="1528925"/>
              <a:ext cx="1135800" cy="3793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mj-lt"/>
                  <a:ea typeface="Arial"/>
                  <a:cs typeface="Arial"/>
                  <a:sym typeface="Arial"/>
                </a:rPr>
                <a:t>    Branch</a:t>
              </a:r>
              <a:endParaRPr sz="1600" b="1" i="0" u="none" strike="noStrike" cap="none">
                <a:solidFill>
                  <a:srgbClr val="000000"/>
                </a:solidFill>
                <a:latin typeface="+mj-lt"/>
                <a:ea typeface="Arial"/>
                <a:cs typeface="Arial"/>
                <a:sym typeface="Arial"/>
              </a:endParaRPr>
            </a:p>
          </p:txBody>
        </p:sp>
        <p:cxnSp>
          <p:nvCxnSpPr>
            <p:cNvPr id="20" name="Google Shape;122;p7">
              <a:extLst>
                <a:ext uri="{FF2B5EF4-FFF2-40B4-BE49-F238E27FC236}">
                  <a16:creationId xmlns:a16="http://schemas.microsoft.com/office/drawing/2014/main" id="{676E11B7-1EAF-33D7-413F-58F109277AAB}"/>
                </a:ext>
              </a:extLst>
            </p:cNvPr>
            <p:cNvCxnSpPr/>
            <p:nvPr/>
          </p:nvCxnSpPr>
          <p:spPr>
            <a:xfrm>
              <a:off x="7685000" y="3962575"/>
              <a:ext cx="0" cy="641400"/>
            </a:xfrm>
            <a:prstGeom prst="straightConnector1">
              <a:avLst/>
            </a:prstGeom>
            <a:noFill/>
            <a:ln w="9525" cap="flat" cmpd="sng">
              <a:solidFill>
                <a:schemeClr val="dk2"/>
              </a:solidFill>
              <a:prstDash val="solid"/>
              <a:round/>
              <a:headEnd type="none" w="sm" len="sm"/>
              <a:tailEnd type="none" w="sm" len="sm"/>
            </a:ln>
          </p:spPr>
        </p:cxnSp>
        <p:sp>
          <p:nvSpPr>
            <p:cNvPr id="21" name="Google Shape;123;p7">
              <a:extLst>
                <a:ext uri="{FF2B5EF4-FFF2-40B4-BE49-F238E27FC236}">
                  <a16:creationId xmlns:a16="http://schemas.microsoft.com/office/drawing/2014/main" id="{54859B3B-5C7E-5C47-D81B-0570FA5270F5}"/>
                </a:ext>
              </a:extLst>
            </p:cNvPr>
            <p:cNvSpPr txBox="1"/>
            <p:nvPr/>
          </p:nvSpPr>
          <p:spPr>
            <a:xfrm>
              <a:off x="6822800" y="4657425"/>
              <a:ext cx="1724400" cy="3793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mj-lt"/>
                  <a:ea typeface="Arial"/>
                  <a:cs typeface="Arial"/>
                  <a:sym typeface="Arial"/>
                </a:rPr>
                <a:t>   Leaf  Node</a:t>
              </a:r>
              <a:endParaRPr sz="1600" b="1" i="0" u="none" strike="noStrike" cap="none">
                <a:solidFill>
                  <a:srgbClr val="000000"/>
                </a:solidFill>
                <a:latin typeface="+mj-lt"/>
                <a:ea typeface="Arial"/>
                <a:cs typeface="Arial"/>
                <a:sym typeface="Arial"/>
              </a:endParaRPr>
            </a:p>
          </p:txBody>
        </p:sp>
        <p:cxnSp>
          <p:nvCxnSpPr>
            <p:cNvPr id="22" name="Google Shape;124;p7">
              <a:extLst>
                <a:ext uri="{FF2B5EF4-FFF2-40B4-BE49-F238E27FC236}">
                  <a16:creationId xmlns:a16="http://schemas.microsoft.com/office/drawing/2014/main" id="{A9BDB214-B4BE-DEA7-47E8-9687566D076C}"/>
                </a:ext>
              </a:extLst>
            </p:cNvPr>
            <p:cNvCxnSpPr>
              <a:stCxn id="19" idx="3"/>
            </p:cNvCxnSpPr>
            <p:nvPr/>
          </p:nvCxnSpPr>
          <p:spPr>
            <a:xfrm>
              <a:off x="6035775" y="1718613"/>
              <a:ext cx="836400" cy="290310"/>
            </a:xfrm>
            <a:prstGeom prst="straightConnector1">
              <a:avLst/>
            </a:prstGeom>
            <a:noFill/>
            <a:ln w="9525" cap="flat" cmpd="sng">
              <a:solidFill>
                <a:schemeClr val="dk2"/>
              </a:solidFill>
              <a:prstDash val="solid"/>
              <a:round/>
              <a:headEnd type="none" w="sm" len="sm"/>
              <a:tailEnd type="triangle" w="med" len="med"/>
            </a:ln>
          </p:spPr>
        </p:cxnSp>
        <p:cxnSp>
          <p:nvCxnSpPr>
            <p:cNvPr id="23" name="Google Shape;125;p7">
              <a:extLst>
                <a:ext uri="{FF2B5EF4-FFF2-40B4-BE49-F238E27FC236}">
                  <a16:creationId xmlns:a16="http://schemas.microsoft.com/office/drawing/2014/main" id="{0D16B6BF-E4FC-444F-9EE1-DC77682FC931}"/>
                </a:ext>
              </a:extLst>
            </p:cNvPr>
            <p:cNvCxnSpPr>
              <a:endCxn id="5" idx="6"/>
            </p:cNvCxnSpPr>
            <p:nvPr/>
          </p:nvCxnSpPr>
          <p:spPr>
            <a:xfrm rot="10800000">
              <a:off x="7760025" y="1440025"/>
              <a:ext cx="714900" cy="15600"/>
            </a:xfrm>
            <a:prstGeom prst="straightConnector1">
              <a:avLst/>
            </a:prstGeom>
            <a:noFill/>
            <a:ln w="9525" cap="flat" cmpd="sng">
              <a:solidFill>
                <a:schemeClr val="dk2"/>
              </a:solidFill>
              <a:prstDash val="solid"/>
              <a:round/>
              <a:headEnd type="none" w="sm" len="sm"/>
              <a:tailEnd type="triangle" w="med" len="med"/>
            </a:ln>
          </p:spPr>
        </p:cxnSp>
        <p:cxnSp>
          <p:nvCxnSpPr>
            <p:cNvPr id="24" name="Google Shape;126;p7">
              <a:extLst>
                <a:ext uri="{FF2B5EF4-FFF2-40B4-BE49-F238E27FC236}">
                  <a16:creationId xmlns:a16="http://schemas.microsoft.com/office/drawing/2014/main" id="{4EC67ED0-7E98-F492-2962-DBC1D688B7FA}"/>
                </a:ext>
              </a:extLst>
            </p:cNvPr>
            <p:cNvCxnSpPr/>
            <p:nvPr/>
          </p:nvCxnSpPr>
          <p:spPr>
            <a:xfrm rot="10800000" flipH="1">
              <a:off x="5675425" y="2501925"/>
              <a:ext cx="468300" cy="5700"/>
            </a:xfrm>
            <a:prstGeom prst="straightConnector1">
              <a:avLst/>
            </a:prstGeom>
            <a:noFill/>
            <a:ln w="9525" cap="flat" cmpd="sng">
              <a:solidFill>
                <a:schemeClr val="dk2"/>
              </a:solidFill>
              <a:prstDash val="solid"/>
              <a:round/>
              <a:headEnd type="none" w="sm" len="sm"/>
              <a:tailEnd type="triangle" w="med" len="med"/>
            </a:ln>
          </p:spPr>
        </p:cxnSp>
        <p:sp>
          <p:nvSpPr>
            <p:cNvPr id="25" name="Google Shape;127;p7">
              <a:extLst>
                <a:ext uri="{FF2B5EF4-FFF2-40B4-BE49-F238E27FC236}">
                  <a16:creationId xmlns:a16="http://schemas.microsoft.com/office/drawing/2014/main" id="{B80E5D45-630F-E71B-CAAA-E71B0ED1F48D}"/>
                </a:ext>
              </a:extLst>
            </p:cNvPr>
            <p:cNvSpPr txBox="1"/>
            <p:nvPr/>
          </p:nvSpPr>
          <p:spPr>
            <a:xfrm>
              <a:off x="4407471" y="2228775"/>
              <a:ext cx="1284526" cy="546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mj-lt"/>
                  <a:ea typeface="Arial"/>
                  <a:cs typeface="Arial"/>
                  <a:sym typeface="Arial"/>
                </a:rPr>
                <a:t>Decision Node</a:t>
              </a:r>
              <a:endParaRPr sz="1600" b="1" i="0" u="none" strike="noStrike" cap="none">
                <a:solidFill>
                  <a:srgbClr val="000000"/>
                </a:solidFill>
                <a:latin typeface="+mj-lt"/>
                <a:ea typeface="Arial"/>
                <a:cs typeface="Arial"/>
                <a:sym typeface="Arial"/>
              </a:endParaRPr>
            </a:p>
          </p:txBody>
        </p:sp>
      </p:grpSp>
    </p:spTree>
    <p:extLst>
      <p:ext uri="{BB962C8B-B14F-4D97-AF65-F5344CB8AC3E}">
        <p14:creationId xmlns:p14="http://schemas.microsoft.com/office/powerpoint/2010/main" val="708721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ero Theme-1">
  <a:themeElements>
    <a:clrScheme name="VILT">
      <a:dk1>
        <a:srgbClr val="000000"/>
      </a:dk1>
      <a:lt1>
        <a:srgbClr val="FFFFFF"/>
      </a:lt1>
      <a:dk2>
        <a:srgbClr val="A71C20"/>
      </a:dk2>
      <a:lt2>
        <a:srgbClr val="FFF2EB"/>
      </a:lt2>
      <a:accent1>
        <a:srgbClr val="FF0000"/>
      </a:accent1>
      <a:accent2>
        <a:srgbClr val="A71C20"/>
      </a:accent2>
      <a:accent3>
        <a:srgbClr val="57863C"/>
      </a:accent3>
      <a:accent4>
        <a:srgbClr val="FBAF33"/>
      </a:accent4>
      <a:accent5>
        <a:srgbClr val="1077A9"/>
      </a:accent5>
      <a:accent6>
        <a:srgbClr val="0563C1"/>
      </a:accent6>
      <a:hlink>
        <a:srgbClr val="FFC000"/>
      </a:hlink>
      <a:folHlink>
        <a:srgbClr val="2F5496"/>
      </a:folHlink>
    </a:clrScheme>
    <a:fontScheme name="VILT">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spcFirstLastPara="1" wrap="square" lIns="91425" tIns="91425" rIns="91425" bIns="91425" rtlCol="0" anchor="t" anchorCtr="0">
        <a:spAutoFit/>
      </a:bodyPr>
      <a:lstStyle>
        <a:defPPr marR="0" algn="l" rtl="0">
          <a:lnSpc>
            <a:spcPct val="150000"/>
          </a:lnSpc>
          <a:spcBef>
            <a:spcPts val="0"/>
          </a:spcBef>
          <a:spcAft>
            <a:spcPts val="0"/>
          </a:spcAft>
          <a:buClr>
            <a:srgbClr val="404040"/>
          </a:buClr>
          <a:buSzPts val="1800"/>
          <a:defRPr sz="1800" b="0" i="0" u="none" strike="noStrike" cap="none" dirty="0" smtClean="0">
            <a:solidFill>
              <a:srgbClr val="404040"/>
            </a:solidFill>
            <a:latin typeface="Roboto"/>
            <a:ea typeface="Roboto"/>
            <a:cs typeface="Roboto"/>
            <a:sym typeface="Roboto"/>
          </a:defRPr>
        </a:defPPr>
      </a:lstStyle>
    </a:txDef>
  </a:objectDefaults>
  <a:extraClrSchemeLst/>
  <a:extLst>
    <a:ext uri="{05A4C25C-085E-4340-85A3-A5531E510DB2}">
      <thm15:themeFamily xmlns:thm15="http://schemas.microsoft.com/office/thememl/2012/main" name="Hero Theme-1" id="{9C79F0E0-84CD-4276-816B-CE3373A54518}" vid="{C04C75D3-4C55-433C-895E-61002FDCC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Hero Theme-1</Template>
  <TotalTime>8</TotalTime>
  <Words>6360</Words>
  <Application>Microsoft Office PowerPoint</Application>
  <PresentationFormat>Widescreen</PresentationFormat>
  <Paragraphs>1517</Paragraphs>
  <Slides>50</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Arial</vt:lpstr>
      <vt:lpstr>Roboto</vt:lpstr>
      <vt:lpstr>Hero 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Bhimesh</dc:creator>
  <cp:lastModifiedBy>Maria Peter</cp:lastModifiedBy>
  <cp:revision>148</cp:revision>
  <dcterms:created xsi:type="dcterms:W3CDTF">2023-03-06T05:05:20Z</dcterms:created>
  <dcterms:modified xsi:type="dcterms:W3CDTF">2023-03-07T11:19:47Z</dcterms:modified>
</cp:coreProperties>
</file>