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1" r:id="rId2"/>
  </p:sldMasterIdLst>
  <p:notesMasterIdLst>
    <p:notesMasterId r:id="rId8"/>
  </p:notesMasterIdLst>
  <p:sldIdLst>
    <p:sldId id="256" r:id="rId3"/>
    <p:sldId id="332" r:id="rId4"/>
    <p:sldId id="333" r:id="rId5"/>
    <p:sldId id="334" r:id="rId6"/>
    <p:sldId id="298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2" userDrawn="1">
          <p15:clr>
            <a:srgbClr val="A4A3A4"/>
          </p15:clr>
        </p15:guide>
        <p15:guide id="2" pos="21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pVj9fIB78Vuiry/lLEAlFmZW9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000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EB0A7-46AA-4C6D-B5C6-B0891C522528}" v="35" dt="2023-06-19T11:03:54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692" autoAdjust="0"/>
  </p:normalViewPr>
  <p:slideViewPr>
    <p:cSldViewPr snapToGrid="0" showGuides="1">
      <p:cViewPr varScale="1">
        <p:scale>
          <a:sx n="48" d="100"/>
          <a:sy n="48" d="100"/>
        </p:scale>
        <p:origin x="1292" y="24"/>
      </p:cViewPr>
      <p:guideLst>
        <p:guide orient="horz" pos="192"/>
        <p:guide pos="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1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6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66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61" Type="http://customschemas.google.com/relationships/presentationmetadata" Target="metadata"/><Relationship Id="rId10" Type="http://schemas.openxmlformats.org/officeDocument/2006/relationships/font" Target="fonts/font2.fntdata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6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hya Vijay" userId="09210e71-18d5-48ac-b1f7-1ed15c6c57b7" providerId="ADAL" clId="{48AEB0A7-46AA-4C6D-B5C6-B0891C522528}"/>
    <pc:docChg chg="undo custSel addSld delSld modSld sldOrd">
      <pc:chgData name="Adithya Vijay" userId="09210e71-18d5-48ac-b1f7-1ed15c6c57b7" providerId="ADAL" clId="{48AEB0A7-46AA-4C6D-B5C6-B0891C522528}" dt="2023-06-19T11:04:15.319" v="188" actId="47"/>
      <pc:docMkLst>
        <pc:docMk/>
      </pc:docMkLst>
      <pc:sldChg chg="modSp mod">
        <pc:chgData name="Adithya Vijay" userId="09210e71-18d5-48ac-b1f7-1ed15c6c57b7" providerId="ADAL" clId="{48AEB0A7-46AA-4C6D-B5C6-B0891C522528}" dt="2023-06-19T10:56:36.231" v="43" actId="14100"/>
        <pc:sldMkLst>
          <pc:docMk/>
          <pc:sldMk cId="2592548207" sldId="256"/>
        </pc:sldMkLst>
        <pc:spChg chg="mod">
          <ac:chgData name="Adithya Vijay" userId="09210e71-18d5-48ac-b1f7-1ed15c6c57b7" providerId="ADAL" clId="{48AEB0A7-46AA-4C6D-B5C6-B0891C522528}" dt="2023-06-19T10:56:36.231" v="43" actId="14100"/>
          <ac:spMkLst>
            <pc:docMk/>
            <pc:sldMk cId="2592548207" sldId="256"/>
            <ac:spMk id="2" creationId="{79F95453-E24B-DE78-C765-89825D169F88}"/>
          </ac:spMkLst>
        </pc:spChg>
      </pc:sldChg>
      <pc:sldChg chg="del">
        <pc:chgData name="Adithya Vijay" userId="09210e71-18d5-48ac-b1f7-1ed15c6c57b7" providerId="ADAL" clId="{48AEB0A7-46AA-4C6D-B5C6-B0891C522528}" dt="2023-06-19T11:04:14.757" v="185" actId="47"/>
        <pc:sldMkLst>
          <pc:docMk/>
          <pc:sldMk cId="1773969313" sldId="328"/>
        </pc:sldMkLst>
      </pc:sldChg>
      <pc:sldChg chg="del">
        <pc:chgData name="Adithya Vijay" userId="09210e71-18d5-48ac-b1f7-1ed15c6c57b7" providerId="ADAL" clId="{48AEB0A7-46AA-4C6D-B5C6-B0891C522528}" dt="2023-06-19T11:04:14.942" v="186" actId="47"/>
        <pc:sldMkLst>
          <pc:docMk/>
          <pc:sldMk cId="1324864027" sldId="329"/>
        </pc:sldMkLst>
      </pc:sldChg>
      <pc:sldChg chg="del">
        <pc:chgData name="Adithya Vijay" userId="09210e71-18d5-48ac-b1f7-1ed15c6c57b7" providerId="ADAL" clId="{48AEB0A7-46AA-4C6D-B5C6-B0891C522528}" dt="2023-06-19T11:04:15.134" v="187" actId="47"/>
        <pc:sldMkLst>
          <pc:docMk/>
          <pc:sldMk cId="175526541" sldId="330"/>
        </pc:sldMkLst>
      </pc:sldChg>
      <pc:sldChg chg="del">
        <pc:chgData name="Adithya Vijay" userId="09210e71-18d5-48ac-b1f7-1ed15c6c57b7" providerId="ADAL" clId="{48AEB0A7-46AA-4C6D-B5C6-B0891C522528}" dt="2023-06-19T11:04:15.319" v="188" actId="47"/>
        <pc:sldMkLst>
          <pc:docMk/>
          <pc:sldMk cId="2201692254" sldId="331"/>
        </pc:sldMkLst>
      </pc:sldChg>
      <pc:sldChg chg="addSp delSp modSp add mod ord">
        <pc:chgData name="Adithya Vijay" userId="09210e71-18d5-48ac-b1f7-1ed15c6c57b7" providerId="ADAL" clId="{48AEB0A7-46AA-4C6D-B5C6-B0891C522528}" dt="2023-06-19T11:02:55.659" v="157" actId="20577"/>
        <pc:sldMkLst>
          <pc:docMk/>
          <pc:sldMk cId="185820348" sldId="332"/>
        </pc:sldMkLst>
        <pc:spChg chg="del">
          <ac:chgData name="Adithya Vijay" userId="09210e71-18d5-48ac-b1f7-1ed15c6c57b7" providerId="ADAL" clId="{48AEB0A7-46AA-4C6D-B5C6-B0891C522528}" dt="2023-06-19T10:57:01.695" v="80" actId="478"/>
          <ac:spMkLst>
            <pc:docMk/>
            <pc:sldMk cId="185820348" sldId="332"/>
            <ac:spMk id="2" creationId="{1DD15A0C-61BB-A5A9-B722-04581C80DDCB}"/>
          </ac:spMkLst>
        </pc:spChg>
        <pc:spChg chg="del">
          <ac:chgData name="Adithya Vijay" userId="09210e71-18d5-48ac-b1f7-1ed15c6c57b7" providerId="ADAL" clId="{48AEB0A7-46AA-4C6D-B5C6-B0891C522528}" dt="2023-06-19T10:57:01.695" v="80" actId="478"/>
          <ac:spMkLst>
            <pc:docMk/>
            <pc:sldMk cId="185820348" sldId="332"/>
            <ac:spMk id="3" creationId="{C75680F7-015B-C139-781B-E66FF90CA8B1}"/>
          </ac:spMkLst>
        </pc:spChg>
        <pc:spChg chg="add mod">
          <ac:chgData name="Adithya Vijay" userId="09210e71-18d5-48ac-b1f7-1ed15c6c57b7" providerId="ADAL" clId="{48AEB0A7-46AA-4C6D-B5C6-B0891C522528}" dt="2023-06-19T11:02:55.659" v="157" actId="20577"/>
          <ac:spMkLst>
            <pc:docMk/>
            <pc:sldMk cId="185820348" sldId="332"/>
            <ac:spMk id="6" creationId="{C8DA2E9B-E97E-9B65-A5A4-9606C7633D1A}"/>
          </ac:spMkLst>
        </pc:spChg>
        <pc:spChg chg="add mod">
          <ac:chgData name="Adithya Vijay" userId="09210e71-18d5-48ac-b1f7-1ed15c6c57b7" providerId="ADAL" clId="{48AEB0A7-46AA-4C6D-B5C6-B0891C522528}" dt="2023-06-19T11:02:38.125" v="155" actId="14100"/>
          <ac:spMkLst>
            <pc:docMk/>
            <pc:sldMk cId="185820348" sldId="332"/>
            <ac:spMk id="7" creationId="{F8EB6F99-BB2D-3BEA-0411-C02E989D5CEB}"/>
          </ac:spMkLst>
        </pc:spChg>
        <pc:spChg chg="mod">
          <ac:chgData name="Adithya Vijay" userId="09210e71-18d5-48ac-b1f7-1ed15c6c57b7" providerId="ADAL" clId="{48AEB0A7-46AA-4C6D-B5C6-B0891C522528}" dt="2023-06-19T10:56:59.249" v="79" actId="20577"/>
          <ac:spMkLst>
            <pc:docMk/>
            <pc:sldMk cId="185820348" sldId="332"/>
            <ac:spMk id="95" creationId="{00000000-0000-0000-0000-000000000000}"/>
          </ac:spMkLst>
        </pc:spChg>
        <pc:picChg chg="del">
          <ac:chgData name="Adithya Vijay" userId="09210e71-18d5-48ac-b1f7-1ed15c6c57b7" providerId="ADAL" clId="{48AEB0A7-46AA-4C6D-B5C6-B0891C522528}" dt="2023-06-19T10:57:01.695" v="80" actId="478"/>
          <ac:picMkLst>
            <pc:docMk/>
            <pc:sldMk cId="185820348" sldId="332"/>
            <ac:picMk id="5" creationId="{CF52E5C9-23FA-6901-BCC7-8257CD01DFFC}"/>
          </ac:picMkLst>
        </pc:picChg>
      </pc:sldChg>
      <pc:sldChg chg="addSp delSp modSp add mod delAnim modAnim">
        <pc:chgData name="Adithya Vijay" userId="09210e71-18d5-48ac-b1f7-1ed15c6c57b7" providerId="ADAL" clId="{48AEB0A7-46AA-4C6D-B5C6-B0891C522528}" dt="2023-06-19T11:03:51.063" v="178" actId="20577"/>
        <pc:sldMkLst>
          <pc:docMk/>
          <pc:sldMk cId="3178302707" sldId="333"/>
        </pc:sldMkLst>
        <pc:spChg chg="add del mod">
          <ac:chgData name="Adithya Vijay" userId="09210e71-18d5-48ac-b1f7-1ed15c6c57b7" providerId="ADAL" clId="{48AEB0A7-46AA-4C6D-B5C6-B0891C522528}" dt="2023-06-19T10:58:38.819" v="93" actId="478"/>
          <ac:spMkLst>
            <pc:docMk/>
            <pc:sldMk cId="3178302707" sldId="333"/>
            <ac:spMk id="2" creationId="{B4BF33ED-2AC9-6A09-18AD-37CF770EEBA2}"/>
          </ac:spMkLst>
        </pc:spChg>
        <pc:spChg chg="add del mod">
          <ac:chgData name="Adithya Vijay" userId="09210e71-18d5-48ac-b1f7-1ed15c6c57b7" providerId="ADAL" clId="{48AEB0A7-46AA-4C6D-B5C6-B0891C522528}" dt="2023-06-19T10:58:38.819" v="93" actId="478"/>
          <ac:spMkLst>
            <pc:docMk/>
            <pc:sldMk cId="3178302707" sldId="333"/>
            <ac:spMk id="5" creationId="{245075EE-946E-6865-F749-F2C41C67FC48}"/>
          </ac:spMkLst>
        </pc:spChg>
        <pc:spChg chg="del">
          <ac:chgData name="Adithya Vijay" userId="09210e71-18d5-48ac-b1f7-1ed15c6c57b7" providerId="ADAL" clId="{48AEB0A7-46AA-4C6D-B5C6-B0891C522528}" dt="2023-06-19T10:57:41.754" v="89" actId="478"/>
          <ac:spMkLst>
            <pc:docMk/>
            <pc:sldMk cId="3178302707" sldId="333"/>
            <ac:spMk id="6" creationId="{C8DA2E9B-E97E-9B65-A5A4-9606C7633D1A}"/>
          </ac:spMkLst>
        </pc:spChg>
        <pc:spChg chg="add del mod">
          <ac:chgData name="Adithya Vijay" userId="09210e71-18d5-48ac-b1f7-1ed15c6c57b7" providerId="ADAL" clId="{48AEB0A7-46AA-4C6D-B5C6-B0891C522528}" dt="2023-06-19T10:58:38.819" v="93" actId="478"/>
          <ac:spMkLst>
            <pc:docMk/>
            <pc:sldMk cId="3178302707" sldId="333"/>
            <ac:spMk id="7" creationId="{BCA820C8-9431-973A-03EC-46B783B5D7F7}"/>
          </ac:spMkLst>
        </pc:spChg>
        <pc:spChg chg="add del mod">
          <ac:chgData name="Adithya Vijay" userId="09210e71-18d5-48ac-b1f7-1ed15c6c57b7" providerId="ADAL" clId="{48AEB0A7-46AA-4C6D-B5C6-B0891C522528}" dt="2023-06-19T10:58:38.819" v="93" actId="478"/>
          <ac:spMkLst>
            <pc:docMk/>
            <pc:sldMk cId="3178302707" sldId="333"/>
            <ac:spMk id="8" creationId="{8D32D8C0-CE12-AAE9-9B1D-B9649BE0E13B}"/>
          </ac:spMkLst>
        </pc:spChg>
        <pc:spChg chg="add del mod">
          <ac:chgData name="Adithya Vijay" userId="09210e71-18d5-48ac-b1f7-1ed15c6c57b7" providerId="ADAL" clId="{48AEB0A7-46AA-4C6D-B5C6-B0891C522528}" dt="2023-06-19T10:58:38.819" v="93" actId="478"/>
          <ac:spMkLst>
            <pc:docMk/>
            <pc:sldMk cId="3178302707" sldId="333"/>
            <ac:spMk id="9" creationId="{5F033830-8B8E-35BA-82AA-3F4BEBDC1F36}"/>
          </ac:spMkLst>
        </pc:spChg>
        <pc:spChg chg="add del mod">
          <ac:chgData name="Adithya Vijay" userId="09210e71-18d5-48ac-b1f7-1ed15c6c57b7" providerId="ADAL" clId="{48AEB0A7-46AA-4C6D-B5C6-B0891C522528}" dt="2023-06-19T10:58:38.819" v="93" actId="478"/>
          <ac:spMkLst>
            <pc:docMk/>
            <pc:sldMk cId="3178302707" sldId="333"/>
            <ac:spMk id="12" creationId="{34A47DA0-7E10-8153-2019-D894FE01E526}"/>
          </ac:spMkLst>
        </pc:spChg>
        <pc:spChg chg="add del mod">
          <ac:chgData name="Adithya Vijay" userId="09210e71-18d5-48ac-b1f7-1ed15c6c57b7" providerId="ADAL" clId="{48AEB0A7-46AA-4C6D-B5C6-B0891C522528}" dt="2023-06-19T10:58:38.819" v="93" actId="478"/>
          <ac:spMkLst>
            <pc:docMk/>
            <pc:sldMk cId="3178302707" sldId="333"/>
            <ac:spMk id="13" creationId="{D6B2575B-4D12-11C9-DD4C-5676D2FE53D9}"/>
          </ac:spMkLst>
        </pc:spChg>
        <pc:spChg chg="add del mod">
          <ac:chgData name="Adithya Vijay" userId="09210e71-18d5-48ac-b1f7-1ed15c6c57b7" providerId="ADAL" clId="{48AEB0A7-46AA-4C6D-B5C6-B0891C522528}" dt="2023-06-19T10:58:38.819" v="93" actId="478"/>
          <ac:spMkLst>
            <pc:docMk/>
            <pc:sldMk cId="3178302707" sldId="333"/>
            <ac:spMk id="14" creationId="{6D59D6CD-D39C-239B-41A5-4E0415A89C9B}"/>
          </ac:spMkLst>
        </pc:spChg>
        <pc:spChg chg="add del mod">
          <ac:chgData name="Adithya Vijay" userId="09210e71-18d5-48ac-b1f7-1ed15c6c57b7" providerId="ADAL" clId="{48AEB0A7-46AA-4C6D-B5C6-B0891C522528}" dt="2023-06-19T10:58:38.819" v="93" actId="478"/>
          <ac:spMkLst>
            <pc:docMk/>
            <pc:sldMk cId="3178302707" sldId="333"/>
            <ac:spMk id="15" creationId="{9B9D02C6-1F9E-8EDD-95A1-88D77478CE17}"/>
          </ac:spMkLst>
        </pc:spChg>
        <pc:spChg chg="add del mod">
          <ac:chgData name="Adithya Vijay" userId="09210e71-18d5-48ac-b1f7-1ed15c6c57b7" providerId="ADAL" clId="{48AEB0A7-46AA-4C6D-B5C6-B0891C522528}" dt="2023-06-19T11:01:11.532" v="137" actId="21"/>
          <ac:spMkLst>
            <pc:docMk/>
            <pc:sldMk cId="3178302707" sldId="333"/>
            <ac:spMk id="16" creationId="{68BFB783-6B3B-E87C-1ECB-EE2C10C56DBC}"/>
          </ac:spMkLst>
        </pc:spChg>
        <pc:spChg chg="add del mod">
          <ac:chgData name="Adithya Vijay" userId="09210e71-18d5-48ac-b1f7-1ed15c6c57b7" providerId="ADAL" clId="{48AEB0A7-46AA-4C6D-B5C6-B0891C522528}" dt="2023-06-19T10:58:38.819" v="93" actId="478"/>
          <ac:spMkLst>
            <pc:docMk/>
            <pc:sldMk cId="3178302707" sldId="333"/>
            <ac:spMk id="18" creationId="{DA46D086-2A37-2E96-3B08-B3C063A61951}"/>
          </ac:spMkLst>
        </pc:spChg>
        <pc:spChg chg="add del mod">
          <ac:chgData name="Adithya Vijay" userId="09210e71-18d5-48ac-b1f7-1ed15c6c57b7" providerId="ADAL" clId="{48AEB0A7-46AA-4C6D-B5C6-B0891C522528}" dt="2023-06-19T10:58:38.819" v="93" actId="478"/>
          <ac:spMkLst>
            <pc:docMk/>
            <pc:sldMk cId="3178302707" sldId="333"/>
            <ac:spMk id="19" creationId="{CD435331-138C-8576-C3E1-9EA838DCF646}"/>
          </ac:spMkLst>
        </pc:spChg>
        <pc:spChg chg="add del mod">
          <ac:chgData name="Adithya Vijay" userId="09210e71-18d5-48ac-b1f7-1ed15c6c57b7" providerId="ADAL" clId="{48AEB0A7-46AA-4C6D-B5C6-B0891C522528}" dt="2023-06-19T10:59:18.441" v="103" actId="478"/>
          <ac:spMkLst>
            <pc:docMk/>
            <pc:sldMk cId="3178302707" sldId="333"/>
            <ac:spMk id="20" creationId="{37E5966E-D4A4-BF72-5052-B472DCE16336}"/>
          </ac:spMkLst>
        </pc:spChg>
        <pc:spChg chg="add del mod">
          <ac:chgData name="Adithya Vijay" userId="09210e71-18d5-48ac-b1f7-1ed15c6c57b7" providerId="ADAL" clId="{48AEB0A7-46AA-4C6D-B5C6-B0891C522528}" dt="2023-06-19T10:59:34.193" v="109" actId="478"/>
          <ac:spMkLst>
            <pc:docMk/>
            <pc:sldMk cId="3178302707" sldId="333"/>
            <ac:spMk id="21" creationId="{90B775AD-0730-9715-D041-0F894D75F62B}"/>
          </ac:spMkLst>
        </pc:spChg>
        <pc:spChg chg="add del mod">
          <ac:chgData name="Adithya Vijay" userId="09210e71-18d5-48ac-b1f7-1ed15c6c57b7" providerId="ADAL" clId="{48AEB0A7-46AA-4C6D-B5C6-B0891C522528}" dt="2023-06-19T10:59:34.193" v="109" actId="478"/>
          <ac:spMkLst>
            <pc:docMk/>
            <pc:sldMk cId="3178302707" sldId="333"/>
            <ac:spMk id="22" creationId="{E2B047BB-BFF1-3B45-AE49-152825D26947}"/>
          </ac:spMkLst>
        </pc:spChg>
        <pc:spChg chg="add del mod">
          <ac:chgData name="Adithya Vijay" userId="09210e71-18d5-48ac-b1f7-1ed15c6c57b7" providerId="ADAL" clId="{48AEB0A7-46AA-4C6D-B5C6-B0891C522528}" dt="2023-06-19T10:58:38.819" v="93" actId="478"/>
          <ac:spMkLst>
            <pc:docMk/>
            <pc:sldMk cId="3178302707" sldId="333"/>
            <ac:spMk id="23" creationId="{7ADDC04D-EC6B-8230-8E92-2D9626EE2A3E}"/>
          </ac:spMkLst>
        </pc:spChg>
        <pc:spChg chg="add del mod">
          <ac:chgData name="Adithya Vijay" userId="09210e71-18d5-48ac-b1f7-1ed15c6c57b7" providerId="ADAL" clId="{48AEB0A7-46AA-4C6D-B5C6-B0891C522528}" dt="2023-06-19T10:58:38.819" v="93" actId="478"/>
          <ac:spMkLst>
            <pc:docMk/>
            <pc:sldMk cId="3178302707" sldId="333"/>
            <ac:spMk id="25" creationId="{CB0127D8-8DDB-A357-0E3C-D4A07335D686}"/>
          </ac:spMkLst>
        </pc:spChg>
        <pc:spChg chg="add del mod">
          <ac:chgData name="Adithya Vijay" userId="09210e71-18d5-48ac-b1f7-1ed15c6c57b7" providerId="ADAL" clId="{48AEB0A7-46AA-4C6D-B5C6-B0891C522528}" dt="2023-06-19T10:58:38.819" v="93" actId="478"/>
          <ac:spMkLst>
            <pc:docMk/>
            <pc:sldMk cId="3178302707" sldId="333"/>
            <ac:spMk id="26" creationId="{261118FA-9DDC-2AFF-7D77-AEA45BD2470B}"/>
          </ac:spMkLst>
        </pc:spChg>
        <pc:spChg chg="add del mod">
          <ac:chgData name="Adithya Vijay" userId="09210e71-18d5-48ac-b1f7-1ed15c6c57b7" providerId="ADAL" clId="{48AEB0A7-46AA-4C6D-B5C6-B0891C522528}" dt="2023-06-19T11:01:11.532" v="137" actId="21"/>
          <ac:spMkLst>
            <pc:docMk/>
            <pc:sldMk cId="3178302707" sldId="333"/>
            <ac:spMk id="27" creationId="{AD4EA220-0AB1-9A4A-853F-1A0C4A8BF409}"/>
          </ac:spMkLst>
        </pc:spChg>
        <pc:spChg chg="add del mod">
          <ac:chgData name="Adithya Vijay" userId="09210e71-18d5-48ac-b1f7-1ed15c6c57b7" providerId="ADAL" clId="{48AEB0A7-46AA-4C6D-B5C6-B0891C522528}" dt="2023-06-19T11:01:11.532" v="137" actId="21"/>
          <ac:spMkLst>
            <pc:docMk/>
            <pc:sldMk cId="3178302707" sldId="333"/>
            <ac:spMk id="28" creationId="{DE8848DB-69DD-F8BF-922C-1275EC09A3F3}"/>
          </ac:spMkLst>
        </pc:spChg>
        <pc:spChg chg="add del mod">
          <ac:chgData name="Adithya Vijay" userId="09210e71-18d5-48ac-b1f7-1ed15c6c57b7" providerId="ADAL" clId="{48AEB0A7-46AA-4C6D-B5C6-B0891C522528}" dt="2023-06-19T11:01:11.532" v="137" actId="21"/>
          <ac:spMkLst>
            <pc:docMk/>
            <pc:sldMk cId="3178302707" sldId="333"/>
            <ac:spMk id="29" creationId="{0584143F-2428-5D8B-B27E-DF9B4C1E95C3}"/>
          </ac:spMkLst>
        </pc:spChg>
        <pc:spChg chg="add del mod">
          <ac:chgData name="Adithya Vijay" userId="09210e71-18d5-48ac-b1f7-1ed15c6c57b7" providerId="ADAL" clId="{48AEB0A7-46AA-4C6D-B5C6-B0891C522528}" dt="2023-06-19T11:01:11.532" v="137" actId="21"/>
          <ac:spMkLst>
            <pc:docMk/>
            <pc:sldMk cId="3178302707" sldId="333"/>
            <ac:spMk id="30" creationId="{34F29D60-84ED-B4DE-D537-A470FAECE405}"/>
          </ac:spMkLst>
        </pc:spChg>
        <pc:spChg chg="add del mod">
          <ac:chgData name="Adithya Vijay" userId="09210e71-18d5-48ac-b1f7-1ed15c6c57b7" providerId="ADAL" clId="{48AEB0A7-46AA-4C6D-B5C6-B0891C522528}" dt="2023-06-19T10:58:38.819" v="93" actId="478"/>
          <ac:spMkLst>
            <pc:docMk/>
            <pc:sldMk cId="3178302707" sldId="333"/>
            <ac:spMk id="31" creationId="{31A5DD59-659F-6678-B895-84BF7672E119}"/>
          </ac:spMkLst>
        </pc:spChg>
        <pc:spChg chg="add del mod">
          <ac:chgData name="Adithya Vijay" userId="09210e71-18d5-48ac-b1f7-1ed15c6c57b7" providerId="ADAL" clId="{48AEB0A7-46AA-4C6D-B5C6-B0891C522528}" dt="2023-06-19T10:58:38.819" v="93" actId="478"/>
          <ac:spMkLst>
            <pc:docMk/>
            <pc:sldMk cId="3178302707" sldId="333"/>
            <ac:spMk id="32" creationId="{F8EAA285-82BE-0855-CE0C-29318E1A09A0}"/>
          </ac:spMkLst>
        </pc:spChg>
        <pc:spChg chg="add del mod">
          <ac:chgData name="Adithya Vijay" userId="09210e71-18d5-48ac-b1f7-1ed15c6c57b7" providerId="ADAL" clId="{48AEB0A7-46AA-4C6D-B5C6-B0891C522528}" dt="2023-06-19T10:58:38.819" v="93" actId="478"/>
          <ac:spMkLst>
            <pc:docMk/>
            <pc:sldMk cId="3178302707" sldId="333"/>
            <ac:spMk id="33" creationId="{8D6FCDBF-A16D-DEC5-80FD-AD498184E640}"/>
          </ac:spMkLst>
        </pc:spChg>
        <pc:spChg chg="add del mod">
          <ac:chgData name="Adithya Vijay" userId="09210e71-18d5-48ac-b1f7-1ed15c6c57b7" providerId="ADAL" clId="{48AEB0A7-46AA-4C6D-B5C6-B0891C522528}" dt="2023-06-19T10:58:38.819" v="93" actId="478"/>
          <ac:spMkLst>
            <pc:docMk/>
            <pc:sldMk cId="3178302707" sldId="333"/>
            <ac:spMk id="34" creationId="{7AA8299C-7C51-B0D5-7243-20DC9D9767EE}"/>
          </ac:spMkLst>
        </pc:spChg>
        <pc:spChg chg="add del mod">
          <ac:chgData name="Adithya Vijay" userId="09210e71-18d5-48ac-b1f7-1ed15c6c57b7" providerId="ADAL" clId="{48AEB0A7-46AA-4C6D-B5C6-B0891C522528}" dt="2023-06-19T10:58:38.819" v="93" actId="478"/>
          <ac:spMkLst>
            <pc:docMk/>
            <pc:sldMk cId="3178302707" sldId="333"/>
            <ac:spMk id="35" creationId="{2A7B323D-11DD-AF0F-4323-B6A7762BAC0E}"/>
          </ac:spMkLst>
        </pc:spChg>
        <pc:spChg chg="add mod">
          <ac:chgData name="Adithya Vijay" userId="09210e71-18d5-48ac-b1f7-1ed15c6c57b7" providerId="ADAL" clId="{48AEB0A7-46AA-4C6D-B5C6-B0891C522528}" dt="2023-06-19T11:03:51.063" v="178" actId="20577"/>
          <ac:spMkLst>
            <pc:docMk/>
            <pc:sldMk cId="3178302707" sldId="333"/>
            <ac:spMk id="38" creationId="{268D700F-F5BC-8F60-FBD5-58972CC013CB}"/>
          </ac:spMkLst>
        </pc:spChg>
        <pc:spChg chg="add mod">
          <ac:chgData name="Adithya Vijay" userId="09210e71-18d5-48ac-b1f7-1ed15c6c57b7" providerId="ADAL" clId="{48AEB0A7-46AA-4C6D-B5C6-B0891C522528}" dt="2023-06-19T11:01:37.246" v="144" actId="1076"/>
          <ac:spMkLst>
            <pc:docMk/>
            <pc:sldMk cId="3178302707" sldId="333"/>
            <ac:spMk id="39" creationId="{8F370B4A-8963-70A8-B0B7-CD360F8EF0BC}"/>
          </ac:spMkLst>
        </pc:spChg>
        <pc:spChg chg="add mod">
          <ac:chgData name="Adithya Vijay" userId="09210e71-18d5-48ac-b1f7-1ed15c6c57b7" providerId="ADAL" clId="{48AEB0A7-46AA-4C6D-B5C6-B0891C522528}" dt="2023-06-19T11:01:37.246" v="144" actId="1076"/>
          <ac:spMkLst>
            <pc:docMk/>
            <pc:sldMk cId="3178302707" sldId="333"/>
            <ac:spMk id="40" creationId="{20B6F46D-CB5C-DFB0-F0F1-1D1948E13662}"/>
          </ac:spMkLst>
        </pc:spChg>
        <pc:spChg chg="add mod">
          <ac:chgData name="Adithya Vijay" userId="09210e71-18d5-48ac-b1f7-1ed15c6c57b7" providerId="ADAL" clId="{48AEB0A7-46AA-4C6D-B5C6-B0891C522528}" dt="2023-06-19T11:01:37.246" v="144" actId="1076"/>
          <ac:spMkLst>
            <pc:docMk/>
            <pc:sldMk cId="3178302707" sldId="333"/>
            <ac:spMk id="41" creationId="{F367BDBE-1255-9832-87AE-80A42BA8D873}"/>
          </ac:spMkLst>
        </pc:spChg>
        <pc:spChg chg="add mod">
          <ac:chgData name="Adithya Vijay" userId="09210e71-18d5-48ac-b1f7-1ed15c6c57b7" providerId="ADAL" clId="{48AEB0A7-46AA-4C6D-B5C6-B0891C522528}" dt="2023-06-19T11:01:37.246" v="144" actId="1076"/>
          <ac:spMkLst>
            <pc:docMk/>
            <pc:sldMk cId="3178302707" sldId="333"/>
            <ac:spMk id="42" creationId="{4156D07B-E879-2EC8-2ED1-A7BF91649720}"/>
          </ac:spMkLst>
        </pc:spChg>
        <pc:spChg chg="add mod">
          <ac:chgData name="Adithya Vijay" userId="09210e71-18d5-48ac-b1f7-1ed15c6c57b7" providerId="ADAL" clId="{48AEB0A7-46AA-4C6D-B5C6-B0891C522528}" dt="2023-06-19T11:03:17.731" v="164" actId="1076"/>
          <ac:spMkLst>
            <pc:docMk/>
            <pc:sldMk cId="3178302707" sldId="333"/>
            <ac:spMk id="43" creationId="{A16BF77A-111D-CA18-CB83-573FBC361993}"/>
          </ac:spMkLst>
        </pc:spChg>
        <pc:picChg chg="add mod">
          <ac:chgData name="Adithya Vijay" userId="09210e71-18d5-48ac-b1f7-1ed15c6c57b7" providerId="ADAL" clId="{48AEB0A7-46AA-4C6D-B5C6-B0891C522528}" dt="2023-06-19T11:01:31.926" v="143" actId="1076"/>
          <ac:picMkLst>
            <pc:docMk/>
            <pc:sldMk cId="3178302707" sldId="333"/>
            <ac:picMk id="37" creationId="{110389B0-5A45-8977-53EA-A6F09B3B92E5}"/>
          </ac:picMkLst>
        </pc:picChg>
        <pc:cxnChg chg="add del mod">
          <ac:chgData name="Adithya Vijay" userId="09210e71-18d5-48ac-b1f7-1ed15c6c57b7" providerId="ADAL" clId="{48AEB0A7-46AA-4C6D-B5C6-B0891C522528}" dt="2023-06-19T10:58:38.819" v="93" actId="478"/>
          <ac:cxnSpMkLst>
            <pc:docMk/>
            <pc:sldMk cId="3178302707" sldId="333"/>
            <ac:cxnSpMk id="3" creationId="{87E9084F-0D33-EA5D-0C4E-078A46608716}"/>
          </ac:cxnSpMkLst>
        </pc:cxnChg>
        <pc:cxnChg chg="add del mod">
          <ac:chgData name="Adithya Vijay" userId="09210e71-18d5-48ac-b1f7-1ed15c6c57b7" providerId="ADAL" clId="{48AEB0A7-46AA-4C6D-B5C6-B0891C522528}" dt="2023-06-19T10:58:38.819" v="93" actId="478"/>
          <ac:cxnSpMkLst>
            <pc:docMk/>
            <pc:sldMk cId="3178302707" sldId="333"/>
            <ac:cxnSpMk id="4" creationId="{C53E6D34-5597-4F7E-EAD8-D4114BFDF730}"/>
          </ac:cxnSpMkLst>
        </pc:cxnChg>
        <pc:cxnChg chg="add del mod">
          <ac:chgData name="Adithya Vijay" userId="09210e71-18d5-48ac-b1f7-1ed15c6c57b7" providerId="ADAL" clId="{48AEB0A7-46AA-4C6D-B5C6-B0891C522528}" dt="2023-06-19T10:58:38.819" v="93" actId="478"/>
          <ac:cxnSpMkLst>
            <pc:docMk/>
            <pc:sldMk cId="3178302707" sldId="333"/>
            <ac:cxnSpMk id="10" creationId="{B99A5E75-D8E5-EC4A-BCFA-8F8BB6CFDC1D}"/>
          </ac:cxnSpMkLst>
        </pc:cxnChg>
        <pc:cxnChg chg="add del mod">
          <ac:chgData name="Adithya Vijay" userId="09210e71-18d5-48ac-b1f7-1ed15c6c57b7" providerId="ADAL" clId="{48AEB0A7-46AA-4C6D-B5C6-B0891C522528}" dt="2023-06-19T10:58:38.819" v="93" actId="478"/>
          <ac:cxnSpMkLst>
            <pc:docMk/>
            <pc:sldMk cId="3178302707" sldId="333"/>
            <ac:cxnSpMk id="11" creationId="{8258DEB4-CF12-C52E-578C-E4B36A4A4A97}"/>
          </ac:cxnSpMkLst>
        </pc:cxnChg>
        <pc:cxnChg chg="add del mod">
          <ac:chgData name="Adithya Vijay" userId="09210e71-18d5-48ac-b1f7-1ed15c6c57b7" providerId="ADAL" clId="{48AEB0A7-46AA-4C6D-B5C6-B0891C522528}" dt="2023-06-19T10:58:38.819" v="93" actId="478"/>
          <ac:cxnSpMkLst>
            <pc:docMk/>
            <pc:sldMk cId="3178302707" sldId="333"/>
            <ac:cxnSpMk id="17" creationId="{F1849B66-11EA-96AE-5D99-D9FF37A8F301}"/>
          </ac:cxnSpMkLst>
        </pc:cxnChg>
        <pc:cxnChg chg="add del mod">
          <ac:chgData name="Adithya Vijay" userId="09210e71-18d5-48ac-b1f7-1ed15c6c57b7" providerId="ADAL" clId="{48AEB0A7-46AA-4C6D-B5C6-B0891C522528}" dt="2023-06-19T10:58:38.819" v="93" actId="478"/>
          <ac:cxnSpMkLst>
            <pc:docMk/>
            <pc:sldMk cId="3178302707" sldId="333"/>
            <ac:cxnSpMk id="24" creationId="{B46CFA38-2565-1071-6387-E5D0A1377728}"/>
          </ac:cxnSpMkLst>
        </pc:cxnChg>
      </pc:sldChg>
      <pc:sldChg chg="addSp delSp modSp add mod delAnim">
        <pc:chgData name="Adithya Vijay" userId="09210e71-18d5-48ac-b1f7-1ed15c6c57b7" providerId="ADAL" clId="{48AEB0A7-46AA-4C6D-B5C6-B0891C522528}" dt="2023-06-19T11:04:05.806" v="184" actId="14100"/>
        <pc:sldMkLst>
          <pc:docMk/>
          <pc:sldMk cId="1688252260" sldId="334"/>
        </pc:sldMkLst>
        <pc:spChg chg="add mod">
          <ac:chgData name="Adithya Vijay" userId="09210e71-18d5-48ac-b1f7-1ed15c6c57b7" providerId="ADAL" clId="{48AEB0A7-46AA-4C6D-B5C6-B0891C522528}" dt="2023-06-19T11:04:05.806" v="184" actId="14100"/>
          <ac:spMkLst>
            <pc:docMk/>
            <pc:sldMk cId="1688252260" sldId="334"/>
            <ac:spMk id="3" creationId="{3FB45540-8A7B-0327-AD7C-BD8EBCC2C48D}"/>
          </ac:spMkLst>
        </pc:spChg>
        <pc:spChg chg="add mod">
          <ac:chgData name="Adithya Vijay" userId="09210e71-18d5-48ac-b1f7-1ed15c6c57b7" providerId="ADAL" clId="{48AEB0A7-46AA-4C6D-B5C6-B0891C522528}" dt="2023-06-19T11:04:02.435" v="183" actId="14100"/>
          <ac:spMkLst>
            <pc:docMk/>
            <pc:sldMk cId="1688252260" sldId="334"/>
            <ac:spMk id="4" creationId="{B85E1B24-BF4D-A85A-9EB0-D6AF484286F2}"/>
          </ac:spMkLst>
        </pc:spChg>
        <pc:spChg chg="del">
          <ac:chgData name="Adithya Vijay" userId="09210e71-18d5-48ac-b1f7-1ed15c6c57b7" providerId="ADAL" clId="{48AEB0A7-46AA-4C6D-B5C6-B0891C522528}" dt="2023-06-19T11:01:53.308" v="146" actId="478"/>
          <ac:spMkLst>
            <pc:docMk/>
            <pc:sldMk cId="1688252260" sldId="334"/>
            <ac:spMk id="38" creationId="{268D700F-F5BC-8F60-FBD5-58972CC013CB}"/>
          </ac:spMkLst>
        </pc:spChg>
        <pc:spChg chg="del">
          <ac:chgData name="Adithya Vijay" userId="09210e71-18d5-48ac-b1f7-1ed15c6c57b7" providerId="ADAL" clId="{48AEB0A7-46AA-4C6D-B5C6-B0891C522528}" dt="2023-06-19T11:01:53.308" v="146" actId="478"/>
          <ac:spMkLst>
            <pc:docMk/>
            <pc:sldMk cId="1688252260" sldId="334"/>
            <ac:spMk id="39" creationId="{8F370B4A-8963-70A8-B0B7-CD360F8EF0BC}"/>
          </ac:spMkLst>
        </pc:spChg>
        <pc:spChg chg="del">
          <ac:chgData name="Adithya Vijay" userId="09210e71-18d5-48ac-b1f7-1ed15c6c57b7" providerId="ADAL" clId="{48AEB0A7-46AA-4C6D-B5C6-B0891C522528}" dt="2023-06-19T11:01:53.308" v="146" actId="478"/>
          <ac:spMkLst>
            <pc:docMk/>
            <pc:sldMk cId="1688252260" sldId="334"/>
            <ac:spMk id="40" creationId="{20B6F46D-CB5C-DFB0-F0F1-1D1948E13662}"/>
          </ac:spMkLst>
        </pc:spChg>
        <pc:spChg chg="del">
          <ac:chgData name="Adithya Vijay" userId="09210e71-18d5-48ac-b1f7-1ed15c6c57b7" providerId="ADAL" clId="{48AEB0A7-46AA-4C6D-B5C6-B0891C522528}" dt="2023-06-19T11:01:53.308" v="146" actId="478"/>
          <ac:spMkLst>
            <pc:docMk/>
            <pc:sldMk cId="1688252260" sldId="334"/>
            <ac:spMk id="41" creationId="{F367BDBE-1255-9832-87AE-80A42BA8D873}"/>
          </ac:spMkLst>
        </pc:spChg>
        <pc:spChg chg="del">
          <ac:chgData name="Adithya Vijay" userId="09210e71-18d5-48ac-b1f7-1ed15c6c57b7" providerId="ADAL" clId="{48AEB0A7-46AA-4C6D-B5C6-B0891C522528}" dt="2023-06-19T11:01:53.308" v="146" actId="478"/>
          <ac:spMkLst>
            <pc:docMk/>
            <pc:sldMk cId="1688252260" sldId="334"/>
            <ac:spMk id="42" creationId="{4156D07B-E879-2EC8-2ED1-A7BF91649720}"/>
          </ac:spMkLst>
        </pc:spChg>
        <pc:picChg chg="del">
          <ac:chgData name="Adithya Vijay" userId="09210e71-18d5-48ac-b1f7-1ed15c6c57b7" providerId="ADAL" clId="{48AEB0A7-46AA-4C6D-B5C6-B0891C522528}" dt="2023-06-19T11:01:53.308" v="146" actId="478"/>
          <ac:picMkLst>
            <pc:docMk/>
            <pc:sldMk cId="1688252260" sldId="334"/>
            <ac:picMk id="37" creationId="{110389B0-5A45-8977-53EA-A6F09B3B92E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5DE87-FFA5-42E8-85F5-03583FD529F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86DCB-1AFB-4ADD-9BEC-FF830F9A7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8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347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69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1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17;p1">
            <a:extLst>
              <a:ext uri="{FF2B5EF4-FFF2-40B4-BE49-F238E27FC236}">
                <a16:creationId xmlns:a16="http://schemas.microsoft.com/office/drawing/2014/main" id="{2ECD7381-ED2F-4B8B-BBEA-D6FED1B824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1;p1">
            <a:extLst>
              <a:ext uri="{FF2B5EF4-FFF2-40B4-BE49-F238E27FC236}">
                <a16:creationId xmlns:a16="http://schemas.microsoft.com/office/drawing/2014/main" id="{A6730BE5-5ACF-4925-A95B-D1081453C25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Breaker">
  <p:cSld name="Page Break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3" y="428"/>
            <a:ext cx="12190474" cy="685714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/>
          <p:nvPr/>
        </p:nvSpPr>
        <p:spPr>
          <a:xfrm>
            <a:off x="0" y="0"/>
            <a:ext cx="121905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132841"/>
            <a:ext cx="12192000" cy="172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1839" y="2005243"/>
            <a:ext cx="6080161" cy="5502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20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/Session Outcomes">
  <p:cSld name="Agenda/Session Outcome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2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Agenda/Session Outcomes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52"/>
          <p:cNvGrpSpPr/>
          <p:nvPr/>
        </p:nvGrpSpPr>
        <p:grpSpPr>
          <a:xfrm>
            <a:off x="198000" y="198000"/>
            <a:ext cx="893191" cy="893203"/>
            <a:chOff x="2848576" y="1302353"/>
            <a:chExt cx="1244345" cy="1244536"/>
          </a:xfrm>
        </p:grpSpPr>
        <p:sp>
          <p:nvSpPr>
            <p:cNvPr id="36" name="Google Shape;36;p52"/>
            <p:cNvSpPr/>
            <p:nvPr/>
          </p:nvSpPr>
          <p:spPr>
            <a:xfrm>
              <a:off x="2848576" y="1302353"/>
              <a:ext cx="1244345" cy="1244536"/>
            </a:xfrm>
            <a:custGeom>
              <a:avLst/>
              <a:gdLst/>
              <a:ahLst/>
              <a:cxnLst/>
              <a:rect l="l" t="t" r="r" b="b"/>
              <a:pathLst>
                <a:path w="1244345" h="1244536" extrusionOk="0">
                  <a:moveTo>
                    <a:pt x="622173" y="19241"/>
                  </a:moveTo>
                  <a:cubicBezTo>
                    <a:pt x="955215" y="19314"/>
                    <a:pt x="1225144" y="289357"/>
                    <a:pt x="1225067" y="622401"/>
                  </a:cubicBezTo>
                  <a:cubicBezTo>
                    <a:pt x="1225029" y="782255"/>
                    <a:pt x="1161526" y="935555"/>
                    <a:pt x="1048512" y="1048607"/>
                  </a:cubicBezTo>
                  <a:cubicBezTo>
                    <a:pt x="810839" y="1281903"/>
                    <a:pt x="429038" y="1278360"/>
                    <a:pt x="195739" y="1040692"/>
                  </a:cubicBezTo>
                  <a:cubicBezTo>
                    <a:pt x="-34503" y="806129"/>
                    <a:pt x="-34503" y="430393"/>
                    <a:pt x="195739" y="195834"/>
                  </a:cubicBezTo>
                  <a:cubicBezTo>
                    <a:pt x="308596" y="82382"/>
                    <a:pt x="462148" y="18793"/>
                    <a:pt x="622173" y="19241"/>
                  </a:cubicBezTo>
                  <a:moveTo>
                    <a:pt x="622173" y="191"/>
                  </a:moveTo>
                  <a:cubicBezTo>
                    <a:pt x="278557" y="191"/>
                    <a:pt x="0" y="278747"/>
                    <a:pt x="0" y="622364"/>
                  </a:cubicBezTo>
                  <a:cubicBezTo>
                    <a:pt x="0" y="965978"/>
                    <a:pt x="278557" y="1244537"/>
                    <a:pt x="622173" y="1244537"/>
                  </a:cubicBezTo>
                  <a:cubicBezTo>
                    <a:pt x="965787" y="1244537"/>
                    <a:pt x="1244346" y="965978"/>
                    <a:pt x="1244346" y="622364"/>
                  </a:cubicBezTo>
                  <a:cubicBezTo>
                    <a:pt x="1244451" y="278747"/>
                    <a:pt x="965978" y="105"/>
                    <a:pt x="622364" y="0"/>
                  </a:cubicBezTo>
                  <a:cubicBezTo>
                    <a:pt x="622300" y="0"/>
                    <a:pt x="622237" y="0"/>
                    <a:pt x="622173" y="0"/>
                  </a:cubicBezTo>
                </a:path>
              </a:pathLst>
            </a:custGeom>
            <a:solidFill>
              <a:srgbClr val="ED1D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" name="Google Shape;37;p5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043076" y="1524571"/>
              <a:ext cx="809625" cy="800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65299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">
  <p:cSld name="Concep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8"/>
          <p:cNvGrpSpPr/>
          <p:nvPr/>
        </p:nvGrpSpPr>
        <p:grpSpPr>
          <a:xfrm>
            <a:off x="198000" y="198000"/>
            <a:ext cx="892800" cy="892800"/>
            <a:chOff x="5145366" y="1302353"/>
            <a:chExt cx="1244345" cy="1244536"/>
          </a:xfrm>
        </p:grpSpPr>
        <p:sp>
          <p:nvSpPr>
            <p:cNvPr id="55" name="Google Shape;55;p58"/>
            <p:cNvSpPr/>
            <p:nvPr/>
          </p:nvSpPr>
          <p:spPr>
            <a:xfrm>
              <a:off x="5145366" y="1302353"/>
              <a:ext cx="1244345" cy="1244536"/>
            </a:xfrm>
            <a:custGeom>
              <a:avLst/>
              <a:gdLst/>
              <a:ahLst/>
              <a:cxnLst/>
              <a:rect l="l" t="t" r="r" b="b"/>
              <a:pathLst>
                <a:path w="1244345" h="1244536" extrusionOk="0">
                  <a:moveTo>
                    <a:pt x="622173" y="19241"/>
                  </a:moveTo>
                  <a:cubicBezTo>
                    <a:pt x="955215" y="19314"/>
                    <a:pt x="1225144" y="289357"/>
                    <a:pt x="1225067" y="622401"/>
                  </a:cubicBezTo>
                  <a:cubicBezTo>
                    <a:pt x="1225029" y="782255"/>
                    <a:pt x="1161526" y="935555"/>
                    <a:pt x="1048512" y="1048607"/>
                  </a:cubicBezTo>
                  <a:cubicBezTo>
                    <a:pt x="810839" y="1281903"/>
                    <a:pt x="429038" y="1278360"/>
                    <a:pt x="195739" y="1040692"/>
                  </a:cubicBezTo>
                  <a:cubicBezTo>
                    <a:pt x="-34503" y="806129"/>
                    <a:pt x="-34503" y="430393"/>
                    <a:pt x="195739" y="195834"/>
                  </a:cubicBezTo>
                  <a:cubicBezTo>
                    <a:pt x="308596" y="82382"/>
                    <a:pt x="462148" y="18793"/>
                    <a:pt x="622173" y="19241"/>
                  </a:cubicBezTo>
                  <a:moveTo>
                    <a:pt x="622173" y="191"/>
                  </a:moveTo>
                  <a:cubicBezTo>
                    <a:pt x="278557" y="191"/>
                    <a:pt x="0" y="278747"/>
                    <a:pt x="0" y="622364"/>
                  </a:cubicBezTo>
                  <a:cubicBezTo>
                    <a:pt x="0" y="965978"/>
                    <a:pt x="278557" y="1244537"/>
                    <a:pt x="622173" y="1244537"/>
                  </a:cubicBezTo>
                  <a:cubicBezTo>
                    <a:pt x="965787" y="1244537"/>
                    <a:pt x="1244346" y="965978"/>
                    <a:pt x="1244346" y="622364"/>
                  </a:cubicBezTo>
                  <a:cubicBezTo>
                    <a:pt x="1244451" y="278747"/>
                    <a:pt x="965978" y="105"/>
                    <a:pt x="622364" y="0"/>
                  </a:cubicBezTo>
                  <a:cubicBezTo>
                    <a:pt x="622300" y="0"/>
                    <a:pt x="622237" y="0"/>
                    <a:pt x="622173" y="0"/>
                  </a:cubicBezTo>
                </a:path>
              </a:pathLst>
            </a:custGeom>
            <a:solidFill>
              <a:srgbClr val="ED1D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5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477026" y="1505521"/>
              <a:ext cx="581025" cy="838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3419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mium Vector | Online voting concept flat style design vector  illustration tiny people with voting poll online">
            <a:extLst>
              <a:ext uri="{FF2B5EF4-FFF2-40B4-BE49-F238E27FC236}">
                <a16:creationId xmlns:a16="http://schemas.microsoft.com/office/drawing/2014/main" id="{AC0312A1-6A59-3001-22A8-B283F06F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13347" y="1077244"/>
            <a:ext cx="8685435" cy="52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369;p63">
            <a:extLst>
              <a:ext uri="{FF2B5EF4-FFF2-40B4-BE49-F238E27FC236}">
                <a16:creationId xmlns:a16="http://schemas.microsoft.com/office/drawing/2014/main" id="{E6254D52-2197-2827-5CF3-A221672D25F5}"/>
              </a:ext>
            </a:extLst>
          </p:cNvPr>
          <p:cNvSpPr txBox="1"/>
          <p:nvPr/>
        </p:nvSpPr>
        <p:spPr>
          <a:xfrm>
            <a:off x="2634224" y="332644"/>
            <a:ext cx="670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Time for a Quick Poll!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362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57C34A-C4F8-C4A6-F5A5-272EF610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6" y="161278"/>
            <a:ext cx="11731863" cy="56738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28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1369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17;p1">
            <a:extLst>
              <a:ext uri="{FF2B5EF4-FFF2-40B4-BE49-F238E27FC236}">
                <a16:creationId xmlns:a16="http://schemas.microsoft.com/office/drawing/2014/main" id="{FB305F58-81D5-46D2-A0C1-B2A8A2770E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21;p1">
            <a:extLst>
              <a:ext uri="{FF2B5EF4-FFF2-40B4-BE49-F238E27FC236}">
                <a16:creationId xmlns:a16="http://schemas.microsoft.com/office/drawing/2014/main" id="{6EC42670-3267-4198-8F31-E5267E0C35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32;p46">
            <a:extLst>
              <a:ext uri="{FF2B5EF4-FFF2-40B4-BE49-F238E27FC236}">
                <a16:creationId xmlns:a16="http://schemas.microsoft.com/office/drawing/2014/main" id="{935092FD-604D-4282-8033-5273586A13C2}"/>
              </a:ext>
            </a:extLst>
          </p:cNvPr>
          <p:cNvSpPr txBox="1"/>
          <p:nvPr/>
        </p:nvSpPr>
        <p:spPr>
          <a:xfrm>
            <a:off x="553990" y="2994655"/>
            <a:ext cx="4145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60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60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433;p46">
            <a:extLst>
              <a:ext uri="{FF2B5EF4-FFF2-40B4-BE49-F238E27FC236}">
                <a16:creationId xmlns:a16="http://schemas.microsoft.com/office/drawing/2014/main" id="{90DB694C-D1F8-44E3-BFEA-097F863D2752}"/>
              </a:ext>
            </a:extLst>
          </p:cNvPr>
          <p:cNvSpPr txBox="1"/>
          <p:nvPr/>
        </p:nvSpPr>
        <p:spPr>
          <a:xfrm>
            <a:off x="596030" y="5736623"/>
            <a:ext cx="70974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 HeroX Private Limited, 2022. All rights reserved.</a:t>
            </a:r>
            <a:endParaRPr sz="18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5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451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17;p1">
            <a:extLst>
              <a:ext uri="{FF2B5EF4-FFF2-40B4-BE49-F238E27FC236}">
                <a16:creationId xmlns:a16="http://schemas.microsoft.com/office/drawing/2014/main" id="{2ECD7381-ED2F-4B8B-BBEA-D6FED1B824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1;p1">
            <a:extLst>
              <a:ext uri="{FF2B5EF4-FFF2-40B4-BE49-F238E27FC236}">
                <a16:creationId xmlns:a16="http://schemas.microsoft.com/office/drawing/2014/main" id="{A6730BE5-5ACF-4925-A95B-D1081453C25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31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mium Vector | Online voting concept flat style design vector  illustration tiny people with voting poll online">
            <a:extLst>
              <a:ext uri="{FF2B5EF4-FFF2-40B4-BE49-F238E27FC236}">
                <a16:creationId xmlns:a16="http://schemas.microsoft.com/office/drawing/2014/main" id="{AC0312A1-6A59-3001-22A8-B283F06F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13347" y="1077244"/>
            <a:ext cx="8685435" cy="52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369;p63">
            <a:extLst>
              <a:ext uri="{FF2B5EF4-FFF2-40B4-BE49-F238E27FC236}">
                <a16:creationId xmlns:a16="http://schemas.microsoft.com/office/drawing/2014/main" id="{E6254D52-2197-2827-5CF3-A221672D25F5}"/>
              </a:ext>
            </a:extLst>
          </p:cNvPr>
          <p:cNvSpPr txBox="1"/>
          <p:nvPr/>
        </p:nvSpPr>
        <p:spPr>
          <a:xfrm>
            <a:off x="2634224" y="332644"/>
            <a:ext cx="670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Time for a Quick Poll!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4443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57C34A-C4F8-C4A6-F5A5-272EF610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6" y="161278"/>
            <a:ext cx="11731863" cy="56738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28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8018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17;p1">
            <a:extLst>
              <a:ext uri="{FF2B5EF4-FFF2-40B4-BE49-F238E27FC236}">
                <a16:creationId xmlns:a16="http://schemas.microsoft.com/office/drawing/2014/main" id="{FB305F58-81D5-46D2-A0C1-B2A8A2770E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21;p1">
            <a:extLst>
              <a:ext uri="{FF2B5EF4-FFF2-40B4-BE49-F238E27FC236}">
                <a16:creationId xmlns:a16="http://schemas.microsoft.com/office/drawing/2014/main" id="{6EC42670-3267-4198-8F31-E5267E0C35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32;p46">
            <a:extLst>
              <a:ext uri="{FF2B5EF4-FFF2-40B4-BE49-F238E27FC236}">
                <a16:creationId xmlns:a16="http://schemas.microsoft.com/office/drawing/2014/main" id="{935092FD-604D-4282-8033-5273586A13C2}"/>
              </a:ext>
            </a:extLst>
          </p:cNvPr>
          <p:cNvSpPr txBox="1"/>
          <p:nvPr/>
        </p:nvSpPr>
        <p:spPr>
          <a:xfrm>
            <a:off x="553990" y="2994655"/>
            <a:ext cx="4145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6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433;p46">
            <a:extLst>
              <a:ext uri="{FF2B5EF4-FFF2-40B4-BE49-F238E27FC236}">
                <a16:creationId xmlns:a16="http://schemas.microsoft.com/office/drawing/2014/main" id="{90DB694C-D1F8-44E3-BFEA-097F863D2752}"/>
              </a:ext>
            </a:extLst>
          </p:cNvPr>
          <p:cNvSpPr txBox="1"/>
          <p:nvPr/>
        </p:nvSpPr>
        <p:spPr>
          <a:xfrm>
            <a:off x="227012" y="5717718"/>
            <a:ext cx="1173797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© 2023 Hero Private Limited. All rights reserved. This session is the proprietary of Hero </a:t>
            </a:r>
            <a:r>
              <a:rPr lang="en-US" sz="1800" b="1" i="0" u="none" strike="noStrike" cap="none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Vired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and/or its licensor. Your use/access or download shall be governed as per our IPR Policy.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815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35;p49" descr="Background pattern&#10;&#10;Description automatically generated">
            <a:extLst>
              <a:ext uri="{FF2B5EF4-FFF2-40B4-BE49-F238E27FC236}">
                <a16:creationId xmlns:a16="http://schemas.microsoft.com/office/drawing/2014/main" id="{63AB8ADC-38C3-4BC2-AA43-2424C22DDB6D}"/>
              </a:ext>
            </a:extLst>
          </p:cNvPr>
          <p:cNvPicPr preferRelativeResize="0"/>
          <p:nvPr/>
        </p:nvPicPr>
        <p:blipFill rotWithShape="1">
          <a:blip r:embed="rId8">
            <a:alphaModFix amt="66000"/>
          </a:blip>
          <a:srcRect r="3387"/>
          <a:stretch/>
        </p:blipFill>
        <p:spPr>
          <a:xfrm>
            <a:off x="414337" y="428"/>
            <a:ext cx="11777663" cy="685714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9" name="Google Shape;36;p49">
            <a:extLst>
              <a:ext uri="{FF2B5EF4-FFF2-40B4-BE49-F238E27FC236}">
                <a16:creationId xmlns:a16="http://schemas.microsoft.com/office/drawing/2014/main" id="{D93B97A8-811F-416D-A88F-F531886C9845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304329" y="6067987"/>
            <a:ext cx="402882" cy="51378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7"/>
    </p:custDataLst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6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F26B43"/>
          </p15:clr>
        </p15:guide>
        <p15:guide id="2" pos="143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pos="7537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06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35;p49" descr="Background pattern&#10;&#10;Description automatically generated">
            <a:extLst>
              <a:ext uri="{FF2B5EF4-FFF2-40B4-BE49-F238E27FC236}">
                <a16:creationId xmlns:a16="http://schemas.microsoft.com/office/drawing/2014/main" id="{63AB8ADC-38C3-4BC2-AA43-2424C22DDB6D}"/>
              </a:ext>
            </a:extLst>
          </p:cNvPr>
          <p:cNvPicPr preferRelativeResize="0"/>
          <p:nvPr/>
        </p:nvPicPr>
        <p:blipFill rotWithShape="1">
          <a:blip r:embed="rId10">
            <a:alphaModFix amt="66000"/>
          </a:blip>
          <a:srcRect r="3387"/>
          <a:stretch/>
        </p:blipFill>
        <p:spPr>
          <a:xfrm>
            <a:off x="414337" y="428"/>
            <a:ext cx="11777663" cy="685714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9" name="Google Shape;36;p49">
            <a:extLst>
              <a:ext uri="{FF2B5EF4-FFF2-40B4-BE49-F238E27FC236}">
                <a16:creationId xmlns:a16="http://schemas.microsoft.com/office/drawing/2014/main" id="{D93B97A8-811F-416D-A88F-F531886C984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304329" y="6067987"/>
            <a:ext cx="402882" cy="51378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9"/>
    </p:custDataLst>
    <p:extLst>
      <p:ext uri="{BB962C8B-B14F-4D97-AF65-F5344CB8AC3E}">
        <p14:creationId xmlns:p14="http://schemas.microsoft.com/office/powerpoint/2010/main" val="1607278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F26B43"/>
          </p15:clr>
        </p15:guide>
        <p15:guide id="2" pos="143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pos="7537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F95453-E24B-DE78-C765-89825D169F88}"/>
              </a:ext>
            </a:extLst>
          </p:cNvPr>
          <p:cNvSpPr txBox="1"/>
          <p:nvPr/>
        </p:nvSpPr>
        <p:spPr>
          <a:xfrm>
            <a:off x="227012" y="3061183"/>
            <a:ext cx="9831388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fr-FR" sz="44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Decision</a:t>
            </a:r>
            <a:r>
              <a:rPr lang="fr-FR" sz="44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Tree</a:t>
            </a:r>
            <a:r>
              <a:rPr lang="fr-FR" sz="44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fr-FR" sz="44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  <a:r>
              <a:rPr lang="fr-FR" sz="44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Importance</a:t>
            </a:r>
            <a:endParaRPr lang="fr-FR" sz="4400" b="1" i="0" u="none" strike="noStrike" cap="none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254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Feature Importance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A2E9B-E97E-9B65-A5A4-9606C7633D1A}"/>
              </a:ext>
            </a:extLst>
          </p:cNvPr>
          <p:cNvSpPr txBox="1"/>
          <p:nvPr/>
        </p:nvSpPr>
        <p:spPr>
          <a:xfrm>
            <a:off x="1398104" y="2335624"/>
            <a:ext cx="9395791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Both Classification Tree and Regression Tree give us the ability to arrive at an idea of how important the predictors 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This is done by computing </a:t>
            </a:r>
            <a:r>
              <a:rPr lang="en-IN" sz="2000" b="1" dirty="0">
                <a:latin typeface="+mj-lt"/>
              </a:rPr>
              <a:t>“feature importance”.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Feature Importance, is computed as the total reduction of purity measure brought out by a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Example: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EB6F99-BB2D-3BEA-0411-C02E989D5CEB}"/>
              </a:ext>
            </a:extLst>
          </p:cNvPr>
          <p:cNvSpPr/>
          <p:nvPr/>
        </p:nvSpPr>
        <p:spPr>
          <a:xfrm>
            <a:off x="836613" y="1830948"/>
            <a:ext cx="10414483" cy="29483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Feature Importance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10389B0-5A45-8977-53EA-A6F09B3B9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1" y="1145899"/>
            <a:ext cx="6012709" cy="482598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68D700F-F5BC-8F60-FBD5-58972CC013CB}"/>
              </a:ext>
            </a:extLst>
          </p:cNvPr>
          <p:cNvSpPr txBox="1"/>
          <p:nvPr/>
        </p:nvSpPr>
        <p:spPr>
          <a:xfrm>
            <a:off x="6564755" y="1866123"/>
            <a:ext cx="5206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Which Feature, A or B, is more important?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Does the sequence of split matter?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Does the purity of split matter?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Both matter!!!!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370B4A-8963-70A8-B0B7-CD360F8EF0BC}"/>
              </a:ext>
            </a:extLst>
          </p:cNvPr>
          <p:cNvSpPr txBox="1"/>
          <p:nvPr/>
        </p:nvSpPr>
        <p:spPr>
          <a:xfrm>
            <a:off x="6228057" y="3558894"/>
            <a:ext cx="574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+mj-lt"/>
              </a:rPr>
              <a:t>Importance of A: Decrease in Gini*Proportion of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B6F46D-CB5C-DFB0-F0F1-1D1948E13662}"/>
                  </a:ext>
                </a:extLst>
              </p:cNvPr>
              <p:cNvSpPr txBox="1"/>
              <p:nvPr/>
            </p:nvSpPr>
            <p:spPr>
              <a:xfrm>
                <a:off x="6228057" y="3928226"/>
                <a:ext cx="416780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800" b="1" dirty="0">
                    <a:latin typeface="+mj-lt"/>
                  </a:rPr>
                  <a:t>Importance of A: 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latin typeface="+mj-lt"/>
                      </a:rPr>
                      <m:t>𝟎</m:t>
                    </m:r>
                    <m:r>
                      <a:rPr lang="en-IN" sz="1800" b="1" i="1" smtClean="0">
                        <a:latin typeface="+mj-lt"/>
                      </a:rPr>
                      <m:t>.</m:t>
                    </m:r>
                    <m:r>
                      <a:rPr lang="en-IN" sz="1800" b="1" i="1" smtClean="0">
                        <a:latin typeface="+mj-lt"/>
                      </a:rPr>
                      <m:t>𝟐𝟖</m:t>
                    </m:r>
                    <m:r>
                      <a:rPr lang="en-IN" sz="1800" b="1" i="1" smtClean="0">
                        <a:latin typeface="+mj-lt"/>
                      </a:rPr>
                      <m:t>∗</m:t>
                    </m:r>
                    <m:f>
                      <m:fPr>
                        <m:ctrlPr>
                          <a:rPr lang="en-IN" sz="1800" b="1" i="1" smtClean="0">
                            <a:latin typeface="+mj-lt"/>
                          </a:rPr>
                        </m:ctrlPr>
                      </m:fPr>
                      <m:num>
                        <m:r>
                          <a:rPr lang="en-IN" sz="1800" b="1" i="1" smtClean="0">
                            <a:latin typeface="+mj-lt"/>
                          </a:rPr>
                          <m:t>𝟏𝟎𝟎𝟎</m:t>
                        </m:r>
                      </m:num>
                      <m:den>
                        <m:r>
                          <a:rPr lang="en-IN" sz="1800" b="1" i="1" smtClean="0">
                            <a:latin typeface="+mj-lt"/>
                          </a:rPr>
                          <m:t>𝟏𝟎𝟎𝟎</m:t>
                        </m:r>
                      </m:den>
                    </m:f>
                    <m:r>
                      <a:rPr lang="en-IN" sz="1800" b="1" i="1" smtClean="0">
                        <a:latin typeface="+mj-lt"/>
                      </a:rPr>
                      <m:t>=</m:t>
                    </m:r>
                    <m:r>
                      <a:rPr lang="en-IN" sz="1800" b="1" i="1" smtClean="0">
                        <a:latin typeface="+mj-lt"/>
                      </a:rPr>
                      <m:t>𝟎</m:t>
                    </m:r>
                    <m:r>
                      <a:rPr lang="en-IN" sz="1800" b="1" i="1" smtClean="0">
                        <a:latin typeface="+mj-lt"/>
                      </a:rPr>
                      <m:t>.</m:t>
                    </m:r>
                    <m:r>
                      <a:rPr lang="en-IN" sz="1800" b="1" i="1" smtClean="0">
                        <a:latin typeface="+mj-lt"/>
                      </a:rPr>
                      <m:t>𝟐𝟖</m:t>
                    </m:r>
                  </m:oMath>
                </a14:m>
                <a:endParaRPr lang="en-IN" sz="1800" b="1" dirty="0">
                  <a:latin typeface="+mj-lt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B6F46D-CB5C-DFB0-F0F1-1D1948E13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057" y="3928226"/>
                <a:ext cx="4167808" cy="492443"/>
              </a:xfrm>
              <a:prstGeom prst="rect">
                <a:avLst/>
              </a:prstGeom>
              <a:blipFill>
                <a:blip r:embed="rId4"/>
                <a:stretch>
                  <a:fillRect l="-1318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367BDBE-1255-9832-87AE-80A42BA8D873}"/>
              </a:ext>
            </a:extLst>
          </p:cNvPr>
          <p:cNvSpPr txBox="1"/>
          <p:nvPr/>
        </p:nvSpPr>
        <p:spPr>
          <a:xfrm>
            <a:off x="6228056" y="4420669"/>
            <a:ext cx="574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+mj-lt"/>
              </a:rPr>
              <a:t>Importance of B: Decrease in Gini*Proportion of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156D07B-E879-2EC8-2ED1-A7BF91649720}"/>
                  </a:ext>
                </a:extLst>
              </p:cNvPr>
              <p:cNvSpPr txBox="1"/>
              <p:nvPr/>
            </p:nvSpPr>
            <p:spPr>
              <a:xfrm>
                <a:off x="6228057" y="4812749"/>
                <a:ext cx="416780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800" b="1" dirty="0">
                    <a:latin typeface="+mj-lt"/>
                  </a:rPr>
                  <a:t>Importance of B: 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latin typeface="+mj-lt"/>
                      </a:rPr>
                      <m:t>𝟎</m:t>
                    </m:r>
                    <m:r>
                      <a:rPr lang="en-IN" sz="1800" b="1" i="1" smtClean="0">
                        <a:latin typeface="+mj-lt"/>
                      </a:rPr>
                      <m:t>.</m:t>
                    </m:r>
                    <m:r>
                      <a:rPr lang="en-IN" sz="1800" b="1" i="1" smtClean="0">
                        <a:latin typeface="+mj-lt"/>
                      </a:rPr>
                      <m:t>𝟓𝟖</m:t>
                    </m:r>
                    <m:r>
                      <a:rPr lang="en-IN" sz="1800" b="1" i="1" smtClean="0">
                        <a:latin typeface="+mj-lt"/>
                      </a:rPr>
                      <m:t>∗</m:t>
                    </m:r>
                    <m:f>
                      <m:fPr>
                        <m:ctrlPr>
                          <a:rPr lang="en-IN" sz="1800" b="1" i="1" smtClean="0">
                            <a:latin typeface="+mj-lt"/>
                          </a:rPr>
                        </m:ctrlPr>
                      </m:fPr>
                      <m:num>
                        <m:r>
                          <a:rPr lang="en-IN" sz="1800" b="1" i="1" smtClean="0">
                            <a:latin typeface="+mj-lt"/>
                          </a:rPr>
                          <m:t>𝟒𝟎𝟎</m:t>
                        </m:r>
                      </m:num>
                      <m:den>
                        <m:r>
                          <a:rPr lang="en-IN" sz="1800" b="1" i="1" smtClean="0">
                            <a:latin typeface="+mj-lt"/>
                          </a:rPr>
                          <m:t>𝟏𝟎𝟎𝟎</m:t>
                        </m:r>
                      </m:den>
                    </m:f>
                    <m:r>
                      <a:rPr lang="en-IN" sz="1800" b="1" i="1" smtClean="0">
                        <a:latin typeface="+mj-lt"/>
                      </a:rPr>
                      <m:t>=</m:t>
                    </m:r>
                    <m:r>
                      <a:rPr lang="en-IN" sz="1800" b="1" i="1" smtClean="0">
                        <a:latin typeface="+mj-lt"/>
                      </a:rPr>
                      <m:t>𝟎</m:t>
                    </m:r>
                    <m:r>
                      <a:rPr lang="en-IN" sz="1800" b="1" i="1" smtClean="0">
                        <a:latin typeface="+mj-lt"/>
                      </a:rPr>
                      <m:t>.</m:t>
                    </m:r>
                    <m:r>
                      <a:rPr lang="en-IN" sz="1800" b="1" i="1" smtClean="0">
                        <a:latin typeface="+mj-lt"/>
                      </a:rPr>
                      <m:t>𝟐𝟑</m:t>
                    </m:r>
                  </m:oMath>
                </a14:m>
                <a:endParaRPr lang="en-IN" sz="1800" b="1" dirty="0">
                  <a:latin typeface="+mj-lt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156D07B-E879-2EC8-2ED1-A7BF91649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057" y="4812749"/>
                <a:ext cx="4167808" cy="492443"/>
              </a:xfrm>
              <a:prstGeom prst="rect">
                <a:avLst/>
              </a:prstGeom>
              <a:blipFill>
                <a:blip r:embed="rId5"/>
                <a:stretch>
                  <a:fillRect l="-1318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16BF77A-111D-CA18-CB83-573FBC361993}"/>
              </a:ext>
            </a:extLst>
          </p:cNvPr>
          <p:cNvSpPr/>
          <p:nvPr/>
        </p:nvSpPr>
        <p:spPr>
          <a:xfrm>
            <a:off x="6432698" y="1683025"/>
            <a:ext cx="5338845" cy="16160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Feature Importance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B45540-8A7B-0327-AD7C-BD8EBCC2C48D}"/>
              </a:ext>
            </a:extLst>
          </p:cNvPr>
          <p:cNvSpPr txBox="1"/>
          <p:nvPr/>
        </p:nvSpPr>
        <p:spPr>
          <a:xfrm>
            <a:off x="2219739" y="3075057"/>
            <a:ext cx="751971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>
                <a:latin typeface="+mj-lt"/>
              </a:rPr>
              <a:t>For a regression tree, one would look at the decrease in MSE or RSS by each feature and weighing this decrease appropriately.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5E1B24-BF4D-A85A-9EB0-D6AF484286F2}"/>
              </a:ext>
            </a:extLst>
          </p:cNvPr>
          <p:cNvSpPr/>
          <p:nvPr/>
        </p:nvSpPr>
        <p:spPr>
          <a:xfrm>
            <a:off x="1935652" y="2438401"/>
            <a:ext cx="7803805" cy="19745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5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3645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Hero Theme-1">
  <a:themeElements>
    <a:clrScheme name="VILT">
      <a:dk1>
        <a:srgbClr val="000000"/>
      </a:dk1>
      <a:lt1>
        <a:srgbClr val="FFFFFF"/>
      </a:lt1>
      <a:dk2>
        <a:srgbClr val="A71C20"/>
      </a:dk2>
      <a:lt2>
        <a:srgbClr val="FFF2EB"/>
      </a:lt2>
      <a:accent1>
        <a:srgbClr val="FF0000"/>
      </a:accent1>
      <a:accent2>
        <a:srgbClr val="A71C20"/>
      </a:accent2>
      <a:accent3>
        <a:srgbClr val="57863C"/>
      </a:accent3>
      <a:accent4>
        <a:srgbClr val="FBAF33"/>
      </a:accent4>
      <a:accent5>
        <a:srgbClr val="1077A9"/>
      </a:accent5>
      <a:accent6>
        <a:srgbClr val="0563C1"/>
      </a:accent6>
      <a:hlink>
        <a:srgbClr val="FFC000"/>
      </a:hlink>
      <a:folHlink>
        <a:srgbClr val="2F5496"/>
      </a:folHlink>
    </a:clrScheme>
    <a:fontScheme name="VI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rtlCol="0" anchor="t" anchorCtr="0">
        <a:spAutoFit/>
      </a:bodyPr>
      <a:lstStyle>
        <a:defPPr marR="0" algn="l" rtl="0">
          <a:lnSpc>
            <a:spcPct val="150000"/>
          </a:lnSpc>
          <a:spcBef>
            <a:spcPts val="0"/>
          </a:spcBef>
          <a:spcAft>
            <a:spcPts val="0"/>
          </a:spcAft>
          <a:buClr>
            <a:srgbClr val="404040"/>
          </a:buClr>
          <a:buSzPts val="1800"/>
          <a:defRPr sz="1800" b="0" i="0" u="none" strike="noStrike" cap="none" dirty="0" smtClean="0">
            <a:solidFill>
              <a:srgbClr val="404040"/>
            </a:solidFill>
            <a:latin typeface="Roboto"/>
            <a:ea typeface="Roboto"/>
            <a:cs typeface="Roboto"/>
            <a:sym typeface="Roboto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ro Theme-1" id="{9C79F0E0-84CD-4276-816B-CE3373A54518}" vid="{C04C75D3-4C55-433C-895E-61002FDCC068}"/>
    </a:ext>
  </a:extLst>
</a:theme>
</file>

<file path=ppt/theme/theme2.xml><?xml version="1.0" encoding="utf-8"?>
<a:theme xmlns:a="http://schemas.openxmlformats.org/drawingml/2006/main" name="2_Hero Theme-1">
  <a:themeElements>
    <a:clrScheme name="VILT">
      <a:dk1>
        <a:srgbClr val="000000"/>
      </a:dk1>
      <a:lt1>
        <a:srgbClr val="FFFFFF"/>
      </a:lt1>
      <a:dk2>
        <a:srgbClr val="A71C20"/>
      </a:dk2>
      <a:lt2>
        <a:srgbClr val="FFF2EB"/>
      </a:lt2>
      <a:accent1>
        <a:srgbClr val="FF0000"/>
      </a:accent1>
      <a:accent2>
        <a:srgbClr val="A71C20"/>
      </a:accent2>
      <a:accent3>
        <a:srgbClr val="57863C"/>
      </a:accent3>
      <a:accent4>
        <a:srgbClr val="FBAF33"/>
      </a:accent4>
      <a:accent5>
        <a:srgbClr val="1077A9"/>
      </a:accent5>
      <a:accent6>
        <a:srgbClr val="0563C1"/>
      </a:accent6>
      <a:hlink>
        <a:srgbClr val="FFC000"/>
      </a:hlink>
      <a:folHlink>
        <a:srgbClr val="2F5496"/>
      </a:folHlink>
    </a:clrScheme>
    <a:fontScheme name="VI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rtlCol="0" anchor="t" anchorCtr="0">
        <a:spAutoFit/>
      </a:bodyPr>
      <a:lstStyle>
        <a:defPPr marR="0" algn="l" rtl="0">
          <a:lnSpc>
            <a:spcPct val="150000"/>
          </a:lnSpc>
          <a:spcBef>
            <a:spcPts val="0"/>
          </a:spcBef>
          <a:spcAft>
            <a:spcPts val="0"/>
          </a:spcAft>
          <a:buClr>
            <a:srgbClr val="404040"/>
          </a:buClr>
          <a:buSzPts val="1800"/>
          <a:defRPr sz="1800" b="0" i="0" u="none" strike="noStrike" cap="none" dirty="0" smtClean="0">
            <a:solidFill>
              <a:srgbClr val="404040"/>
            </a:solidFill>
            <a:latin typeface="Roboto"/>
            <a:ea typeface="Roboto"/>
            <a:cs typeface="Roboto"/>
            <a:sym typeface="Roboto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ro Theme-1" id="{9C79F0E0-84CD-4276-816B-CE3373A54518}" vid="{C04C75D3-4C55-433C-895E-61002FDCC06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Hero Theme-1</Template>
  <TotalTime>460</TotalTime>
  <Words>171</Words>
  <Application>Microsoft Office PowerPoint</Application>
  <PresentationFormat>Widescreen</PresentationFormat>
  <Paragraphs>17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</vt:lpstr>
      <vt:lpstr>Hero Theme-1</vt:lpstr>
      <vt:lpstr>2_Hero Theme-1</vt:lpstr>
      <vt:lpstr>PowerPoint Presentation</vt:lpstr>
      <vt:lpstr>Decision Tree: Feature Importance</vt:lpstr>
      <vt:lpstr>Decision Tree: Feature Importance</vt:lpstr>
      <vt:lpstr>Decision Tree: Feature Importance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Bhimesh</dc:creator>
  <cp:lastModifiedBy>Adithya Vijay</cp:lastModifiedBy>
  <cp:revision>12</cp:revision>
  <dcterms:created xsi:type="dcterms:W3CDTF">2023-04-11T10:29:41Z</dcterms:created>
  <dcterms:modified xsi:type="dcterms:W3CDTF">2023-06-19T11:04:18Z</dcterms:modified>
</cp:coreProperties>
</file>