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623A811-9331-45FD-ACDF-6AAE7E648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8830" y="4914525"/>
            <a:ext cx="2925418" cy="1943475"/>
          </a:xfrm>
        </p:spPr>
        <p:txBody>
          <a:bodyPr>
            <a:noAutofit/>
          </a:bodyPr>
          <a:lstStyle/>
          <a:p>
            <a:r>
              <a:rPr lang="es-ES" sz="1600" dirty="0"/>
              <a:t>Artigas, José Ignacio</a:t>
            </a:r>
          </a:p>
          <a:p>
            <a:r>
              <a:rPr lang="es-ES" sz="1600" dirty="0"/>
              <a:t>Carabajal, Félix Humberto</a:t>
            </a:r>
          </a:p>
          <a:p>
            <a:r>
              <a:rPr lang="es-ES" sz="1600" dirty="0"/>
              <a:t>Carmona, David Mauricio</a:t>
            </a:r>
          </a:p>
          <a:p>
            <a:r>
              <a:rPr lang="es-ES" sz="1600" dirty="0"/>
              <a:t>Guevara, Luis Francisco</a:t>
            </a:r>
          </a:p>
          <a:p>
            <a:r>
              <a:rPr lang="es-ES" sz="1600" dirty="0"/>
              <a:t>Villagra </a:t>
            </a:r>
            <a:r>
              <a:rPr lang="es-ES" sz="1600" dirty="0" err="1"/>
              <a:t>Scro</a:t>
            </a:r>
            <a:r>
              <a:rPr lang="es-ES" sz="1600" dirty="0"/>
              <a:t>, Gustavo Joel</a:t>
            </a:r>
          </a:p>
        </p:txBody>
      </p:sp>
      <p:grpSp>
        <p:nvGrpSpPr>
          <p:cNvPr id="6" name="Group 343">
            <a:extLst>
              <a:ext uri="{FF2B5EF4-FFF2-40B4-BE49-F238E27FC236}">
                <a16:creationId xmlns:a16="http://schemas.microsoft.com/office/drawing/2014/main" id="{56BE6473-536B-4434-8ADD-EB5DD9EB973F}"/>
              </a:ext>
            </a:extLst>
          </p:cNvPr>
          <p:cNvGrpSpPr/>
          <p:nvPr/>
        </p:nvGrpSpPr>
        <p:grpSpPr>
          <a:xfrm rot="16200000">
            <a:off x="4194312" y="-831575"/>
            <a:ext cx="3803376" cy="5811078"/>
            <a:chOff x="-120352" y="-204068"/>
            <a:chExt cx="3803376" cy="4312798"/>
          </a:xfrm>
        </p:grpSpPr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B574FC04-5C4D-443D-9213-7B2D354E4F26}"/>
                </a:ext>
              </a:extLst>
            </p:cNvPr>
            <p:cNvPicPr/>
            <p:nvPr/>
          </p:nvPicPr>
          <p:blipFill rotWithShape="1">
            <a:blip r:embed="rId2"/>
            <a:srcRect l="2483" t="3643" r="1615" b="2585"/>
            <a:stretch/>
          </p:blipFill>
          <p:spPr>
            <a:xfrm>
              <a:off x="-120352" y="-204068"/>
              <a:ext cx="3803376" cy="4312798"/>
            </a:xfrm>
            <a:prstGeom prst="rect">
              <a:avLst/>
            </a:prstGeom>
          </p:spPr>
        </p:pic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B56C4DBC-02EC-4ED7-98B3-522516A8CC48}"/>
                </a:ext>
              </a:extLst>
            </p:cNvPr>
            <p:cNvSpPr/>
            <p:nvPr/>
          </p:nvSpPr>
          <p:spPr>
            <a:xfrm>
              <a:off x="978281" y="0"/>
              <a:ext cx="127994" cy="4224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2600">
                  <a:solidFill>
                    <a:srgbClr val="000000"/>
                  </a:solidFill>
                  <a:effectLst/>
                  <a:latin typeface="Felix Titling" panose="04060505060202020A04" pitchFamily="82" charset="0"/>
                  <a:ea typeface="Felix Titling" panose="04060505060202020A04" pitchFamily="82" charset="0"/>
                  <a:cs typeface="Felix Titling" panose="04060505060202020A04" pitchFamily="82" charset="0"/>
                </a:rPr>
                <a:t> </a:t>
              </a:r>
              <a:endParaRPr lang="es-E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6894260-225F-46DB-B8E4-4FCC61D0F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99" y="3975652"/>
            <a:ext cx="10572000" cy="938873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Pulsera BIO-Paramétrica</a:t>
            </a:r>
          </a:p>
        </p:txBody>
      </p:sp>
      <p:pic>
        <p:nvPicPr>
          <p:cNvPr id="9" name="Picture 6207">
            <a:extLst>
              <a:ext uri="{FF2B5EF4-FFF2-40B4-BE49-F238E27FC236}">
                <a16:creationId xmlns:a16="http://schemas.microsoft.com/office/drawing/2014/main" id="{3378FDE9-8D3E-4666-A5AE-B0A1CED112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44836" y="5009614"/>
            <a:ext cx="1274326" cy="175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9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8A7F8-2CC0-45C1-8BB4-3A351D55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Mejoras Planeadas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928159-6212-424E-A82D-7119454E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2222287"/>
            <a:ext cx="6627874" cy="3636511"/>
          </a:xfrm>
        </p:spPr>
        <p:txBody>
          <a:bodyPr>
            <a:normAutofit/>
          </a:bodyPr>
          <a:lstStyle/>
          <a:p>
            <a:pPr lvl="0" fontAlgn="base"/>
            <a:r>
              <a:rPr lang="es-ES" sz="2800" b="1" dirty="0"/>
              <a:t>Reducción del Tamaño </a:t>
            </a:r>
          </a:p>
          <a:p>
            <a:pPr lvl="0" fontAlgn="base"/>
            <a:r>
              <a:rPr lang="es-ES" sz="2800" b="1" dirty="0"/>
              <a:t>Uso de tecnologías IOT </a:t>
            </a:r>
          </a:p>
          <a:p>
            <a:pPr lvl="0" fontAlgn="base"/>
            <a:r>
              <a:rPr lang="es-ES" sz="2800" b="1" dirty="0"/>
              <a:t>Afiliación con el 107 y 911 </a:t>
            </a:r>
          </a:p>
          <a:p>
            <a:pPr lvl="0" fontAlgn="base"/>
            <a:r>
              <a:rPr lang="es-ES" sz="2800" b="1" dirty="0"/>
              <a:t>Afiliación con Obras sociales </a:t>
            </a:r>
          </a:p>
          <a:p>
            <a:pPr lvl="0" fontAlgn="base"/>
            <a:r>
              <a:rPr lang="es-ES" sz="2800" b="1" dirty="0"/>
              <a:t>Elaboración de un Registro Medico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ED1F19-A7CC-4C1A-970E-6C7CA7167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068" y="1821173"/>
            <a:ext cx="4412930" cy="44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2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5E9E9-A319-4CCA-B453-56CC98B2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553771-7006-4060-B421-71FC75C01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78" y="1791061"/>
            <a:ext cx="11327641" cy="3636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000" b="1" i="1" dirty="0">
                <a:solidFill>
                  <a:schemeClr val="accent6">
                    <a:lumMod val="75000"/>
                  </a:schemeClr>
                </a:solidFill>
              </a:rPr>
              <a:t>“Tecnología y salud comprenden el presente y prevalecerán en el Futuro”</a:t>
            </a:r>
          </a:p>
        </p:txBody>
      </p:sp>
      <p:pic>
        <p:nvPicPr>
          <p:cNvPr id="4" name="Picture 6207">
            <a:extLst>
              <a:ext uri="{FF2B5EF4-FFF2-40B4-BE49-F238E27FC236}">
                <a16:creationId xmlns:a16="http://schemas.microsoft.com/office/drawing/2014/main" id="{2CA478F5-B31C-462B-82B9-3687A41227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95628" y="4412632"/>
            <a:ext cx="1573037" cy="230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6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9819D-65A7-4C10-8C1F-1A80D0CA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C78735-553F-44C9-955E-855E029E7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26" b="25748"/>
          <a:stretch/>
        </p:blipFill>
        <p:spPr>
          <a:xfrm>
            <a:off x="6456533" y="932413"/>
            <a:ext cx="4925465" cy="468295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DAD3D16-4176-4CD9-8530-9BCBE9593CF9}"/>
              </a:ext>
            </a:extLst>
          </p:cNvPr>
          <p:cNvSpPr txBox="1"/>
          <p:nvPr/>
        </p:nvSpPr>
        <p:spPr>
          <a:xfrm>
            <a:off x="373271" y="2864187"/>
            <a:ext cx="4925465" cy="216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s-ES" sz="3600" b="1" dirty="0"/>
              <a:t> Idea o eje central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endParaRPr lang="es-ES" sz="2400" b="1" dirty="0">
              <a:solidFill>
                <a:prstClr val="white"/>
              </a:solidFill>
            </a:endParaRPr>
          </a:p>
          <a:p>
            <a:endParaRPr lang="es-ES" sz="2400" b="1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020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B8937-E870-4043-A9A5-1D7B2613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¿Necesidad?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75A3D-962B-43D0-8884-81DE3EC49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071340" cy="3636511"/>
          </a:xfrm>
        </p:spPr>
        <p:txBody>
          <a:bodyPr/>
          <a:lstStyle/>
          <a:p>
            <a:r>
              <a:rPr lang="es-ES" sz="2400" b="1" dirty="0"/>
              <a:t>¿Prevenir?</a:t>
            </a:r>
          </a:p>
          <a:p>
            <a:r>
              <a:rPr lang="es-ES" sz="2400" b="1" dirty="0"/>
              <a:t>¿Reducir riesgos? </a:t>
            </a:r>
          </a:p>
          <a:p>
            <a:r>
              <a:rPr lang="es-ES" sz="2400" b="1" dirty="0"/>
              <a:t>¿Bajo costo?</a:t>
            </a:r>
          </a:p>
          <a:p>
            <a:r>
              <a:rPr lang="es-ES" sz="2400" b="1" dirty="0"/>
              <a:t>¿Método no Invasivo?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241A80-7A27-4CEE-8E0A-1595B9BC3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4419" y="1959347"/>
            <a:ext cx="3899451" cy="389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7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6EDCE-9BCB-4EB8-A639-6D20FF9F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5A2CB8-EAC4-4FA0-9D21-89ACEA79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191" y="2447574"/>
            <a:ext cx="10554574" cy="3636511"/>
          </a:xfrm>
        </p:spPr>
        <p:txBody>
          <a:bodyPr/>
          <a:lstStyle/>
          <a:p>
            <a:r>
              <a:rPr lang="es-ES" sz="2400" b="1" dirty="0"/>
              <a:t>Utilidad</a:t>
            </a:r>
          </a:p>
          <a:p>
            <a:r>
              <a:rPr lang="es-ES" sz="2400" b="1" dirty="0"/>
              <a:t>Diseño</a:t>
            </a:r>
          </a:p>
          <a:p>
            <a:r>
              <a:rPr lang="es-ES" sz="2400" b="1" dirty="0"/>
              <a:t>Mediciones</a:t>
            </a:r>
          </a:p>
          <a:p>
            <a:r>
              <a:rPr lang="es-ES" sz="2400" b="1" dirty="0"/>
              <a:t>¿Nube?</a:t>
            </a:r>
          </a:p>
          <a:p>
            <a:r>
              <a:rPr lang="es-ES" sz="2400" b="1" dirty="0"/>
              <a:t>SMS</a:t>
            </a:r>
          </a:p>
          <a:p>
            <a:r>
              <a:rPr lang="es-ES" sz="2400" b="1" dirty="0"/>
              <a:t>Historia clínica</a:t>
            </a:r>
          </a:p>
          <a:p>
            <a:r>
              <a:rPr lang="es-ES" sz="2400" b="1" dirty="0"/>
              <a:t>Medios de Salud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FBD167-8558-4177-9A83-126505CA8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96" y="2559611"/>
            <a:ext cx="6824869" cy="341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0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F37D0-9649-46EC-AFC7-8AD6AFDD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pic>
        <p:nvPicPr>
          <p:cNvPr id="4" name="Picture 373">
            <a:extLst>
              <a:ext uri="{FF2B5EF4-FFF2-40B4-BE49-F238E27FC236}">
                <a16:creationId xmlns:a16="http://schemas.microsoft.com/office/drawing/2014/main" id="{A28E83F6-0027-47C4-9C21-10F6F71D275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1170" y1="56439" x2="21170" y2="56439"/>
                        <a14:foregroundMark x1="22423" y1="34499" x2="22423" y2="34499"/>
                        <a14:foregroundMark x1="28691" y1="24165" x2="28691" y2="24165"/>
                        <a14:foregroundMark x1="21727" y1="11606" x2="21727" y2="11606"/>
                        <a14:foregroundMark x1="46240" y1="10334" x2="46240" y2="10334"/>
                        <a14:foregroundMark x1="57103" y1="18601" x2="57103" y2="18601"/>
                        <a14:foregroundMark x1="57382" y1="29730" x2="57382" y2="29730"/>
                        <a14:foregroundMark x1="83983" y1="37997" x2="83983" y2="37997"/>
                        <a14:foregroundMark x1="83287" y1="14149" x2="83287" y2="14149"/>
                        <a14:foregroundMark x1="86630" y1="11765" x2="86630" y2="11765"/>
                        <a14:foregroundMark x1="53621" y1="58983" x2="53621" y2="58983"/>
                        <a14:foregroundMark x1="54039" y1="55485" x2="54039" y2="55485"/>
                        <a14:foregroundMark x1="48050" y1="54372" x2="48050" y2="54372"/>
                        <a14:foregroundMark x1="50279" y1="80127" x2="50279" y2="80127"/>
                        <a14:foregroundMark x1="52507" y1="78219" x2="52507" y2="78219"/>
                        <a14:foregroundMark x1="25766" y1="58824" x2="25766" y2="58824"/>
                        <a14:foregroundMark x1="36490" y1="56121" x2="36490" y2="56121"/>
                        <a14:foregroundMark x1="51950" y1="33068" x2="51950" y2="33068"/>
                        <a14:foregroundMark x1="38858" y1="31161" x2="38858" y2="31161"/>
                        <a14:foregroundMark x1="53064" y1="45310" x2="53064" y2="45310"/>
                        <a14:foregroundMark x1="53343" y1="37520" x2="53343" y2="37520"/>
                        <a14:foregroundMark x1="58217" y1="36725" x2="58217" y2="36725"/>
                        <a14:foregroundMark x1="54178" y1="38156" x2="54178" y2="38156"/>
                        <a14:foregroundMark x1="55153" y1="37520" x2="55153" y2="37520"/>
                        <a14:foregroundMark x1="23120" y1="13196" x2="23120" y2="13196"/>
                        <a14:foregroundMark x1="17827" y1="12242" x2="17827" y2="12242"/>
                        <a14:foregroundMark x1="18384" y1="11765" x2="18384" y2="11765"/>
                        <a14:foregroundMark x1="20195" y1="11765" x2="20195" y2="11765"/>
                        <a14:foregroundMark x1="20195" y1="11765" x2="20195" y2="11765"/>
                        <a14:foregroundMark x1="29109" y1="11765" x2="29109" y2="11765"/>
                        <a14:foregroundMark x1="17131" y1="57075" x2="17131" y2="57075"/>
                        <a14:foregroundMark x1="71309" y1="35612" x2="71309" y2="35612"/>
                        <a14:foregroundMark x1="79109" y1="34817" x2="79109" y2="34817"/>
                        <a14:foregroundMark x1="85097" y1="34499" x2="85097" y2="34499"/>
                        <a14:foregroundMark x1="85097" y1="35771" x2="85097" y2="35771"/>
                        <a14:foregroundMark x1="84958" y1="31479" x2="84958" y2="31479"/>
                        <a14:foregroundMark x1="85794" y1="32909" x2="86490" y2="32909"/>
                        <a14:foregroundMark x1="89972" y1="33068" x2="89972" y2="33068"/>
                        <a14:foregroundMark x1="82869" y1="11765" x2="82869" y2="11765"/>
                        <a14:foregroundMark x1="80919" y1="10334" x2="80919" y2="10334"/>
                        <a14:foregroundMark x1="86212" y1="9380" x2="86212" y2="9380"/>
                        <a14:foregroundMark x1="89136" y1="12242" x2="89136" y2="12242"/>
                        <a14:foregroundMark x1="58217" y1="79968" x2="58217" y2="79968"/>
                        <a14:foregroundMark x1="56407" y1="79491" x2="56407" y2="79491"/>
                        <a14:foregroundMark x1="46240" y1="78855" x2="46240" y2="79650"/>
                        <a14:foregroundMark x1="48050" y1="80445" x2="48050" y2="80445"/>
                        <a14:foregroundMark x1="48050" y1="80445" x2="48050" y2="80445"/>
                        <a14:foregroundMark x1="47772" y1="79650" x2="47772" y2="79650"/>
                        <a14:foregroundMark x1="49721" y1="78855" x2="49721" y2="78855"/>
                        <a14:foregroundMark x1="77716" y1="32591" x2="77716" y2="32591"/>
                        <a14:foregroundMark x1="58496" y1="59300" x2="58496" y2="59300"/>
                        <a14:foregroundMark x1="68245" y1="66137" x2="68245" y2="66137"/>
                        <a14:foregroundMark x1="46240" y1="54690" x2="46240" y2="54690"/>
                        <a14:foregroundMark x1="13788" y1="58506" x2="13788" y2="58506"/>
                        <a14:foregroundMark x1="46936" y1="31955" x2="46936" y2="31955"/>
                        <a14:foregroundMark x1="57939" y1="32909" x2="57939" y2="32909"/>
                        <a14:foregroundMark x1="79944" y1="31161" x2="79944" y2="31161"/>
                      </a14:backgroundRemoval>
                    </a14:imgEffect>
                  </a14:imgLayer>
                </a14:imgProps>
              </a:ext>
            </a:extLst>
          </a:blip>
          <a:srcRect b="4427"/>
          <a:stretch/>
        </p:blipFill>
        <p:spPr>
          <a:xfrm>
            <a:off x="5183804" y="0"/>
            <a:ext cx="6944139" cy="641081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EA012A6-F944-40A7-8B50-A6D6083415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35" t="5661" r="15328" b="21412"/>
          <a:stretch/>
        </p:blipFill>
        <p:spPr>
          <a:xfrm>
            <a:off x="174483" y="3644348"/>
            <a:ext cx="5191028" cy="3021495"/>
          </a:xfrm>
          <a:prstGeom prst="roundRect">
            <a:avLst>
              <a:gd name="adj" fmla="val 16667"/>
            </a:avLst>
          </a:prstGeom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DF0276A-44DF-4126-8DAA-199A06B08133}"/>
              </a:ext>
            </a:extLst>
          </p:cNvPr>
          <p:cNvSpPr txBox="1"/>
          <p:nvPr/>
        </p:nvSpPr>
        <p:spPr>
          <a:xfrm>
            <a:off x="528468" y="2300160"/>
            <a:ext cx="400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s-ES" sz="2400" b="1" dirty="0"/>
              <a:t>Prototipo de la Pulsera</a:t>
            </a:r>
          </a:p>
        </p:txBody>
      </p:sp>
    </p:spTree>
    <p:extLst>
      <p:ext uri="{BB962C8B-B14F-4D97-AF65-F5344CB8AC3E}">
        <p14:creationId xmlns:p14="http://schemas.microsoft.com/office/powerpoint/2010/main" val="86889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E6F9-E6F8-4E7E-B9AA-E8927600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Aplicación Para Smartphones</a:t>
            </a:r>
          </a:p>
        </p:txBody>
      </p:sp>
      <p:pic>
        <p:nvPicPr>
          <p:cNvPr id="4" name="Picture 415">
            <a:extLst>
              <a:ext uri="{FF2B5EF4-FFF2-40B4-BE49-F238E27FC236}">
                <a16:creationId xmlns:a16="http://schemas.microsoft.com/office/drawing/2014/main" id="{A4CA94C9-99BA-4201-B309-91A9238BBC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687" y1="51677" x2="18687" y2="51677"/>
                        <a14:foregroundMark x1="18020" y1="50099" x2="18020" y2="50099"/>
                        <a14:foregroundMark x1="4338" y1="40237" x2="4338" y2="40237"/>
                        <a14:foregroundMark x1="36263" y1="48718" x2="36263" y2="48718"/>
                        <a14:foregroundMark x1="45829" y1="53254" x2="45829" y2="53254"/>
                        <a14:foregroundMark x1="52725" y1="50690" x2="52725" y2="50690"/>
                        <a14:foregroundMark x1="59956" y1="52663" x2="59956" y2="52663"/>
                        <a14:foregroundMark x1="31813" y1="78501" x2="31813" y2="78501"/>
                        <a14:foregroundMark x1="45495" y1="78501" x2="45495" y2="78501"/>
                        <a14:foregroundMark x1="65962" y1="45759" x2="65962" y2="45759"/>
                        <a14:foregroundMark x1="45829" y1="63905" x2="45829" y2="63905"/>
                        <a14:foregroundMark x1="25695" y1="78304" x2="25695" y2="78304"/>
                        <a14:foregroundMark x1="14794" y1="77909" x2="14794" y2="77909"/>
                        <a14:foregroundMark x1="16129" y1="89349" x2="16129" y2="89349"/>
                        <a14:foregroundMark x1="20578" y1="80276" x2="20578" y2="80276"/>
                        <a14:foregroundMark x1="20578" y1="82446" x2="21802" y2="83037"/>
                        <a14:foregroundMark x1="24249" y1="88560" x2="24249" y2="88560"/>
                        <a14:foregroundMark x1="70968" y1="50099" x2="70968" y2="50099"/>
                        <a14:foregroundMark x1="77419" y1="56213" x2="77086" y2="57199"/>
                        <a14:foregroundMark x1="23359" y1="17357" x2="23359" y2="17357"/>
                        <a14:foregroundMark x1="4116" y1="10256" x2="4116" y2="10256"/>
                        <a14:foregroundMark x1="18465" y1="19921" x2="18465" y2="19921"/>
                        <a14:foregroundMark x1="21246" y1="19921" x2="21246" y2="19921"/>
                        <a14:foregroundMark x1="33370" y1="18146" x2="33370" y2="18146"/>
                        <a14:foregroundMark x1="59956" y1="19132" x2="59956" y2="19132"/>
                        <a14:foregroundMark x1="69633" y1="18343" x2="69633" y2="18343"/>
                        <a14:foregroundMark x1="61624" y1="17949" x2="61624" y2="17949"/>
                        <a14:foregroundMark x1="87319" y1="39842" x2="87319" y2="39842"/>
                        <a14:foregroundMark x1="36485" y1="77318" x2="36930" y2="77712"/>
                        <a14:foregroundMark x1="17686" y1="79093" x2="17686" y2="79093"/>
                        <a14:foregroundMark x1="16908" y1="84024" x2="16908" y2="84024"/>
                        <a14:foregroundMark x1="75195" y1="49901" x2="75528" y2="49901"/>
                        <a14:foregroundMark x1="46162" y1="59172" x2="46162" y2="59172"/>
                        <a14:foregroundMark x1="68076" y1="49901" x2="68076" y2="49901"/>
                        <a14:foregroundMark x1="4672" y1="51479" x2="4672" y2="51479"/>
                        <a14:foregroundMark x1="3782" y1="14990" x2="3782" y2="14990"/>
                        <a14:foregroundMark x1="8343" y1="20710" x2="8343" y2="20710"/>
                        <a14:foregroundMark x1="85984" y1="12426" x2="85984" y2="12426"/>
                        <a14:foregroundMark x1="83092" y1="16765" x2="83092" y2="16765"/>
                        <a14:foregroundMark x1="85984" y1="8087" x2="85984" y2="8481"/>
                        <a14:foregroundMark x1="87430" y1="49704" x2="87430" y2="49704"/>
                        <a14:foregroundMark x1="85428" y1="51479" x2="85428" y2="51479"/>
                        <a14:backgroundMark x1="52280" y1="41026" x2="52280" y2="410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2281" y="1845859"/>
            <a:ext cx="8761163" cy="49882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1177823-E7B8-43AC-B924-F6A1A4953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125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987454"/>
            <a:ext cx="4705066" cy="470506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3831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54378-C1D0-4B3A-9225-FD37C109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la APP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73BB05-7DCD-4365-9BBA-5E5FC217D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47" y="2345116"/>
            <a:ext cx="3548572" cy="3636511"/>
          </a:xfrm>
        </p:spPr>
        <p:txBody>
          <a:bodyPr/>
          <a:lstStyle/>
          <a:p>
            <a:r>
              <a:rPr lang="es-ES" sz="2400" b="1" dirty="0"/>
              <a:t>¿Utilidad?</a:t>
            </a:r>
          </a:p>
          <a:p>
            <a:r>
              <a:rPr lang="es-ES" sz="2400" b="1" dirty="0"/>
              <a:t>Accesibilidad</a:t>
            </a:r>
          </a:p>
          <a:p>
            <a:r>
              <a:rPr lang="es-ES" sz="2400" b="1" dirty="0"/>
              <a:t>Interfaz</a:t>
            </a:r>
          </a:p>
          <a:p>
            <a:r>
              <a:rPr lang="es-ES" sz="2400" b="1" dirty="0"/>
              <a:t>¿Como se Elaboro?</a:t>
            </a:r>
          </a:p>
        </p:txBody>
      </p:sp>
      <p:pic>
        <p:nvPicPr>
          <p:cNvPr id="4" name="Picture 526">
            <a:extLst>
              <a:ext uri="{FF2B5EF4-FFF2-40B4-BE49-F238E27FC236}">
                <a16:creationId xmlns:a16="http://schemas.microsoft.com/office/drawing/2014/main" id="{8C03D521-7572-4C15-B9AF-1BD2CC8818BB}"/>
              </a:ext>
            </a:extLst>
          </p:cNvPr>
          <p:cNvPicPr/>
          <p:nvPr/>
        </p:nvPicPr>
        <p:blipFill rotWithShape="1">
          <a:blip r:embed="rId2"/>
          <a:srcRect t="1174" b="1025"/>
          <a:stretch/>
        </p:blipFill>
        <p:spPr>
          <a:xfrm>
            <a:off x="8338784" y="736979"/>
            <a:ext cx="2169994" cy="425810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3F1FBA0-26BE-4AF3-9575-0710C8C63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8657" y="538851"/>
            <a:ext cx="4973341" cy="631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9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6B895-DA56-412C-A8A6-CC5E0DD5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Navegación</a:t>
            </a:r>
          </a:p>
        </p:txBody>
      </p:sp>
      <p:pic>
        <p:nvPicPr>
          <p:cNvPr id="4" name="Picture 651">
            <a:extLst>
              <a:ext uri="{FF2B5EF4-FFF2-40B4-BE49-F238E27FC236}">
                <a16:creationId xmlns:a16="http://schemas.microsoft.com/office/drawing/2014/main" id="{9C2B94F3-52A9-43CB-896B-EE8BE9869D3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9347" y="816779"/>
            <a:ext cx="2100761" cy="43147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C814B82-088B-4A67-870E-53EB0FCCA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4317" y="538851"/>
            <a:ext cx="4973341" cy="6319149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698DF20F-DFA6-46E0-9321-5DC061F371A0}"/>
              </a:ext>
            </a:extLst>
          </p:cNvPr>
          <p:cNvSpPr txBox="1">
            <a:spLocks/>
          </p:cNvSpPr>
          <p:nvPr/>
        </p:nvSpPr>
        <p:spPr>
          <a:xfrm>
            <a:off x="600347" y="2345116"/>
            <a:ext cx="311184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/>
              <a:t>Home</a:t>
            </a:r>
          </a:p>
          <a:p>
            <a:r>
              <a:rPr lang="es-ES" sz="2400" b="1"/>
              <a:t>Login</a:t>
            </a:r>
          </a:p>
          <a:p>
            <a:r>
              <a:rPr lang="es-ES" sz="2400" b="1"/>
              <a:t>Registro</a:t>
            </a:r>
          </a:p>
          <a:p>
            <a:r>
              <a:rPr lang="es-ES" sz="2400" b="1"/>
              <a:t>Configuraciones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82935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3E414-16F2-4F05-98FD-0B7A0A72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 obtenidos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5582B-3B9A-4132-85D3-571D2F5DB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32" y="2304174"/>
            <a:ext cx="9935723" cy="3636511"/>
          </a:xfrm>
        </p:spPr>
        <p:txBody>
          <a:bodyPr>
            <a:normAutofit/>
          </a:bodyPr>
          <a:lstStyle/>
          <a:p>
            <a:r>
              <a:rPr lang="es-ES" sz="4000" b="1" dirty="0"/>
              <a:t>¿Funcionó tal y como fue planeado?</a:t>
            </a:r>
          </a:p>
          <a:p>
            <a:r>
              <a:rPr lang="es-ES" sz="4000" b="1" dirty="0"/>
              <a:t> ¿Inconvenientes?</a:t>
            </a:r>
          </a:p>
        </p:txBody>
      </p:sp>
    </p:spTree>
    <p:extLst>
      <p:ext uri="{BB962C8B-B14F-4D97-AF65-F5344CB8AC3E}">
        <p14:creationId xmlns:p14="http://schemas.microsoft.com/office/powerpoint/2010/main" val="3908629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70</TotalTime>
  <Words>143</Words>
  <Application>Microsoft Office PowerPoint</Application>
  <PresentationFormat>Panorámica</PresentationFormat>
  <Paragraphs>48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Felix Titling</vt:lpstr>
      <vt:lpstr>Wingdings 2</vt:lpstr>
      <vt:lpstr>Citable</vt:lpstr>
      <vt:lpstr>Pulsera BIO-Paramétrica</vt:lpstr>
      <vt:lpstr>Introducción</vt:lpstr>
      <vt:lpstr>¿Necesidad?</vt:lpstr>
      <vt:lpstr>Objetivos</vt:lpstr>
      <vt:lpstr>Desarrollo</vt:lpstr>
      <vt:lpstr>Aplicación Para Smartphones</vt:lpstr>
      <vt:lpstr>Desarrollo de la APP</vt:lpstr>
      <vt:lpstr>Navegación</vt:lpstr>
      <vt:lpstr>Resultado obtenidos</vt:lpstr>
      <vt:lpstr>Mejoras Planeadas</vt:lpstr>
      <vt:lpstr>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Pulsera BIO-Parametrica</dc:title>
  <dc:creator>Franker G</dc:creator>
  <cp:lastModifiedBy>Franker G</cp:lastModifiedBy>
  <cp:revision>8</cp:revision>
  <dcterms:created xsi:type="dcterms:W3CDTF">2019-11-05T01:36:40Z</dcterms:created>
  <dcterms:modified xsi:type="dcterms:W3CDTF">2019-11-05T02:46:53Z</dcterms:modified>
</cp:coreProperties>
</file>