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3743-E60E-4E82-BD53-5E263074B94B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EBCA-03F8-4589-883F-C66FC4DB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6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3743-E60E-4E82-BD53-5E263074B94B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EBCA-03F8-4589-883F-C66FC4DB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5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3743-E60E-4E82-BD53-5E263074B94B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EBCA-03F8-4589-883F-C66FC4DB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5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3743-E60E-4E82-BD53-5E263074B94B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EBCA-03F8-4589-883F-C66FC4DB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5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3743-E60E-4E82-BD53-5E263074B94B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EBCA-03F8-4589-883F-C66FC4DB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4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3743-E60E-4E82-BD53-5E263074B94B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EBCA-03F8-4589-883F-C66FC4DB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6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3743-E60E-4E82-BD53-5E263074B94B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EBCA-03F8-4589-883F-C66FC4DB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6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3743-E60E-4E82-BD53-5E263074B94B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EBCA-03F8-4589-883F-C66FC4DB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3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3743-E60E-4E82-BD53-5E263074B94B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EBCA-03F8-4589-883F-C66FC4DB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6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3743-E60E-4E82-BD53-5E263074B94B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EBCA-03F8-4589-883F-C66FC4DB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0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3743-E60E-4E82-BD53-5E263074B94B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EBCA-03F8-4589-883F-C66FC4DB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4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C3743-E60E-4E82-BD53-5E263074B94B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CEBCA-03F8-4589-883F-C66FC4DB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50043" y="264694"/>
            <a:ext cx="224589" cy="22458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32717" y="46391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4997116" y="1138990"/>
            <a:ext cx="930442" cy="352926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8" name="Straight Arrow Connector 7"/>
          <p:cNvCxnSpPr>
            <a:stCxn id="4" idx="4"/>
            <a:endCxn id="6" idx="0"/>
          </p:cNvCxnSpPr>
          <p:nvPr/>
        </p:nvCxnSpPr>
        <p:spPr>
          <a:xfrm flipH="1">
            <a:off x="5462337" y="489283"/>
            <a:ext cx="1" cy="64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14209" y="461874"/>
            <a:ext cx="1536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tlsio_arduino_create</a:t>
            </a:r>
            <a:r>
              <a:rPr lang="en-US" sz="1200" dirty="0"/>
              <a:t>/</a:t>
            </a:r>
          </a:p>
          <a:p>
            <a:r>
              <a:rPr lang="en-US" sz="800" dirty="0"/>
              <a:t>new </a:t>
            </a:r>
            <a:r>
              <a:rPr lang="en-US" sz="800" dirty="0" err="1"/>
              <a:t>tlsio_instance</a:t>
            </a:r>
            <a:endParaRPr lang="en-US" sz="800" dirty="0"/>
          </a:p>
          <a:p>
            <a:r>
              <a:rPr lang="en-US" sz="800" dirty="0"/>
              <a:t>new </a:t>
            </a:r>
            <a:r>
              <a:rPr lang="en-US" sz="800" dirty="0" err="1"/>
              <a:t>sslClient</a:t>
            </a:r>
            <a:endParaRPr lang="en-US" sz="800" dirty="0"/>
          </a:p>
          <a:p>
            <a:r>
              <a:rPr lang="en-US" sz="800" dirty="0"/>
              <a:t>IP = </a:t>
            </a:r>
            <a:r>
              <a:rPr lang="en-US" sz="800" dirty="0" err="1"/>
              <a:t>wifi.hostByName</a:t>
            </a:r>
            <a:endParaRPr lang="en-US" sz="800" dirty="0"/>
          </a:p>
        </p:txBody>
      </p:sp>
      <p:cxnSp>
        <p:nvCxnSpPr>
          <p:cNvPr id="12" name="Curved Connector 11"/>
          <p:cNvCxnSpPr>
            <a:stCxn id="6" idx="1"/>
            <a:endCxn id="4" idx="2"/>
          </p:cNvCxnSpPr>
          <p:nvPr/>
        </p:nvCxnSpPr>
        <p:spPr>
          <a:xfrm rot="10800000" flipH="1">
            <a:off x="4997115" y="376989"/>
            <a:ext cx="352927" cy="938464"/>
          </a:xfrm>
          <a:prstGeom prst="curvedConnector3">
            <a:avLst>
              <a:gd name="adj1" fmla="val -6477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76958" y="1177196"/>
            <a:ext cx="1051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failed/</a:t>
            </a:r>
          </a:p>
          <a:p>
            <a:r>
              <a:rPr lang="en-US" sz="800" dirty="0"/>
              <a:t>delete </a:t>
            </a:r>
            <a:r>
              <a:rPr lang="en-US" sz="800" dirty="0" err="1"/>
              <a:t>tlsio_instance</a:t>
            </a:r>
            <a:endParaRPr lang="en-US" sz="800" dirty="0"/>
          </a:p>
          <a:p>
            <a:r>
              <a:rPr lang="en-US" sz="800" dirty="0"/>
              <a:t>delete </a:t>
            </a:r>
            <a:r>
              <a:rPr lang="en-US" sz="800" dirty="0" err="1"/>
              <a:t>sslClient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5430251" y="1396208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succeed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672263" y="1910943"/>
            <a:ext cx="1580146" cy="2106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IO_STATE_CLOSED</a:t>
            </a:r>
          </a:p>
        </p:txBody>
      </p:sp>
      <p:cxnSp>
        <p:nvCxnSpPr>
          <p:cNvPr id="17" name="Straight Arrow Connector 16"/>
          <p:cNvCxnSpPr>
            <a:stCxn id="6" idx="2"/>
            <a:endCxn id="15" idx="0"/>
          </p:cNvCxnSpPr>
          <p:nvPr/>
        </p:nvCxnSpPr>
        <p:spPr>
          <a:xfrm flipH="1">
            <a:off x="5462336" y="1491916"/>
            <a:ext cx="1" cy="4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4997115" y="2708980"/>
            <a:ext cx="930444" cy="352926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21" name="Straight Arrow Connector 20"/>
          <p:cNvCxnSpPr>
            <a:stCxn id="15" idx="2"/>
            <a:endCxn id="20" idx="0"/>
          </p:cNvCxnSpPr>
          <p:nvPr/>
        </p:nvCxnSpPr>
        <p:spPr>
          <a:xfrm>
            <a:off x="5462336" y="2121631"/>
            <a:ext cx="1" cy="587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31976" y="2110472"/>
            <a:ext cx="2186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tlsio_arduino_open</a:t>
            </a:r>
            <a:r>
              <a:rPr lang="en-US" sz="1200" dirty="0"/>
              <a:t>/</a:t>
            </a:r>
          </a:p>
          <a:p>
            <a:pPr algn="r"/>
            <a:r>
              <a:rPr lang="en-US" sz="800" dirty="0"/>
              <a:t>set  open, received, and error callback functions</a:t>
            </a:r>
          </a:p>
          <a:p>
            <a:pPr algn="r"/>
            <a:r>
              <a:rPr lang="en-US" sz="800" dirty="0" err="1"/>
              <a:t>sslClient</a:t>
            </a:r>
            <a:r>
              <a:rPr lang="en-US" sz="800" dirty="0"/>
              <a:t>-&gt;connect</a:t>
            </a:r>
          </a:p>
        </p:txBody>
      </p:sp>
      <p:cxnSp>
        <p:nvCxnSpPr>
          <p:cNvPr id="23" name="Curved Connector 22"/>
          <p:cNvCxnSpPr>
            <a:stCxn id="20" idx="3"/>
            <a:endCxn id="62" idx="1"/>
          </p:cNvCxnSpPr>
          <p:nvPr/>
        </p:nvCxnSpPr>
        <p:spPr>
          <a:xfrm flipV="1">
            <a:off x="5927559" y="2660835"/>
            <a:ext cx="2493317" cy="2246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43290" y="2363818"/>
            <a:ext cx="1912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failed/</a:t>
            </a:r>
          </a:p>
          <a:p>
            <a:r>
              <a:rPr lang="en-US" sz="800" dirty="0" err="1"/>
              <a:t>on_io_open_complete</a:t>
            </a:r>
            <a:r>
              <a:rPr lang="en-US" sz="800" dirty="0"/>
              <a:t>(IO_OPEN_ERROR)</a:t>
            </a:r>
          </a:p>
          <a:p>
            <a:r>
              <a:rPr lang="en-US" sz="800" dirty="0" err="1"/>
              <a:t>on_io_error</a:t>
            </a:r>
            <a:r>
              <a:rPr lang="en-US" sz="800" dirty="0"/>
              <a:t>()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14209" y="2974174"/>
            <a:ext cx="1798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succeed/</a:t>
            </a:r>
          </a:p>
          <a:p>
            <a:r>
              <a:rPr lang="en-US" sz="800" dirty="0" err="1"/>
              <a:t>countTry</a:t>
            </a:r>
            <a:r>
              <a:rPr lang="en-US" sz="800" dirty="0"/>
              <a:t> = MAX_TLS_OPENING_RETRY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672264" y="3433170"/>
            <a:ext cx="1580144" cy="2106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IO_STATE_OPENING</a:t>
            </a:r>
          </a:p>
        </p:txBody>
      </p:sp>
      <p:cxnSp>
        <p:nvCxnSpPr>
          <p:cNvPr id="27" name="Straight Arrow Connector 26"/>
          <p:cNvCxnSpPr>
            <a:stCxn id="20" idx="2"/>
            <a:endCxn id="26" idx="0"/>
          </p:cNvCxnSpPr>
          <p:nvPr/>
        </p:nvCxnSpPr>
        <p:spPr>
          <a:xfrm flipH="1">
            <a:off x="5462336" y="3061906"/>
            <a:ext cx="1" cy="37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8337" y="109786"/>
            <a:ext cx="93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io_state</a:t>
            </a:r>
            <a:endParaRPr lang="en-US" sz="1200" dirty="0"/>
          </a:p>
        </p:txBody>
      </p:sp>
      <p:sp>
        <p:nvSpPr>
          <p:cNvPr id="38" name="Flowchart: Decision 37"/>
          <p:cNvSpPr/>
          <p:nvPr/>
        </p:nvSpPr>
        <p:spPr>
          <a:xfrm>
            <a:off x="4660232" y="4062885"/>
            <a:ext cx="1604210" cy="352926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sslClient</a:t>
            </a:r>
            <a:r>
              <a:rPr lang="en-US" sz="1000" dirty="0"/>
              <a:t>-&gt; connected</a:t>
            </a:r>
          </a:p>
        </p:txBody>
      </p:sp>
      <p:cxnSp>
        <p:nvCxnSpPr>
          <p:cNvPr id="39" name="Straight Arrow Connector 38"/>
          <p:cNvCxnSpPr>
            <a:stCxn id="26" idx="2"/>
            <a:endCxn id="38" idx="0"/>
          </p:cNvCxnSpPr>
          <p:nvPr/>
        </p:nvCxnSpPr>
        <p:spPr>
          <a:xfrm>
            <a:off x="5462336" y="3643858"/>
            <a:ext cx="1" cy="4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73708" y="3601451"/>
            <a:ext cx="1560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tlsio_arduino_dowork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026267" y="3979488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14209" y="4328079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true/</a:t>
            </a:r>
          </a:p>
          <a:p>
            <a:r>
              <a:rPr lang="en-US" sz="800" dirty="0" err="1"/>
              <a:t>on_io_open_complete</a:t>
            </a:r>
            <a:r>
              <a:rPr lang="en-US" sz="800" dirty="0"/>
              <a:t>(IO_OPEN_OK)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4672263" y="4787075"/>
            <a:ext cx="1580146" cy="2106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IO_STATE_OPEN</a:t>
            </a:r>
          </a:p>
        </p:txBody>
      </p:sp>
      <p:cxnSp>
        <p:nvCxnSpPr>
          <p:cNvPr id="45" name="Straight Arrow Connector 44"/>
          <p:cNvCxnSpPr>
            <a:stCxn id="38" idx="2"/>
            <a:endCxn id="44" idx="0"/>
          </p:cNvCxnSpPr>
          <p:nvPr/>
        </p:nvCxnSpPr>
        <p:spPr>
          <a:xfrm flipH="1">
            <a:off x="5462336" y="4415811"/>
            <a:ext cx="1" cy="37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ecision 50"/>
          <p:cNvSpPr/>
          <p:nvPr/>
        </p:nvSpPr>
        <p:spPr>
          <a:xfrm>
            <a:off x="6740344" y="3666170"/>
            <a:ext cx="1469254" cy="352926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counTry</a:t>
            </a:r>
            <a:r>
              <a:rPr lang="en-US" sz="1000" dirty="0"/>
              <a:t> - -</a:t>
            </a:r>
          </a:p>
        </p:txBody>
      </p:sp>
      <p:cxnSp>
        <p:nvCxnSpPr>
          <p:cNvPr id="53" name="Curved Connector 52"/>
          <p:cNvCxnSpPr>
            <a:stCxn id="38" idx="3"/>
            <a:endCxn id="51" idx="1"/>
          </p:cNvCxnSpPr>
          <p:nvPr/>
        </p:nvCxnSpPr>
        <p:spPr>
          <a:xfrm flipV="1">
            <a:off x="6264442" y="3842633"/>
            <a:ext cx="475902" cy="3967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237470" y="3367723"/>
            <a:ext cx="955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countTry</a:t>
            </a:r>
            <a:r>
              <a:rPr lang="en-US" sz="1200" dirty="0"/>
              <a:t> &gt; 0</a:t>
            </a:r>
          </a:p>
        </p:txBody>
      </p:sp>
      <p:cxnSp>
        <p:nvCxnSpPr>
          <p:cNvPr id="56" name="Curved Connector 55"/>
          <p:cNvCxnSpPr>
            <a:stCxn id="51" idx="0"/>
            <a:endCxn id="26" idx="3"/>
          </p:cNvCxnSpPr>
          <p:nvPr/>
        </p:nvCxnSpPr>
        <p:spPr>
          <a:xfrm rot="16200000" flipV="1">
            <a:off x="6799862" y="2991060"/>
            <a:ext cx="127656" cy="12225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76880" y="3757486"/>
            <a:ext cx="2090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countTry</a:t>
            </a:r>
            <a:r>
              <a:rPr lang="en-US" sz="1200" dirty="0"/>
              <a:t> &lt;= 0/</a:t>
            </a:r>
          </a:p>
          <a:p>
            <a:r>
              <a:rPr lang="en-US" sz="800" dirty="0" err="1"/>
              <a:t>on_io_open_complete</a:t>
            </a:r>
            <a:r>
              <a:rPr lang="en-US" sz="800" dirty="0"/>
              <a:t>(</a:t>
            </a:r>
            <a:r>
              <a:rPr lang="en-US" sz="800" dirty="0" err="1"/>
              <a:t>IO_OPEN_CANCELlED</a:t>
            </a:r>
            <a:r>
              <a:rPr lang="en-US" sz="800" dirty="0"/>
              <a:t>)</a:t>
            </a:r>
          </a:p>
          <a:p>
            <a:r>
              <a:rPr lang="en-US" sz="800" dirty="0" err="1"/>
              <a:t>on_io_error</a:t>
            </a:r>
            <a:r>
              <a:rPr lang="en-US" sz="800" dirty="0"/>
              <a:t>()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8420876" y="2555491"/>
            <a:ext cx="1542500" cy="2106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IO_STATE_ERROR</a:t>
            </a:r>
          </a:p>
        </p:txBody>
      </p:sp>
      <p:cxnSp>
        <p:nvCxnSpPr>
          <p:cNvPr id="64" name="Curved Connector 63"/>
          <p:cNvCxnSpPr>
            <a:stCxn id="51" idx="3"/>
            <a:endCxn id="62" idx="2"/>
          </p:cNvCxnSpPr>
          <p:nvPr/>
        </p:nvCxnSpPr>
        <p:spPr>
          <a:xfrm flipV="1">
            <a:off x="8209598" y="2766179"/>
            <a:ext cx="982528" cy="10764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62" idx="0"/>
            <a:endCxn id="4" idx="6"/>
          </p:cNvCxnSpPr>
          <p:nvPr/>
        </p:nvCxnSpPr>
        <p:spPr>
          <a:xfrm rot="16200000" flipV="1">
            <a:off x="6294128" y="-342507"/>
            <a:ext cx="2178502" cy="36174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117184" y="2009876"/>
            <a:ext cx="1612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tlsio_arduino_destroy</a:t>
            </a:r>
            <a:r>
              <a:rPr lang="en-US" sz="1200" dirty="0"/>
              <a:t>/</a:t>
            </a:r>
          </a:p>
          <a:p>
            <a:r>
              <a:rPr lang="en-US" sz="800" dirty="0"/>
              <a:t>delete </a:t>
            </a:r>
            <a:r>
              <a:rPr lang="en-US" sz="800" dirty="0" err="1"/>
              <a:t>tlsio_instance</a:t>
            </a:r>
            <a:endParaRPr lang="en-US" sz="800" dirty="0"/>
          </a:p>
          <a:p>
            <a:r>
              <a:rPr lang="en-US" sz="800" dirty="0"/>
              <a:t>delete </a:t>
            </a:r>
            <a:r>
              <a:rPr lang="en-US" sz="800" dirty="0" err="1"/>
              <a:t>sslClient</a:t>
            </a:r>
            <a:endParaRPr lang="en-US" sz="800" dirty="0"/>
          </a:p>
        </p:txBody>
      </p:sp>
      <p:cxnSp>
        <p:nvCxnSpPr>
          <p:cNvPr id="81" name="Curved Connector 80"/>
          <p:cNvCxnSpPr>
            <a:stCxn id="15" idx="1"/>
            <a:endCxn id="4" idx="2"/>
          </p:cNvCxnSpPr>
          <p:nvPr/>
        </p:nvCxnSpPr>
        <p:spPr>
          <a:xfrm rot="10800000" flipH="1">
            <a:off x="4672263" y="376989"/>
            <a:ext cx="677780" cy="1639298"/>
          </a:xfrm>
          <a:prstGeom prst="curvedConnector3">
            <a:avLst>
              <a:gd name="adj1" fmla="val -12011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813010" y="386048"/>
            <a:ext cx="1628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tlsio_Arduino_destroy</a:t>
            </a:r>
            <a:r>
              <a:rPr lang="en-US" sz="1200" dirty="0"/>
              <a:t>/</a:t>
            </a:r>
          </a:p>
          <a:p>
            <a:r>
              <a:rPr lang="en-US" sz="800" dirty="0"/>
              <a:t>delete </a:t>
            </a:r>
            <a:r>
              <a:rPr lang="en-US" sz="800" dirty="0" err="1"/>
              <a:t>tlsio_instance</a:t>
            </a:r>
            <a:endParaRPr lang="en-US" sz="800" dirty="0"/>
          </a:p>
          <a:p>
            <a:r>
              <a:rPr lang="en-US" sz="800" dirty="0"/>
              <a:t>delete </a:t>
            </a:r>
            <a:r>
              <a:rPr lang="en-US" sz="800" dirty="0" err="1"/>
              <a:t>sslClient</a:t>
            </a:r>
            <a:endParaRPr lang="en-US" sz="800" dirty="0"/>
          </a:p>
        </p:txBody>
      </p:sp>
      <p:cxnSp>
        <p:nvCxnSpPr>
          <p:cNvPr id="86" name="Curved Connector 85"/>
          <p:cNvCxnSpPr>
            <a:stCxn id="26" idx="1"/>
            <a:endCxn id="4" idx="2"/>
          </p:cNvCxnSpPr>
          <p:nvPr/>
        </p:nvCxnSpPr>
        <p:spPr>
          <a:xfrm rot="10800000" flipH="1">
            <a:off x="4672263" y="376990"/>
            <a:ext cx="677779" cy="3161525"/>
          </a:xfrm>
          <a:prstGeom prst="curvedConnector3">
            <a:avLst>
              <a:gd name="adj1" fmla="val -19822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4" idx="1"/>
            <a:endCxn id="4" idx="2"/>
          </p:cNvCxnSpPr>
          <p:nvPr/>
        </p:nvCxnSpPr>
        <p:spPr>
          <a:xfrm rot="10800000" flipH="1">
            <a:off x="4672263" y="376989"/>
            <a:ext cx="677780" cy="4515430"/>
          </a:xfrm>
          <a:prstGeom prst="curvedConnector3">
            <a:avLst>
              <a:gd name="adj1" fmla="val -25029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956780" y="4959481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tlsio_arduino_close</a:t>
            </a:r>
            <a:r>
              <a:rPr lang="en-US" sz="1200" dirty="0"/>
              <a:t>/</a:t>
            </a:r>
          </a:p>
          <a:p>
            <a:r>
              <a:rPr lang="en-US" sz="800" dirty="0"/>
              <a:t>set close callback function</a:t>
            </a:r>
          </a:p>
          <a:p>
            <a:r>
              <a:rPr lang="en-US" sz="800" dirty="0" err="1"/>
              <a:t>sslClient</a:t>
            </a:r>
            <a:r>
              <a:rPr lang="en-US" sz="800" dirty="0"/>
              <a:t>-&gt;stop()</a:t>
            </a:r>
          </a:p>
          <a:p>
            <a:r>
              <a:rPr lang="en-US" sz="800" dirty="0" err="1"/>
              <a:t>countTry</a:t>
            </a:r>
            <a:r>
              <a:rPr lang="en-US" sz="800" dirty="0"/>
              <a:t> = MAX_TLS_CLOSING_RETRY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7391556" y="4875766"/>
            <a:ext cx="1603474" cy="2106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IO_STATE_CLOSING</a:t>
            </a:r>
          </a:p>
        </p:txBody>
      </p:sp>
      <p:cxnSp>
        <p:nvCxnSpPr>
          <p:cNvPr id="102" name="Straight Arrow Connector 101"/>
          <p:cNvCxnSpPr>
            <a:stCxn id="44" idx="3"/>
            <a:endCxn id="101" idx="1"/>
          </p:cNvCxnSpPr>
          <p:nvPr/>
        </p:nvCxnSpPr>
        <p:spPr>
          <a:xfrm>
            <a:off x="6252409" y="4892419"/>
            <a:ext cx="1139147" cy="8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428464" y="3941702"/>
            <a:ext cx="2606842" cy="1802866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urved Connector 106"/>
          <p:cNvCxnSpPr>
            <a:stCxn id="44" idx="1"/>
            <a:endCxn id="105" idx="0"/>
          </p:cNvCxnSpPr>
          <p:nvPr/>
        </p:nvCxnSpPr>
        <p:spPr>
          <a:xfrm rot="10800000">
            <a:off x="1731885" y="3941703"/>
            <a:ext cx="2940378" cy="950717"/>
          </a:xfrm>
          <a:prstGeom prst="curvedConnector4">
            <a:avLst>
              <a:gd name="adj1" fmla="val 45022"/>
              <a:gd name="adj2" fmla="val 124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>
            <a:stCxn id="105" idx="2"/>
          </p:cNvCxnSpPr>
          <p:nvPr/>
        </p:nvCxnSpPr>
        <p:spPr>
          <a:xfrm rot="5400000" flipH="1" flipV="1">
            <a:off x="2826897" y="3893155"/>
            <a:ext cx="756400" cy="2946425"/>
          </a:xfrm>
          <a:prstGeom prst="curvedConnector4">
            <a:avLst>
              <a:gd name="adj1" fmla="val -30222"/>
              <a:gd name="adj2" fmla="val 721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74160" y="4208894"/>
            <a:ext cx="1307431" cy="2065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sslClient</a:t>
            </a:r>
            <a:r>
              <a:rPr lang="en-US" sz="1200" dirty="0"/>
              <a:t>-&gt;write</a:t>
            </a:r>
          </a:p>
        </p:txBody>
      </p:sp>
      <p:sp>
        <p:nvSpPr>
          <p:cNvPr id="125" name="Flowchart: Decision 124"/>
          <p:cNvSpPr/>
          <p:nvPr/>
        </p:nvSpPr>
        <p:spPr>
          <a:xfrm>
            <a:off x="1217211" y="4591323"/>
            <a:ext cx="1021328" cy="352926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Send bytes</a:t>
            </a:r>
          </a:p>
        </p:txBody>
      </p:sp>
      <p:cxnSp>
        <p:nvCxnSpPr>
          <p:cNvPr id="127" name="Elbow Connector 126"/>
          <p:cNvCxnSpPr>
            <a:stCxn id="125" idx="1"/>
            <a:endCxn id="124" idx="1"/>
          </p:cNvCxnSpPr>
          <p:nvPr/>
        </p:nvCxnSpPr>
        <p:spPr>
          <a:xfrm rot="10800000">
            <a:off x="1074161" y="4312192"/>
            <a:ext cx="143051" cy="455595"/>
          </a:xfrm>
          <a:prstGeom prst="bentConnector3">
            <a:avLst>
              <a:gd name="adj1" fmla="val 2598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25" idx="3"/>
            <a:endCxn id="129" idx="6"/>
          </p:cNvCxnSpPr>
          <p:nvPr/>
        </p:nvCxnSpPr>
        <p:spPr>
          <a:xfrm flipH="1">
            <a:off x="1840167" y="4767786"/>
            <a:ext cx="398372" cy="778593"/>
          </a:xfrm>
          <a:prstGeom prst="bentConnector3">
            <a:avLst>
              <a:gd name="adj1" fmla="val -573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1615578" y="5434084"/>
            <a:ext cx="224589" cy="22458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>
            <a:stCxn id="124" idx="2"/>
            <a:endCxn id="125" idx="0"/>
          </p:cNvCxnSpPr>
          <p:nvPr/>
        </p:nvCxnSpPr>
        <p:spPr>
          <a:xfrm flipH="1">
            <a:off x="1727875" y="4415488"/>
            <a:ext cx="1" cy="17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5" idx="2"/>
            <a:endCxn id="129" idx="0"/>
          </p:cNvCxnSpPr>
          <p:nvPr/>
        </p:nvCxnSpPr>
        <p:spPr>
          <a:xfrm flipH="1">
            <a:off x="1727873" y="4944249"/>
            <a:ext cx="2" cy="48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2417483" y="4774475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failed/</a:t>
            </a:r>
          </a:p>
          <a:p>
            <a:r>
              <a:rPr lang="en-US" sz="800" dirty="0" err="1"/>
              <a:t>on_io_send_complete</a:t>
            </a:r>
            <a:r>
              <a:rPr lang="en-US" sz="800" dirty="0"/>
              <a:t>(IO_SEND_ERROR)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5536" y="5003512"/>
            <a:ext cx="172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sent it all/</a:t>
            </a:r>
          </a:p>
          <a:p>
            <a:pPr algn="r"/>
            <a:r>
              <a:rPr lang="en-US" sz="800" dirty="0" err="1"/>
              <a:t>on_io_send_complete</a:t>
            </a:r>
            <a:r>
              <a:rPr lang="en-US" sz="800" dirty="0"/>
              <a:t>(IO_SEND_OK)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42711" y="4697531"/>
            <a:ext cx="841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bytes to </a:t>
            </a:r>
            <a:r>
              <a:rPr lang="en-US" sz="1200" dirty="0" err="1"/>
              <a:t>tx</a:t>
            </a:r>
            <a:endParaRPr lang="en-US" sz="1200" dirty="0"/>
          </a:p>
        </p:txBody>
      </p:sp>
      <p:sp>
        <p:nvSpPr>
          <p:cNvPr id="142" name="Flowchart: Decision 141"/>
          <p:cNvSpPr/>
          <p:nvPr/>
        </p:nvSpPr>
        <p:spPr>
          <a:xfrm>
            <a:off x="3858997" y="5572894"/>
            <a:ext cx="1564218" cy="352926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sslClient</a:t>
            </a:r>
            <a:r>
              <a:rPr lang="en-US" sz="1000" dirty="0"/>
              <a:t>-&gt; read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187785" y="5063275"/>
            <a:ext cx="1560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tlsio_arduino_dowork</a:t>
            </a:r>
            <a:endParaRPr lang="en-US" sz="1200" dirty="0"/>
          </a:p>
        </p:txBody>
      </p:sp>
      <p:cxnSp>
        <p:nvCxnSpPr>
          <p:cNvPr id="148" name="Curved Connector 147"/>
          <p:cNvCxnSpPr>
            <a:stCxn id="44" idx="2"/>
            <a:endCxn id="142" idx="0"/>
          </p:cNvCxnSpPr>
          <p:nvPr/>
        </p:nvCxnSpPr>
        <p:spPr>
          <a:xfrm rot="5400000">
            <a:off x="4764156" y="4874713"/>
            <a:ext cx="575131" cy="8212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150"/>
          <p:cNvCxnSpPr>
            <a:stCxn id="142" idx="3"/>
          </p:cNvCxnSpPr>
          <p:nvPr/>
        </p:nvCxnSpPr>
        <p:spPr>
          <a:xfrm flipV="1">
            <a:off x="5423215" y="4997761"/>
            <a:ext cx="257824" cy="75159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154"/>
          <p:cNvCxnSpPr>
            <a:stCxn id="142" idx="2"/>
          </p:cNvCxnSpPr>
          <p:nvPr/>
        </p:nvCxnSpPr>
        <p:spPr>
          <a:xfrm rot="5400000" flipH="1" flipV="1">
            <a:off x="4788059" y="4869310"/>
            <a:ext cx="909557" cy="1203464"/>
          </a:xfrm>
          <a:prstGeom prst="curvedConnector4">
            <a:avLst>
              <a:gd name="adj1" fmla="val -25133"/>
              <a:gd name="adj2" fmla="val 998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5131232" y="550321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== 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4392071" y="5978545"/>
            <a:ext cx="1356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&gt; 0/</a:t>
            </a:r>
          </a:p>
          <a:p>
            <a:r>
              <a:rPr lang="en-US" sz="800" dirty="0" err="1"/>
              <a:t>on_io_byte_received</a:t>
            </a:r>
            <a:r>
              <a:rPr lang="en-US" sz="800" dirty="0"/>
              <a:t>(bytes)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853723" y="3407529"/>
            <a:ext cx="14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tlsio_arduino_send</a:t>
            </a:r>
            <a:r>
              <a:rPr lang="en-US" sz="1200" dirty="0"/>
              <a:t>/</a:t>
            </a:r>
          </a:p>
          <a:p>
            <a:r>
              <a:rPr lang="en-US" sz="800" dirty="0"/>
              <a:t>set  send callback functions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76276" y="3889627"/>
            <a:ext cx="1077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Block function</a:t>
            </a:r>
          </a:p>
        </p:txBody>
      </p:sp>
      <p:sp>
        <p:nvSpPr>
          <p:cNvPr id="172" name="Flowchart: Decision 171"/>
          <p:cNvSpPr/>
          <p:nvPr/>
        </p:nvSpPr>
        <p:spPr>
          <a:xfrm>
            <a:off x="7390819" y="5482701"/>
            <a:ext cx="1604210" cy="352926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sslClient</a:t>
            </a:r>
            <a:r>
              <a:rPr lang="en-US" sz="1000" dirty="0"/>
              <a:t>-&gt; connected</a:t>
            </a:r>
          </a:p>
        </p:txBody>
      </p:sp>
      <p:cxnSp>
        <p:nvCxnSpPr>
          <p:cNvPr id="173" name="Straight Arrow Connector 172"/>
          <p:cNvCxnSpPr>
            <a:stCxn id="101" idx="2"/>
            <a:endCxn id="172" idx="0"/>
          </p:cNvCxnSpPr>
          <p:nvPr/>
        </p:nvCxnSpPr>
        <p:spPr>
          <a:xfrm flipH="1">
            <a:off x="8192924" y="5086454"/>
            <a:ext cx="369" cy="39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8115841" y="5092037"/>
            <a:ext cx="1560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tlsio_arduino_dowork</a:t>
            </a:r>
            <a:endParaRPr lang="en-US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8756854" y="5399304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8144796" y="5771958"/>
            <a:ext cx="122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false/</a:t>
            </a:r>
          </a:p>
          <a:p>
            <a:r>
              <a:rPr lang="en-US" sz="800" dirty="0" err="1"/>
              <a:t>on_io_close_complete</a:t>
            </a:r>
            <a:r>
              <a:rPr lang="en-US" sz="800" dirty="0"/>
              <a:t>()</a:t>
            </a:r>
          </a:p>
        </p:txBody>
      </p:sp>
      <p:cxnSp>
        <p:nvCxnSpPr>
          <p:cNvPr id="177" name="Straight Arrow Connector 176"/>
          <p:cNvCxnSpPr>
            <a:stCxn id="172" idx="2"/>
            <a:endCxn id="192" idx="0"/>
          </p:cNvCxnSpPr>
          <p:nvPr/>
        </p:nvCxnSpPr>
        <p:spPr>
          <a:xfrm flipH="1">
            <a:off x="8191922" y="5835627"/>
            <a:ext cx="1002" cy="40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urved Connector 177"/>
          <p:cNvCxnSpPr>
            <a:stCxn id="172" idx="3"/>
            <a:endCxn id="183" idx="1"/>
          </p:cNvCxnSpPr>
          <p:nvPr/>
        </p:nvCxnSpPr>
        <p:spPr>
          <a:xfrm flipV="1">
            <a:off x="8995029" y="5482701"/>
            <a:ext cx="584908" cy="1764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urved Connector 178"/>
          <p:cNvCxnSpPr>
            <a:stCxn id="183" idx="0"/>
          </p:cNvCxnSpPr>
          <p:nvPr/>
        </p:nvCxnSpPr>
        <p:spPr>
          <a:xfrm rot="16200000" flipV="1">
            <a:off x="9532338" y="4524012"/>
            <a:ext cx="244918" cy="13195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Flowchart: Decision 182"/>
          <p:cNvSpPr/>
          <p:nvPr/>
        </p:nvSpPr>
        <p:spPr>
          <a:xfrm>
            <a:off x="9579937" y="5306238"/>
            <a:ext cx="1469254" cy="352926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counTry</a:t>
            </a:r>
            <a:r>
              <a:rPr lang="en-US" sz="1000" dirty="0"/>
              <a:t> - -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9634096" y="4847684"/>
            <a:ext cx="955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countTry</a:t>
            </a:r>
            <a:r>
              <a:rPr lang="en-US" sz="1200" dirty="0"/>
              <a:t> &gt; 0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1025126" y="5383182"/>
            <a:ext cx="1091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countTry</a:t>
            </a:r>
            <a:r>
              <a:rPr lang="en-US" sz="1200" dirty="0"/>
              <a:t> &lt;= 0/</a:t>
            </a:r>
          </a:p>
          <a:p>
            <a:r>
              <a:rPr lang="en-US" sz="800" dirty="0" err="1"/>
              <a:t>on_io_error</a:t>
            </a:r>
            <a:r>
              <a:rPr lang="en-US" sz="800" dirty="0"/>
              <a:t>()</a:t>
            </a:r>
          </a:p>
        </p:txBody>
      </p:sp>
      <p:cxnSp>
        <p:nvCxnSpPr>
          <p:cNvPr id="188" name="Curved Connector 187"/>
          <p:cNvCxnSpPr>
            <a:stCxn id="183" idx="3"/>
            <a:endCxn id="62" idx="3"/>
          </p:cNvCxnSpPr>
          <p:nvPr/>
        </p:nvCxnSpPr>
        <p:spPr>
          <a:xfrm flipH="1" flipV="1">
            <a:off x="9963376" y="2660835"/>
            <a:ext cx="1085815" cy="2821866"/>
          </a:xfrm>
          <a:prstGeom prst="curvedConnector3">
            <a:avLst>
              <a:gd name="adj1" fmla="val -21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6543858" y="1692353"/>
            <a:ext cx="224589" cy="224589"/>
          </a:xfrm>
          <a:prstGeom prst="ellipse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92" name="Oval 191"/>
          <p:cNvSpPr/>
          <p:nvPr/>
        </p:nvSpPr>
        <p:spPr>
          <a:xfrm>
            <a:off x="8079627" y="6240544"/>
            <a:ext cx="224589" cy="224589"/>
          </a:xfrm>
          <a:prstGeom prst="ellipse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194" name="Curved Connector 193"/>
          <p:cNvCxnSpPr>
            <a:stCxn id="191" idx="2"/>
            <a:endCxn id="15" idx="3"/>
          </p:cNvCxnSpPr>
          <p:nvPr/>
        </p:nvCxnSpPr>
        <p:spPr>
          <a:xfrm rot="10800000" flipV="1">
            <a:off x="6252410" y="1804647"/>
            <a:ext cx="291449" cy="2116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urved Connector 241"/>
          <p:cNvCxnSpPr>
            <a:stCxn id="101" idx="3"/>
            <a:endCxn id="4" idx="6"/>
          </p:cNvCxnSpPr>
          <p:nvPr/>
        </p:nvCxnSpPr>
        <p:spPr>
          <a:xfrm flipH="1" flipV="1">
            <a:off x="5574632" y="376989"/>
            <a:ext cx="3420398" cy="4604121"/>
          </a:xfrm>
          <a:prstGeom prst="curvedConnector3">
            <a:avLst>
              <a:gd name="adj1" fmla="val -5499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9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156</Words>
  <Application>Microsoft Office PowerPoint</Application>
  <PresentationFormat>Widescreen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Perez Mokarzel</dc:creator>
  <cp:lastModifiedBy>Marcos Perez Mokarzel</cp:lastModifiedBy>
  <cp:revision>17</cp:revision>
  <dcterms:created xsi:type="dcterms:W3CDTF">2016-09-06T15:15:41Z</dcterms:created>
  <dcterms:modified xsi:type="dcterms:W3CDTF">2016-09-06T23:08:33Z</dcterms:modified>
</cp:coreProperties>
</file>