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2"/>
    <p:sldId id="281" r:id="rId3"/>
    <p:sldId id="282" r:id="rId4"/>
    <p:sldId id="283" r:id="rId5"/>
    <p:sldId id="284" r:id="rId6"/>
    <p:sldId id="285" r:id="rId7"/>
    <p:sldId id="278" r:id="rId8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51E"/>
    <a:srgbClr val="FF051F"/>
    <a:srgbClr val="F8F4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55"/>
    <p:restoredTop sz="94694"/>
  </p:normalViewPr>
  <p:slideViewPr>
    <p:cSldViewPr>
      <p:cViewPr varScale="1">
        <p:scale>
          <a:sx n="66" d="100"/>
          <a:sy n="66" d="100"/>
        </p:scale>
        <p:origin x="90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a Lorena Arias Sanchez" userId="c86e1187-bfce-4f4b-90d6-cde959419d56" providerId="ADAL" clId="{1779937B-A31A-4DEE-B82C-800533B99ABD}"/>
    <pc:docChg chg="custSel addSld modSld addMainMaster delMainMaster modMainMaster">
      <pc:chgData name="Claudia Lorena Arias Sanchez" userId="c86e1187-bfce-4f4b-90d6-cde959419d56" providerId="ADAL" clId="{1779937B-A31A-4DEE-B82C-800533B99ABD}" dt="2025-01-28T20:54:40.340" v="27" actId="700"/>
      <pc:docMkLst>
        <pc:docMk/>
      </pc:docMkLst>
      <pc:sldChg chg="new mod modClrScheme chgLayout">
        <pc:chgData name="Claudia Lorena Arias Sanchez" userId="c86e1187-bfce-4f4b-90d6-cde959419d56" providerId="ADAL" clId="{1779937B-A31A-4DEE-B82C-800533B99ABD}" dt="2025-01-28T20:54:40.340" v="27" actId="700"/>
        <pc:sldMkLst>
          <pc:docMk/>
          <pc:sldMk cId="1969960598" sldId="282"/>
        </pc:sldMkLst>
      </pc:sldChg>
      <pc:sldMasterChg chg="new del mod addSldLayout delSldLayout">
        <pc:chgData name="Claudia Lorena Arias Sanchez" userId="c86e1187-bfce-4f4b-90d6-cde959419d56" providerId="ADAL" clId="{1779937B-A31A-4DEE-B82C-800533B99ABD}" dt="2025-01-28T20:54:29.481" v="25" actId="2696"/>
        <pc:sldMasterMkLst>
          <pc:docMk/>
          <pc:sldMasterMk cId="3143146888" sldId="2147483678"/>
        </pc:sldMasterMkLst>
        <pc:sldLayoutChg chg="new del replId">
          <pc:chgData name="Claudia Lorena Arias Sanchez" userId="c86e1187-bfce-4f4b-90d6-cde959419d56" providerId="ADAL" clId="{1779937B-A31A-4DEE-B82C-800533B99ABD}" dt="2025-01-28T20:54:29.468" v="14" actId="2696"/>
          <pc:sldLayoutMkLst>
            <pc:docMk/>
            <pc:sldMasterMk cId="3143146888" sldId="2147483678"/>
            <pc:sldLayoutMk cId="4219929341" sldId="2147483679"/>
          </pc:sldLayoutMkLst>
        </pc:sldLayoutChg>
        <pc:sldLayoutChg chg="new del replId">
          <pc:chgData name="Claudia Lorena Arias Sanchez" userId="c86e1187-bfce-4f4b-90d6-cde959419d56" providerId="ADAL" clId="{1779937B-A31A-4DEE-B82C-800533B99ABD}" dt="2025-01-28T20:54:29.469" v="15" actId="2696"/>
          <pc:sldLayoutMkLst>
            <pc:docMk/>
            <pc:sldMasterMk cId="3143146888" sldId="2147483678"/>
            <pc:sldLayoutMk cId="2293061642" sldId="2147483680"/>
          </pc:sldLayoutMkLst>
        </pc:sldLayoutChg>
        <pc:sldLayoutChg chg="new del replId">
          <pc:chgData name="Claudia Lorena Arias Sanchez" userId="c86e1187-bfce-4f4b-90d6-cde959419d56" providerId="ADAL" clId="{1779937B-A31A-4DEE-B82C-800533B99ABD}" dt="2025-01-28T20:54:29.470" v="16" actId="2696"/>
          <pc:sldLayoutMkLst>
            <pc:docMk/>
            <pc:sldMasterMk cId="3143146888" sldId="2147483678"/>
            <pc:sldLayoutMk cId="182460957" sldId="2147483681"/>
          </pc:sldLayoutMkLst>
        </pc:sldLayoutChg>
        <pc:sldLayoutChg chg="new del replId">
          <pc:chgData name="Claudia Lorena Arias Sanchez" userId="c86e1187-bfce-4f4b-90d6-cde959419d56" providerId="ADAL" clId="{1779937B-A31A-4DEE-B82C-800533B99ABD}" dt="2025-01-28T20:54:29.471" v="17" actId="2696"/>
          <pc:sldLayoutMkLst>
            <pc:docMk/>
            <pc:sldMasterMk cId="3143146888" sldId="2147483678"/>
            <pc:sldLayoutMk cId="3506478793" sldId="2147483682"/>
          </pc:sldLayoutMkLst>
        </pc:sldLayoutChg>
        <pc:sldLayoutChg chg="new del replId">
          <pc:chgData name="Claudia Lorena Arias Sanchez" userId="c86e1187-bfce-4f4b-90d6-cde959419d56" providerId="ADAL" clId="{1779937B-A31A-4DEE-B82C-800533B99ABD}" dt="2025-01-28T20:54:29.473" v="18" actId="2696"/>
          <pc:sldLayoutMkLst>
            <pc:docMk/>
            <pc:sldMasterMk cId="3143146888" sldId="2147483678"/>
            <pc:sldLayoutMk cId="2268615768" sldId="2147483683"/>
          </pc:sldLayoutMkLst>
        </pc:sldLayoutChg>
        <pc:sldLayoutChg chg="new del replId">
          <pc:chgData name="Claudia Lorena Arias Sanchez" userId="c86e1187-bfce-4f4b-90d6-cde959419d56" providerId="ADAL" clId="{1779937B-A31A-4DEE-B82C-800533B99ABD}" dt="2025-01-28T20:54:29.474" v="19" actId="2696"/>
          <pc:sldLayoutMkLst>
            <pc:docMk/>
            <pc:sldMasterMk cId="3143146888" sldId="2147483678"/>
            <pc:sldLayoutMk cId="1449647972" sldId="2147483684"/>
          </pc:sldLayoutMkLst>
        </pc:sldLayoutChg>
        <pc:sldLayoutChg chg="new del replId">
          <pc:chgData name="Claudia Lorena Arias Sanchez" userId="c86e1187-bfce-4f4b-90d6-cde959419d56" providerId="ADAL" clId="{1779937B-A31A-4DEE-B82C-800533B99ABD}" dt="2025-01-28T20:54:29.475" v="20" actId="2696"/>
          <pc:sldLayoutMkLst>
            <pc:docMk/>
            <pc:sldMasterMk cId="3143146888" sldId="2147483678"/>
            <pc:sldLayoutMk cId="3231568449" sldId="2147483685"/>
          </pc:sldLayoutMkLst>
        </pc:sldLayoutChg>
        <pc:sldLayoutChg chg="new del replId">
          <pc:chgData name="Claudia Lorena Arias Sanchez" userId="c86e1187-bfce-4f4b-90d6-cde959419d56" providerId="ADAL" clId="{1779937B-A31A-4DEE-B82C-800533B99ABD}" dt="2025-01-28T20:54:29.476" v="21" actId="2696"/>
          <pc:sldLayoutMkLst>
            <pc:docMk/>
            <pc:sldMasterMk cId="3143146888" sldId="2147483678"/>
            <pc:sldLayoutMk cId="1681010802" sldId="2147483686"/>
          </pc:sldLayoutMkLst>
        </pc:sldLayoutChg>
        <pc:sldLayoutChg chg="new del replId">
          <pc:chgData name="Claudia Lorena Arias Sanchez" userId="c86e1187-bfce-4f4b-90d6-cde959419d56" providerId="ADAL" clId="{1779937B-A31A-4DEE-B82C-800533B99ABD}" dt="2025-01-28T20:54:29.477" v="22" actId="2696"/>
          <pc:sldLayoutMkLst>
            <pc:docMk/>
            <pc:sldMasterMk cId="3143146888" sldId="2147483678"/>
            <pc:sldLayoutMk cId="1754474556" sldId="2147483687"/>
          </pc:sldLayoutMkLst>
        </pc:sldLayoutChg>
        <pc:sldLayoutChg chg="new del replId">
          <pc:chgData name="Claudia Lorena Arias Sanchez" userId="c86e1187-bfce-4f4b-90d6-cde959419d56" providerId="ADAL" clId="{1779937B-A31A-4DEE-B82C-800533B99ABD}" dt="2025-01-28T20:54:29.478" v="23" actId="2696"/>
          <pc:sldLayoutMkLst>
            <pc:docMk/>
            <pc:sldMasterMk cId="3143146888" sldId="2147483678"/>
            <pc:sldLayoutMk cId="2909253404" sldId="2147483688"/>
          </pc:sldLayoutMkLst>
        </pc:sldLayoutChg>
        <pc:sldLayoutChg chg="new del replId">
          <pc:chgData name="Claudia Lorena Arias Sanchez" userId="c86e1187-bfce-4f4b-90d6-cde959419d56" providerId="ADAL" clId="{1779937B-A31A-4DEE-B82C-800533B99ABD}" dt="2025-01-28T20:54:29.479" v="24" actId="2696"/>
          <pc:sldLayoutMkLst>
            <pc:docMk/>
            <pc:sldMasterMk cId="3143146888" sldId="2147483678"/>
            <pc:sldLayoutMk cId="1189949931" sldId="2147483689"/>
          </pc:sldLayoutMkLst>
        </pc:sldLayoutChg>
      </pc:sldMasterChg>
      <pc:sldMasterChg chg="new del mod addSldLayout delSldLayout">
        <pc:chgData name="Claudia Lorena Arias Sanchez" userId="c86e1187-bfce-4f4b-90d6-cde959419d56" providerId="ADAL" clId="{1779937B-A31A-4DEE-B82C-800533B99ABD}" dt="2025-01-28T20:54:19.068" v="13" actId="2696"/>
        <pc:sldMasterMkLst>
          <pc:docMk/>
          <pc:sldMasterMk cId="1168851360" sldId="2147483690"/>
        </pc:sldMasterMkLst>
        <pc:sldLayoutChg chg="new del replId">
          <pc:chgData name="Claudia Lorena Arias Sanchez" userId="c86e1187-bfce-4f4b-90d6-cde959419d56" providerId="ADAL" clId="{1779937B-A31A-4DEE-B82C-800533B99ABD}" dt="2025-01-28T20:54:19.048" v="2" actId="2696"/>
          <pc:sldLayoutMkLst>
            <pc:docMk/>
            <pc:sldMasterMk cId="1168851360" sldId="2147483690"/>
            <pc:sldLayoutMk cId="1227769475" sldId="2147483691"/>
          </pc:sldLayoutMkLst>
        </pc:sldLayoutChg>
        <pc:sldLayoutChg chg="new del replId">
          <pc:chgData name="Claudia Lorena Arias Sanchez" userId="c86e1187-bfce-4f4b-90d6-cde959419d56" providerId="ADAL" clId="{1779937B-A31A-4DEE-B82C-800533B99ABD}" dt="2025-01-28T20:54:19.051" v="3" actId="2696"/>
          <pc:sldLayoutMkLst>
            <pc:docMk/>
            <pc:sldMasterMk cId="1168851360" sldId="2147483690"/>
            <pc:sldLayoutMk cId="1586325136" sldId="2147483692"/>
          </pc:sldLayoutMkLst>
        </pc:sldLayoutChg>
        <pc:sldLayoutChg chg="new del replId">
          <pc:chgData name="Claudia Lorena Arias Sanchez" userId="c86e1187-bfce-4f4b-90d6-cde959419d56" providerId="ADAL" clId="{1779937B-A31A-4DEE-B82C-800533B99ABD}" dt="2025-01-28T20:54:19.052" v="4" actId="2696"/>
          <pc:sldLayoutMkLst>
            <pc:docMk/>
            <pc:sldMasterMk cId="1168851360" sldId="2147483690"/>
            <pc:sldLayoutMk cId="1205977875" sldId="2147483693"/>
          </pc:sldLayoutMkLst>
        </pc:sldLayoutChg>
        <pc:sldLayoutChg chg="new del replId">
          <pc:chgData name="Claudia Lorena Arias Sanchez" userId="c86e1187-bfce-4f4b-90d6-cde959419d56" providerId="ADAL" clId="{1779937B-A31A-4DEE-B82C-800533B99ABD}" dt="2025-01-28T20:54:19.055" v="5" actId="2696"/>
          <pc:sldLayoutMkLst>
            <pc:docMk/>
            <pc:sldMasterMk cId="1168851360" sldId="2147483690"/>
            <pc:sldLayoutMk cId="3726363491" sldId="2147483694"/>
          </pc:sldLayoutMkLst>
        </pc:sldLayoutChg>
        <pc:sldLayoutChg chg="new del replId">
          <pc:chgData name="Claudia Lorena Arias Sanchez" userId="c86e1187-bfce-4f4b-90d6-cde959419d56" providerId="ADAL" clId="{1779937B-A31A-4DEE-B82C-800533B99ABD}" dt="2025-01-28T20:54:19.057" v="6" actId="2696"/>
          <pc:sldLayoutMkLst>
            <pc:docMk/>
            <pc:sldMasterMk cId="1168851360" sldId="2147483690"/>
            <pc:sldLayoutMk cId="338854040" sldId="2147483695"/>
          </pc:sldLayoutMkLst>
        </pc:sldLayoutChg>
        <pc:sldLayoutChg chg="new del replId">
          <pc:chgData name="Claudia Lorena Arias Sanchez" userId="c86e1187-bfce-4f4b-90d6-cde959419d56" providerId="ADAL" clId="{1779937B-A31A-4DEE-B82C-800533B99ABD}" dt="2025-01-28T20:54:19.060" v="7" actId="2696"/>
          <pc:sldLayoutMkLst>
            <pc:docMk/>
            <pc:sldMasterMk cId="1168851360" sldId="2147483690"/>
            <pc:sldLayoutMk cId="3213753566" sldId="2147483696"/>
          </pc:sldLayoutMkLst>
        </pc:sldLayoutChg>
        <pc:sldLayoutChg chg="new del replId">
          <pc:chgData name="Claudia Lorena Arias Sanchez" userId="c86e1187-bfce-4f4b-90d6-cde959419d56" providerId="ADAL" clId="{1779937B-A31A-4DEE-B82C-800533B99ABD}" dt="2025-01-28T20:54:19.061" v="8" actId="2696"/>
          <pc:sldLayoutMkLst>
            <pc:docMk/>
            <pc:sldMasterMk cId="1168851360" sldId="2147483690"/>
            <pc:sldLayoutMk cId="3682833632" sldId="2147483697"/>
          </pc:sldLayoutMkLst>
        </pc:sldLayoutChg>
        <pc:sldLayoutChg chg="new del replId">
          <pc:chgData name="Claudia Lorena Arias Sanchez" userId="c86e1187-bfce-4f4b-90d6-cde959419d56" providerId="ADAL" clId="{1779937B-A31A-4DEE-B82C-800533B99ABD}" dt="2025-01-28T20:54:19.063" v="9" actId="2696"/>
          <pc:sldLayoutMkLst>
            <pc:docMk/>
            <pc:sldMasterMk cId="1168851360" sldId="2147483690"/>
            <pc:sldLayoutMk cId="1394986105" sldId="2147483698"/>
          </pc:sldLayoutMkLst>
        </pc:sldLayoutChg>
        <pc:sldLayoutChg chg="new del replId">
          <pc:chgData name="Claudia Lorena Arias Sanchez" userId="c86e1187-bfce-4f4b-90d6-cde959419d56" providerId="ADAL" clId="{1779937B-A31A-4DEE-B82C-800533B99ABD}" dt="2025-01-28T20:54:19.065" v="10" actId="2696"/>
          <pc:sldLayoutMkLst>
            <pc:docMk/>
            <pc:sldMasterMk cId="1168851360" sldId="2147483690"/>
            <pc:sldLayoutMk cId="3747565690" sldId="2147483699"/>
          </pc:sldLayoutMkLst>
        </pc:sldLayoutChg>
        <pc:sldLayoutChg chg="new del replId">
          <pc:chgData name="Claudia Lorena Arias Sanchez" userId="c86e1187-bfce-4f4b-90d6-cde959419d56" providerId="ADAL" clId="{1779937B-A31A-4DEE-B82C-800533B99ABD}" dt="2025-01-28T20:54:19.066" v="11" actId="2696"/>
          <pc:sldLayoutMkLst>
            <pc:docMk/>
            <pc:sldMasterMk cId="1168851360" sldId="2147483690"/>
            <pc:sldLayoutMk cId="1575430749" sldId="2147483700"/>
          </pc:sldLayoutMkLst>
        </pc:sldLayoutChg>
        <pc:sldLayoutChg chg="new del replId">
          <pc:chgData name="Claudia Lorena Arias Sanchez" userId="c86e1187-bfce-4f4b-90d6-cde959419d56" providerId="ADAL" clId="{1779937B-A31A-4DEE-B82C-800533B99ABD}" dt="2025-01-28T20:54:19.067" v="12" actId="2696"/>
          <pc:sldLayoutMkLst>
            <pc:docMk/>
            <pc:sldMasterMk cId="1168851360" sldId="2147483690"/>
            <pc:sldLayoutMk cId="1743090864" sldId="214748370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BE16898-B18B-0579-3F18-4E3DD0C41F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4E49376-72F1-FCC7-7AB0-BC37C167E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018" y="1710786"/>
            <a:ext cx="19071465" cy="907965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16D24D1-11AE-6484-5BA9-B2BAEB6E8D0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7058" y="551756"/>
            <a:ext cx="2102485" cy="69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5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C66FC48-4562-42F1-7E45-9DD2E026FD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017" y="1710786"/>
            <a:ext cx="19071465" cy="9079653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B1B13924-5B94-8C86-A350-343891A7CB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7058" y="551756"/>
            <a:ext cx="2102485" cy="69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75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F794F00B-0395-7038-CBC5-96775BC722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016" y="1710088"/>
            <a:ext cx="19047459" cy="906822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45DFD1A4-A866-CD54-693D-48331EC88EA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7058" y="551756"/>
            <a:ext cx="2102485" cy="69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88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FC3EC949-7EBE-3906-9091-9794050381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9566" y="1710778"/>
            <a:ext cx="19085249" cy="908621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700D285-C990-E6A2-EF51-F80235EE46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7058" y="551756"/>
            <a:ext cx="2102485" cy="69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73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E62CBCF-B1AA-7FCD-A067-BC8D98A3F9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293" y="1710778"/>
            <a:ext cx="19056516" cy="9072536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3FC14DC-2FB7-029A-C1F8-85A30996398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7058" y="551756"/>
            <a:ext cx="2102485" cy="69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74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7993BA3-7E62-6830-C666-587D7EDB9C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293" y="1710778"/>
            <a:ext cx="19056516" cy="9072536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51141120-6718-CDB1-9DA9-67E98334F3D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7058" y="551756"/>
            <a:ext cx="2102485" cy="69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17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BE16898-B18B-0579-3F18-4E3DD0C41F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397"/>
            <a:ext cx="20104096" cy="1130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5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8C4E6A5-37A9-CA41-CFFE-0D02790DBBD3}"/>
              </a:ext>
            </a:extLst>
          </p:cNvPr>
          <p:cNvSpPr/>
          <p:nvPr userDrawn="1"/>
        </p:nvSpPr>
        <p:spPr>
          <a:xfrm>
            <a:off x="528620" y="1710786"/>
            <a:ext cx="19047460" cy="9072245"/>
          </a:xfrm>
          <a:custGeom>
            <a:avLst/>
            <a:gdLst/>
            <a:ahLst/>
            <a:cxnLst/>
            <a:rect l="l" t="t" r="r" b="b"/>
            <a:pathLst>
              <a:path w="19047460" h="9072245">
                <a:moveTo>
                  <a:pt x="18703776" y="0"/>
                </a:moveTo>
                <a:lnTo>
                  <a:pt x="343078" y="0"/>
                </a:lnTo>
                <a:lnTo>
                  <a:pt x="296526" y="3131"/>
                </a:lnTo>
                <a:lnTo>
                  <a:pt x="251876" y="12254"/>
                </a:lnTo>
                <a:lnTo>
                  <a:pt x="209539" y="26960"/>
                </a:lnTo>
                <a:lnTo>
                  <a:pt x="169923" y="46839"/>
                </a:lnTo>
                <a:lnTo>
                  <a:pt x="133436" y="71483"/>
                </a:lnTo>
                <a:lnTo>
                  <a:pt x="100487" y="100483"/>
                </a:lnTo>
                <a:lnTo>
                  <a:pt x="71486" y="133431"/>
                </a:lnTo>
                <a:lnTo>
                  <a:pt x="46841" y="169918"/>
                </a:lnTo>
                <a:lnTo>
                  <a:pt x="26961" y="209535"/>
                </a:lnTo>
                <a:lnTo>
                  <a:pt x="12255" y="251873"/>
                </a:lnTo>
                <a:lnTo>
                  <a:pt x="3132" y="296523"/>
                </a:lnTo>
                <a:lnTo>
                  <a:pt x="0" y="343078"/>
                </a:lnTo>
                <a:lnTo>
                  <a:pt x="0" y="8728969"/>
                </a:lnTo>
                <a:lnTo>
                  <a:pt x="3132" y="8775522"/>
                </a:lnTo>
                <a:lnTo>
                  <a:pt x="12255" y="8820171"/>
                </a:lnTo>
                <a:lnTo>
                  <a:pt x="26961" y="8862508"/>
                </a:lnTo>
                <a:lnTo>
                  <a:pt x="46841" y="8902125"/>
                </a:lnTo>
                <a:lnTo>
                  <a:pt x="71486" y="8938612"/>
                </a:lnTo>
                <a:lnTo>
                  <a:pt x="100487" y="8971560"/>
                </a:lnTo>
                <a:lnTo>
                  <a:pt x="133436" y="9000561"/>
                </a:lnTo>
                <a:lnTo>
                  <a:pt x="169923" y="9025206"/>
                </a:lnTo>
                <a:lnTo>
                  <a:pt x="209539" y="9045086"/>
                </a:lnTo>
                <a:lnTo>
                  <a:pt x="251876" y="9059792"/>
                </a:lnTo>
                <a:lnTo>
                  <a:pt x="296526" y="9068916"/>
                </a:lnTo>
                <a:lnTo>
                  <a:pt x="343078" y="9072048"/>
                </a:lnTo>
                <a:lnTo>
                  <a:pt x="18703776" y="9072048"/>
                </a:lnTo>
                <a:lnTo>
                  <a:pt x="18750330" y="9068916"/>
                </a:lnTo>
                <a:lnTo>
                  <a:pt x="18794981" y="9059792"/>
                </a:lnTo>
                <a:lnTo>
                  <a:pt x="18837319" y="9045086"/>
                </a:lnTo>
                <a:lnTo>
                  <a:pt x="18876936" y="9025206"/>
                </a:lnTo>
                <a:lnTo>
                  <a:pt x="18913422" y="9000561"/>
                </a:lnTo>
                <a:lnTo>
                  <a:pt x="18946370" y="8971560"/>
                </a:lnTo>
                <a:lnTo>
                  <a:pt x="18975371" y="8938612"/>
                </a:lnTo>
                <a:lnTo>
                  <a:pt x="19000015" y="8902125"/>
                </a:lnTo>
                <a:lnTo>
                  <a:pt x="19019894" y="8862508"/>
                </a:lnTo>
                <a:lnTo>
                  <a:pt x="19034599" y="8820171"/>
                </a:lnTo>
                <a:lnTo>
                  <a:pt x="19043722" y="8775522"/>
                </a:lnTo>
                <a:lnTo>
                  <a:pt x="19046854" y="8728969"/>
                </a:lnTo>
                <a:lnTo>
                  <a:pt x="19046854" y="343078"/>
                </a:lnTo>
                <a:lnTo>
                  <a:pt x="19043722" y="296523"/>
                </a:lnTo>
                <a:lnTo>
                  <a:pt x="19034599" y="251873"/>
                </a:lnTo>
                <a:lnTo>
                  <a:pt x="19019894" y="209535"/>
                </a:lnTo>
                <a:lnTo>
                  <a:pt x="19000015" y="169918"/>
                </a:lnTo>
                <a:lnTo>
                  <a:pt x="18975371" y="133431"/>
                </a:lnTo>
                <a:lnTo>
                  <a:pt x="18946370" y="100483"/>
                </a:lnTo>
                <a:lnTo>
                  <a:pt x="18913422" y="71483"/>
                </a:lnTo>
                <a:lnTo>
                  <a:pt x="18876936" y="46839"/>
                </a:lnTo>
                <a:lnTo>
                  <a:pt x="18837319" y="26960"/>
                </a:lnTo>
                <a:lnTo>
                  <a:pt x="18794981" y="12254"/>
                </a:lnTo>
                <a:lnTo>
                  <a:pt x="18750330" y="3131"/>
                </a:lnTo>
                <a:lnTo>
                  <a:pt x="18703776" y="0"/>
                </a:lnTo>
                <a:close/>
              </a:path>
            </a:pathLst>
          </a:custGeom>
          <a:solidFill>
            <a:srgbClr val="F8F4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E610A72-35FF-D95D-1EC0-0C85A9EBFB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7058" y="551756"/>
            <a:ext cx="2102485" cy="69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7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8078980-B2E0-BFC6-F12D-82E26DE66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350" y="0"/>
            <a:ext cx="20269200" cy="11309350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E01984FE-3D4F-E67F-4FEE-B68273B5D17B}"/>
              </a:ext>
            </a:extLst>
          </p:cNvPr>
          <p:cNvSpPr/>
          <p:nvPr userDrawn="1"/>
        </p:nvSpPr>
        <p:spPr>
          <a:xfrm>
            <a:off x="528618" y="1710786"/>
            <a:ext cx="11817985" cy="9072245"/>
          </a:xfrm>
          <a:custGeom>
            <a:avLst/>
            <a:gdLst/>
            <a:ahLst/>
            <a:cxnLst/>
            <a:rect l="l" t="t" r="r" b="b"/>
            <a:pathLst>
              <a:path w="11817985" h="9072245">
                <a:moveTo>
                  <a:pt x="11474394" y="0"/>
                </a:moveTo>
                <a:lnTo>
                  <a:pt x="343089" y="0"/>
                </a:lnTo>
                <a:lnTo>
                  <a:pt x="296534" y="3131"/>
                </a:lnTo>
                <a:lnTo>
                  <a:pt x="251882" y="12254"/>
                </a:lnTo>
                <a:lnTo>
                  <a:pt x="209544" y="26960"/>
                </a:lnTo>
                <a:lnTo>
                  <a:pt x="169926" y="46839"/>
                </a:lnTo>
                <a:lnTo>
                  <a:pt x="133438" y="71483"/>
                </a:lnTo>
                <a:lnTo>
                  <a:pt x="100489" y="100483"/>
                </a:lnTo>
                <a:lnTo>
                  <a:pt x="71487" y="133431"/>
                </a:lnTo>
                <a:lnTo>
                  <a:pt x="46842" y="169918"/>
                </a:lnTo>
                <a:lnTo>
                  <a:pt x="26961" y="209535"/>
                </a:lnTo>
                <a:lnTo>
                  <a:pt x="12255" y="251873"/>
                </a:lnTo>
                <a:lnTo>
                  <a:pt x="3132" y="296523"/>
                </a:lnTo>
                <a:lnTo>
                  <a:pt x="0" y="343078"/>
                </a:lnTo>
                <a:lnTo>
                  <a:pt x="0" y="8728969"/>
                </a:lnTo>
                <a:lnTo>
                  <a:pt x="3132" y="8775522"/>
                </a:lnTo>
                <a:lnTo>
                  <a:pt x="12255" y="8820171"/>
                </a:lnTo>
                <a:lnTo>
                  <a:pt x="26961" y="8862508"/>
                </a:lnTo>
                <a:lnTo>
                  <a:pt x="46842" y="8902125"/>
                </a:lnTo>
                <a:lnTo>
                  <a:pt x="71487" y="8938612"/>
                </a:lnTo>
                <a:lnTo>
                  <a:pt x="100489" y="8971560"/>
                </a:lnTo>
                <a:lnTo>
                  <a:pt x="133438" y="9000561"/>
                </a:lnTo>
                <a:lnTo>
                  <a:pt x="169926" y="9025206"/>
                </a:lnTo>
                <a:lnTo>
                  <a:pt x="209544" y="9045086"/>
                </a:lnTo>
                <a:lnTo>
                  <a:pt x="251882" y="9059792"/>
                </a:lnTo>
                <a:lnTo>
                  <a:pt x="296534" y="9068916"/>
                </a:lnTo>
                <a:lnTo>
                  <a:pt x="343089" y="9072048"/>
                </a:lnTo>
                <a:lnTo>
                  <a:pt x="11474394" y="9072048"/>
                </a:lnTo>
                <a:lnTo>
                  <a:pt x="11520948" y="9068916"/>
                </a:lnTo>
                <a:lnTo>
                  <a:pt x="11565599" y="9059792"/>
                </a:lnTo>
                <a:lnTo>
                  <a:pt x="11607937" y="9045086"/>
                </a:lnTo>
                <a:lnTo>
                  <a:pt x="11647554" y="9025206"/>
                </a:lnTo>
                <a:lnTo>
                  <a:pt x="11684040" y="9000561"/>
                </a:lnTo>
                <a:lnTo>
                  <a:pt x="11716988" y="8971560"/>
                </a:lnTo>
                <a:lnTo>
                  <a:pt x="11745989" y="8938612"/>
                </a:lnTo>
                <a:lnTo>
                  <a:pt x="11770633" y="8902125"/>
                </a:lnTo>
                <a:lnTo>
                  <a:pt x="11790512" y="8862508"/>
                </a:lnTo>
                <a:lnTo>
                  <a:pt x="11805217" y="8820171"/>
                </a:lnTo>
                <a:lnTo>
                  <a:pt x="11814340" y="8775522"/>
                </a:lnTo>
                <a:lnTo>
                  <a:pt x="11817472" y="8728969"/>
                </a:lnTo>
                <a:lnTo>
                  <a:pt x="11817472" y="343078"/>
                </a:lnTo>
                <a:lnTo>
                  <a:pt x="11814340" y="296523"/>
                </a:lnTo>
                <a:lnTo>
                  <a:pt x="11805217" y="251873"/>
                </a:lnTo>
                <a:lnTo>
                  <a:pt x="11790512" y="209535"/>
                </a:lnTo>
                <a:lnTo>
                  <a:pt x="11770633" y="169918"/>
                </a:lnTo>
                <a:lnTo>
                  <a:pt x="11745989" y="133431"/>
                </a:lnTo>
                <a:lnTo>
                  <a:pt x="11716988" y="100483"/>
                </a:lnTo>
                <a:lnTo>
                  <a:pt x="11684040" y="71483"/>
                </a:lnTo>
                <a:lnTo>
                  <a:pt x="11647554" y="46839"/>
                </a:lnTo>
                <a:lnTo>
                  <a:pt x="11607937" y="26960"/>
                </a:lnTo>
                <a:lnTo>
                  <a:pt x="11565599" y="12254"/>
                </a:lnTo>
                <a:lnTo>
                  <a:pt x="11520948" y="3131"/>
                </a:lnTo>
                <a:lnTo>
                  <a:pt x="114743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ADA92D-79E0-75FB-4C48-9FC5CBAA04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7058" y="551756"/>
            <a:ext cx="2102485" cy="69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4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8078980-B2E0-BFC6-F12D-82E26DE66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350" y="0"/>
            <a:ext cx="20269200" cy="113093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491E232-45DC-A874-9BB0-BA012F8F01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7058" y="551756"/>
            <a:ext cx="2102485" cy="69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4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8078980-B2E0-BFC6-F12D-82E26DE66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350" y="0"/>
            <a:ext cx="20269200" cy="11309350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3C35D062-3FB9-1D78-D6B8-C84B784F8EB3}"/>
              </a:ext>
            </a:extLst>
          </p:cNvPr>
          <p:cNvSpPr/>
          <p:nvPr userDrawn="1"/>
        </p:nvSpPr>
        <p:spPr>
          <a:xfrm>
            <a:off x="528618" y="1710786"/>
            <a:ext cx="11817985" cy="9072245"/>
          </a:xfrm>
          <a:custGeom>
            <a:avLst/>
            <a:gdLst/>
            <a:ahLst/>
            <a:cxnLst/>
            <a:rect l="l" t="t" r="r" b="b"/>
            <a:pathLst>
              <a:path w="11817985" h="9072245">
                <a:moveTo>
                  <a:pt x="11474394" y="0"/>
                </a:moveTo>
                <a:lnTo>
                  <a:pt x="343089" y="0"/>
                </a:lnTo>
                <a:lnTo>
                  <a:pt x="296534" y="3131"/>
                </a:lnTo>
                <a:lnTo>
                  <a:pt x="251882" y="12254"/>
                </a:lnTo>
                <a:lnTo>
                  <a:pt x="209544" y="26960"/>
                </a:lnTo>
                <a:lnTo>
                  <a:pt x="169926" y="46839"/>
                </a:lnTo>
                <a:lnTo>
                  <a:pt x="133438" y="71483"/>
                </a:lnTo>
                <a:lnTo>
                  <a:pt x="100489" y="100483"/>
                </a:lnTo>
                <a:lnTo>
                  <a:pt x="71487" y="133431"/>
                </a:lnTo>
                <a:lnTo>
                  <a:pt x="46842" y="169918"/>
                </a:lnTo>
                <a:lnTo>
                  <a:pt x="26961" y="209535"/>
                </a:lnTo>
                <a:lnTo>
                  <a:pt x="12255" y="251873"/>
                </a:lnTo>
                <a:lnTo>
                  <a:pt x="3132" y="296523"/>
                </a:lnTo>
                <a:lnTo>
                  <a:pt x="0" y="343078"/>
                </a:lnTo>
                <a:lnTo>
                  <a:pt x="0" y="8728969"/>
                </a:lnTo>
                <a:lnTo>
                  <a:pt x="3132" y="8775522"/>
                </a:lnTo>
                <a:lnTo>
                  <a:pt x="12255" y="8820171"/>
                </a:lnTo>
                <a:lnTo>
                  <a:pt x="26961" y="8862508"/>
                </a:lnTo>
                <a:lnTo>
                  <a:pt x="46842" y="8902125"/>
                </a:lnTo>
                <a:lnTo>
                  <a:pt x="71487" y="8938612"/>
                </a:lnTo>
                <a:lnTo>
                  <a:pt x="100489" y="8971560"/>
                </a:lnTo>
                <a:lnTo>
                  <a:pt x="133438" y="9000561"/>
                </a:lnTo>
                <a:lnTo>
                  <a:pt x="169926" y="9025206"/>
                </a:lnTo>
                <a:lnTo>
                  <a:pt x="209544" y="9045086"/>
                </a:lnTo>
                <a:lnTo>
                  <a:pt x="251882" y="9059792"/>
                </a:lnTo>
                <a:lnTo>
                  <a:pt x="296534" y="9068916"/>
                </a:lnTo>
                <a:lnTo>
                  <a:pt x="343089" y="9072048"/>
                </a:lnTo>
                <a:lnTo>
                  <a:pt x="11474394" y="9072048"/>
                </a:lnTo>
                <a:lnTo>
                  <a:pt x="11520948" y="9068916"/>
                </a:lnTo>
                <a:lnTo>
                  <a:pt x="11565599" y="9059792"/>
                </a:lnTo>
                <a:lnTo>
                  <a:pt x="11607937" y="9045086"/>
                </a:lnTo>
                <a:lnTo>
                  <a:pt x="11647554" y="9025206"/>
                </a:lnTo>
                <a:lnTo>
                  <a:pt x="11684040" y="9000561"/>
                </a:lnTo>
                <a:lnTo>
                  <a:pt x="11716988" y="8971560"/>
                </a:lnTo>
                <a:lnTo>
                  <a:pt x="11745989" y="8938612"/>
                </a:lnTo>
                <a:lnTo>
                  <a:pt x="11770633" y="8902125"/>
                </a:lnTo>
                <a:lnTo>
                  <a:pt x="11790512" y="8862508"/>
                </a:lnTo>
                <a:lnTo>
                  <a:pt x="11805217" y="8820171"/>
                </a:lnTo>
                <a:lnTo>
                  <a:pt x="11814340" y="8775522"/>
                </a:lnTo>
                <a:lnTo>
                  <a:pt x="11817472" y="8728969"/>
                </a:lnTo>
                <a:lnTo>
                  <a:pt x="11817472" y="343078"/>
                </a:lnTo>
                <a:lnTo>
                  <a:pt x="11814340" y="296523"/>
                </a:lnTo>
                <a:lnTo>
                  <a:pt x="11805217" y="251873"/>
                </a:lnTo>
                <a:lnTo>
                  <a:pt x="11790512" y="209535"/>
                </a:lnTo>
                <a:lnTo>
                  <a:pt x="11770633" y="169918"/>
                </a:lnTo>
                <a:lnTo>
                  <a:pt x="11745989" y="133431"/>
                </a:lnTo>
                <a:lnTo>
                  <a:pt x="11716988" y="100483"/>
                </a:lnTo>
                <a:lnTo>
                  <a:pt x="11684040" y="71483"/>
                </a:lnTo>
                <a:lnTo>
                  <a:pt x="11647554" y="46839"/>
                </a:lnTo>
                <a:lnTo>
                  <a:pt x="11607937" y="26960"/>
                </a:lnTo>
                <a:lnTo>
                  <a:pt x="11565599" y="12254"/>
                </a:lnTo>
                <a:lnTo>
                  <a:pt x="11520948" y="3131"/>
                </a:lnTo>
                <a:lnTo>
                  <a:pt x="114743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F31CAA6-26BF-1BBA-2A6D-4A33869449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7058" y="551756"/>
            <a:ext cx="2102485" cy="69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1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28620" y="1710786"/>
            <a:ext cx="19047460" cy="9072245"/>
          </a:xfrm>
          <a:custGeom>
            <a:avLst/>
            <a:gdLst/>
            <a:ahLst/>
            <a:cxnLst/>
            <a:rect l="l" t="t" r="r" b="b"/>
            <a:pathLst>
              <a:path w="19047460" h="9072245">
                <a:moveTo>
                  <a:pt x="18703776" y="0"/>
                </a:moveTo>
                <a:lnTo>
                  <a:pt x="343078" y="0"/>
                </a:lnTo>
                <a:lnTo>
                  <a:pt x="296526" y="3131"/>
                </a:lnTo>
                <a:lnTo>
                  <a:pt x="251876" y="12254"/>
                </a:lnTo>
                <a:lnTo>
                  <a:pt x="209539" y="26960"/>
                </a:lnTo>
                <a:lnTo>
                  <a:pt x="169923" y="46839"/>
                </a:lnTo>
                <a:lnTo>
                  <a:pt x="133436" y="71483"/>
                </a:lnTo>
                <a:lnTo>
                  <a:pt x="100487" y="100483"/>
                </a:lnTo>
                <a:lnTo>
                  <a:pt x="71486" y="133431"/>
                </a:lnTo>
                <a:lnTo>
                  <a:pt x="46841" y="169918"/>
                </a:lnTo>
                <a:lnTo>
                  <a:pt x="26961" y="209535"/>
                </a:lnTo>
                <a:lnTo>
                  <a:pt x="12255" y="251873"/>
                </a:lnTo>
                <a:lnTo>
                  <a:pt x="3132" y="296523"/>
                </a:lnTo>
                <a:lnTo>
                  <a:pt x="0" y="343078"/>
                </a:lnTo>
                <a:lnTo>
                  <a:pt x="0" y="8728969"/>
                </a:lnTo>
                <a:lnTo>
                  <a:pt x="3132" y="8775522"/>
                </a:lnTo>
                <a:lnTo>
                  <a:pt x="12255" y="8820171"/>
                </a:lnTo>
                <a:lnTo>
                  <a:pt x="26961" y="8862508"/>
                </a:lnTo>
                <a:lnTo>
                  <a:pt x="46841" y="8902125"/>
                </a:lnTo>
                <a:lnTo>
                  <a:pt x="71486" y="8938612"/>
                </a:lnTo>
                <a:lnTo>
                  <a:pt x="100487" y="8971560"/>
                </a:lnTo>
                <a:lnTo>
                  <a:pt x="133436" y="9000561"/>
                </a:lnTo>
                <a:lnTo>
                  <a:pt x="169923" y="9025206"/>
                </a:lnTo>
                <a:lnTo>
                  <a:pt x="209539" y="9045086"/>
                </a:lnTo>
                <a:lnTo>
                  <a:pt x="251876" y="9059792"/>
                </a:lnTo>
                <a:lnTo>
                  <a:pt x="296526" y="9068916"/>
                </a:lnTo>
                <a:lnTo>
                  <a:pt x="343078" y="9072048"/>
                </a:lnTo>
                <a:lnTo>
                  <a:pt x="18703776" y="9072048"/>
                </a:lnTo>
                <a:lnTo>
                  <a:pt x="18750330" y="9068916"/>
                </a:lnTo>
                <a:lnTo>
                  <a:pt x="18794981" y="9059792"/>
                </a:lnTo>
                <a:lnTo>
                  <a:pt x="18837319" y="9045086"/>
                </a:lnTo>
                <a:lnTo>
                  <a:pt x="18876936" y="9025206"/>
                </a:lnTo>
                <a:lnTo>
                  <a:pt x="18913422" y="9000561"/>
                </a:lnTo>
                <a:lnTo>
                  <a:pt x="18946370" y="8971560"/>
                </a:lnTo>
                <a:lnTo>
                  <a:pt x="18975371" y="8938612"/>
                </a:lnTo>
                <a:lnTo>
                  <a:pt x="19000015" y="8902125"/>
                </a:lnTo>
                <a:lnTo>
                  <a:pt x="19019894" y="8862508"/>
                </a:lnTo>
                <a:lnTo>
                  <a:pt x="19034599" y="8820171"/>
                </a:lnTo>
                <a:lnTo>
                  <a:pt x="19043722" y="8775522"/>
                </a:lnTo>
                <a:lnTo>
                  <a:pt x="19046854" y="8728969"/>
                </a:lnTo>
                <a:lnTo>
                  <a:pt x="19046854" y="343078"/>
                </a:lnTo>
                <a:lnTo>
                  <a:pt x="19043722" y="296523"/>
                </a:lnTo>
                <a:lnTo>
                  <a:pt x="19034599" y="251873"/>
                </a:lnTo>
                <a:lnTo>
                  <a:pt x="19019894" y="209535"/>
                </a:lnTo>
                <a:lnTo>
                  <a:pt x="19000015" y="169918"/>
                </a:lnTo>
                <a:lnTo>
                  <a:pt x="18975371" y="133431"/>
                </a:lnTo>
                <a:lnTo>
                  <a:pt x="18946370" y="100483"/>
                </a:lnTo>
                <a:lnTo>
                  <a:pt x="18913422" y="71483"/>
                </a:lnTo>
                <a:lnTo>
                  <a:pt x="18876936" y="46839"/>
                </a:lnTo>
                <a:lnTo>
                  <a:pt x="18837319" y="26960"/>
                </a:lnTo>
                <a:lnTo>
                  <a:pt x="18794981" y="12254"/>
                </a:lnTo>
                <a:lnTo>
                  <a:pt x="18750330" y="3131"/>
                </a:lnTo>
                <a:lnTo>
                  <a:pt x="18703776" y="0"/>
                </a:lnTo>
                <a:close/>
              </a:path>
            </a:pathLst>
          </a:custGeom>
          <a:solidFill>
            <a:srgbClr val="FF051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C9AFF4F-1666-6FCB-BF63-8933691726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7058" y="551756"/>
            <a:ext cx="2102485" cy="69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5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FC3A2FCE-9E93-4A5C-5541-2EE326C746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019" y="1710786"/>
            <a:ext cx="19055905" cy="907965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EEA03A9-CCAD-DB99-9704-C8D6D39EEE9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7058" y="551756"/>
            <a:ext cx="2102485" cy="6903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3F3DF38-0B75-2D29-E45D-FC1CFAEC3D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7058" y="551756"/>
            <a:ext cx="2102485" cy="69036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0E1A9F0-535E-88FE-FD12-6CFDBA24806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8016" y="1710786"/>
            <a:ext cx="19071465" cy="907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6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3F3DF38-0B75-2D29-E45D-FC1CFAEC3D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7058" y="551756"/>
            <a:ext cx="2102485" cy="69036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FF277C8-8F7B-FECC-FAE1-4742064F9A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7065" y="1710786"/>
            <a:ext cx="19071465" cy="907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8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4" r:id="rId2"/>
    <p:sldLayoutId id="2147483663" r:id="rId3"/>
    <p:sldLayoutId id="2147483667" r:id="rId4"/>
    <p:sldLayoutId id="2147483668" r:id="rId5"/>
    <p:sldLayoutId id="2147483664" r:id="rId6"/>
    <p:sldLayoutId id="2147483661" r:id="rId7"/>
    <p:sldLayoutId id="2147483665" r:id="rId8"/>
    <p:sldLayoutId id="2147483677" r:id="rId9"/>
    <p:sldLayoutId id="2147483672" r:id="rId10"/>
    <p:sldLayoutId id="2147483666" r:id="rId11"/>
    <p:sldLayoutId id="2147483669" r:id="rId12"/>
    <p:sldLayoutId id="2147483670" r:id="rId13"/>
    <p:sldLayoutId id="2147483671" r:id="rId14"/>
    <p:sldLayoutId id="2147483673" r:id="rId15"/>
    <p:sldLayoutId id="2147483676" r:id="rId1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F3C8C3B-FDD3-4C6A-AEC5-32CC93F534FF}"/>
              </a:ext>
            </a:extLst>
          </p:cNvPr>
          <p:cNvSpPr txBox="1"/>
          <p:nvPr/>
        </p:nvSpPr>
        <p:spPr>
          <a:xfrm>
            <a:off x="2584450" y="2835275"/>
            <a:ext cx="153924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6000" b="1" dirty="0">
                <a:solidFill>
                  <a:srgbClr val="F8F4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ACTIVIDAD COMPLEMENTARIA</a:t>
            </a:r>
          </a:p>
          <a:p>
            <a:pPr algn="ctr"/>
            <a:endParaRPr lang="es-ES" sz="6000" b="1" dirty="0">
              <a:solidFill>
                <a:srgbClr val="F8F4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6000" b="1" dirty="0">
                <a:solidFill>
                  <a:srgbClr val="F8F4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Seminario de socialización de prácticas y proyectos</a:t>
            </a:r>
          </a:p>
          <a:p>
            <a:pPr algn="ctr"/>
            <a:endParaRPr lang="es-ES" sz="6000" b="1" dirty="0">
              <a:solidFill>
                <a:srgbClr val="F8F4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79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843CF-B5E7-DB7C-CDA0-3EBEB0732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1A93BB66-51D7-483F-9CB8-BFCF56418757}"/>
              </a:ext>
            </a:extLst>
          </p:cNvPr>
          <p:cNvSpPr txBox="1">
            <a:spLocks/>
          </p:cNvSpPr>
          <p:nvPr/>
        </p:nvSpPr>
        <p:spPr>
          <a:xfrm>
            <a:off x="1751977" y="1"/>
            <a:ext cx="16593440" cy="2162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del proyecto</a:t>
            </a:r>
          </a:p>
        </p:txBody>
      </p:sp>
      <p:sp>
        <p:nvSpPr>
          <p:cNvPr id="6" name="6 Rectángulo">
            <a:extLst>
              <a:ext uri="{FF2B5EF4-FFF2-40B4-BE49-F238E27FC236}">
                <a16:creationId xmlns:a16="http://schemas.microsoft.com/office/drawing/2014/main" id="{B206AA44-C8F3-492C-8055-C7AC0FA78613}"/>
              </a:ext>
            </a:extLst>
          </p:cNvPr>
          <p:cNvSpPr/>
          <p:nvPr/>
        </p:nvSpPr>
        <p:spPr>
          <a:xfrm>
            <a:off x="1604926" y="3659896"/>
            <a:ext cx="3766970" cy="3843623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Agregue una foto del líder colectivo</a:t>
            </a:r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0F78BCF-0BC5-4575-9D53-F0E3B747027A}"/>
              </a:ext>
            </a:extLst>
          </p:cNvPr>
          <p:cNvSpPr/>
          <p:nvPr/>
        </p:nvSpPr>
        <p:spPr>
          <a:xfrm>
            <a:off x="6115516" y="3659896"/>
            <a:ext cx="3766970" cy="3843623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Agregue una foto del miembro 2 del colectivo aquí</a:t>
            </a:r>
          </a:p>
        </p:txBody>
      </p:sp>
      <p:sp>
        <p:nvSpPr>
          <p:cNvPr id="8" name="6 Rectángulo">
            <a:extLst>
              <a:ext uri="{FF2B5EF4-FFF2-40B4-BE49-F238E27FC236}">
                <a16:creationId xmlns:a16="http://schemas.microsoft.com/office/drawing/2014/main" id="{1D9B104C-F31E-43A0-94FC-78A5FD55BA99}"/>
              </a:ext>
            </a:extLst>
          </p:cNvPr>
          <p:cNvSpPr/>
          <p:nvPr/>
        </p:nvSpPr>
        <p:spPr>
          <a:xfrm>
            <a:off x="10650399" y="3647701"/>
            <a:ext cx="3766970" cy="3843623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Agregue una foto del miembro 3 del colectivo aquí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0060159-EDFB-47C2-A97A-492D23B814BE}"/>
              </a:ext>
            </a:extLst>
          </p:cNvPr>
          <p:cNvSpPr/>
          <p:nvPr/>
        </p:nvSpPr>
        <p:spPr>
          <a:xfrm>
            <a:off x="1650479" y="7921046"/>
            <a:ext cx="38972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Nombres y apellidos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7A7E84D-07C2-4988-857C-73310AEE2B21}"/>
              </a:ext>
            </a:extLst>
          </p:cNvPr>
          <p:cNvSpPr/>
          <p:nvPr/>
        </p:nvSpPr>
        <p:spPr>
          <a:xfrm>
            <a:off x="2587841" y="8640623"/>
            <a:ext cx="1162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D75EB8-74DE-4049-87C8-BF0F6223CDD7}"/>
              </a:ext>
            </a:extLst>
          </p:cNvPr>
          <p:cNvSpPr/>
          <p:nvPr/>
        </p:nvSpPr>
        <p:spPr>
          <a:xfrm>
            <a:off x="1912271" y="9240271"/>
            <a:ext cx="31133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 académico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91EE08F-7B1A-42BF-9BE0-A5ADD81D7D75}"/>
              </a:ext>
            </a:extLst>
          </p:cNvPr>
          <p:cNvSpPr/>
          <p:nvPr/>
        </p:nvSpPr>
        <p:spPr>
          <a:xfrm>
            <a:off x="6151549" y="7921048"/>
            <a:ext cx="38972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Nombres y apellidos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44CBE91-861F-4888-B0DA-B574D3C33453}"/>
              </a:ext>
            </a:extLst>
          </p:cNvPr>
          <p:cNvSpPr/>
          <p:nvPr/>
        </p:nvSpPr>
        <p:spPr>
          <a:xfrm>
            <a:off x="7183171" y="8640625"/>
            <a:ext cx="1162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D7B830A-34F5-44C2-A176-3DD4921C592F}"/>
              </a:ext>
            </a:extLst>
          </p:cNvPr>
          <p:cNvSpPr/>
          <p:nvPr/>
        </p:nvSpPr>
        <p:spPr>
          <a:xfrm>
            <a:off x="6412230" y="9240273"/>
            <a:ext cx="31133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 académico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AD0AE8A-ED52-4DB3-8753-B09DBD978C54}"/>
              </a:ext>
            </a:extLst>
          </p:cNvPr>
          <p:cNvSpPr/>
          <p:nvPr/>
        </p:nvSpPr>
        <p:spPr>
          <a:xfrm>
            <a:off x="10724127" y="7908855"/>
            <a:ext cx="38972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Nombres y apellidos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952F3B9-F1EA-4ABE-A4E1-713CB3861E90}"/>
              </a:ext>
            </a:extLst>
          </p:cNvPr>
          <p:cNvSpPr/>
          <p:nvPr/>
        </p:nvSpPr>
        <p:spPr>
          <a:xfrm>
            <a:off x="11755749" y="8628432"/>
            <a:ext cx="1162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83240A0-C3ED-42B6-A7E8-05080D4B969D}"/>
              </a:ext>
            </a:extLst>
          </p:cNvPr>
          <p:cNvSpPr/>
          <p:nvPr/>
        </p:nvSpPr>
        <p:spPr>
          <a:xfrm>
            <a:off x="10984808" y="9228080"/>
            <a:ext cx="31133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 académico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4EBBD00-CB72-4C52-A930-761E697B0B23}"/>
              </a:ext>
            </a:extLst>
          </p:cNvPr>
          <p:cNvSpPr/>
          <p:nvPr/>
        </p:nvSpPr>
        <p:spPr>
          <a:xfrm>
            <a:off x="7754906" y="2179682"/>
            <a:ext cx="48542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 y nombre de la PEF</a:t>
            </a:r>
          </a:p>
        </p:txBody>
      </p:sp>
      <p:sp>
        <p:nvSpPr>
          <p:cNvPr id="19" name="6 Rectángulo">
            <a:extLst>
              <a:ext uri="{FF2B5EF4-FFF2-40B4-BE49-F238E27FC236}">
                <a16:creationId xmlns:a16="http://schemas.microsoft.com/office/drawing/2014/main" id="{47CF7608-068D-4DEC-BD91-DDF71FC7A799}"/>
              </a:ext>
            </a:extLst>
          </p:cNvPr>
          <p:cNvSpPr/>
          <p:nvPr/>
        </p:nvSpPr>
        <p:spPr>
          <a:xfrm>
            <a:off x="15377500" y="3659896"/>
            <a:ext cx="3766970" cy="3843623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Agregue una foto del miembro 4 del colectivo aquí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3786DC5-A822-411B-83DE-4E1D3D2D782A}"/>
              </a:ext>
            </a:extLst>
          </p:cNvPr>
          <p:cNvSpPr/>
          <p:nvPr/>
        </p:nvSpPr>
        <p:spPr>
          <a:xfrm>
            <a:off x="15451229" y="7921050"/>
            <a:ext cx="38972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Nombres y apellidos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42BCFB3-4857-4EEA-9061-EAF55B1C41A4}"/>
              </a:ext>
            </a:extLst>
          </p:cNvPr>
          <p:cNvSpPr/>
          <p:nvPr/>
        </p:nvSpPr>
        <p:spPr>
          <a:xfrm>
            <a:off x="16482850" y="8640627"/>
            <a:ext cx="1162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D1E3EFA-2776-4217-A9CA-9FDC5EBBCF4F}"/>
              </a:ext>
            </a:extLst>
          </p:cNvPr>
          <p:cNvSpPr/>
          <p:nvPr/>
        </p:nvSpPr>
        <p:spPr>
          <a:xfrm>
            <a:off x="15711909" y="9240275"/>
            <a:ext cx="31133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 académico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0703D978-4B8E-4FA3-B93F-A12C76432F11}"/>
              </a:ext>
            </a:extLst>
          </p:cNvPr>
          <p:cNvGrpSpPr/>
          <p:nvPr/>
        </p:nvGrpSpPr>
        <p:grpSpPr>
          <a:xfrm>
            <a:off x="0" y="0"/>
            <a:ext cx="603250" cy="11309350"/>
            <a:chOff x="27583" y="152855"/>
            <a:chExt cx="360000" cy="6683403"/>
          </a:xfrm>
        </p:grpSpPr>
        <p:pic>
          <p:nvPicPr>
            <p:cNvPr id="26" name="Picture 2" descr="ODS 11: Ciudades y comunidades sostenibles - Iberdrola">
              <a:extLst>
                <a:ext uri="{FF2B5EF4-FFF2-40B4-BE49-F238E27FC236}">
                  <a16:creationId xmlns:a16="http://schemas.microsoft.com/office/drawing/2014/main" id="{7942BF32-91DB-46E4-BE87-95E2B3058D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410498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ODS 5: Igualdad de género - Iberdrola">
              <a:extLst>
                <a:ext uri="{FF2B5EF4-FFF2-40B4-BE49-F238E27FC236}">
                  <a16:creationId xmlns:a16="http://schemas.microsoft.com/office/drawing/2014/main" id="{3EE8DA6E-1DE8-4BD9-984D-5F84E5BF50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1733707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6" descr="ODS 8: Trabajo decente y crecimiento económico - Iberdrola">
              <a:extLst>
                <a:ext uri="{FF2B5EF4-FFF2-40B4-BE49-F238E27FC236}">
                  <a16:creationId xmlns:a16="http://schemas.microsoft.com/office/drawing/2014/main" id="{7B1B4181-7DF2-4A13-8FF3-2828DF75DB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291934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8" descr="ODS: Objetivos de Desarrollo Sostenible - Iberdrola">
              <a:extLst>
                <a:ext uri="{FF2B5EF4-FFF2-40B4-BE49-F238E27FC236}">
                  <a16:creationId xmlns:a16="http://schemas.microsoft.com/office/drawing/2014/main" id="{B935970C-0AB4-4E49-A0E2-71BC0E920A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3709772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D6355365-26CA-4607-AACA-1C2FDDE6D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583" y="152855"/>
              <a:ext cx="360000" cy="360000"/>
            </a:xfrm>
            <a:prstGeom prst="rect">
              <a:avLst/>
            </a:prstGeom>
          </p:spPr>
        </p:pic>
        <p:pic>
          <p:nvPicPr>
            <p:cNvPr id="31" name="Picture 10" descr="ODS: Objetivos de Desarrollo Sostenible - Iberdrola">
              <a:extLst>
                <a:ext uri="{FF2B5EF4-FFF2-40B4-BE49-F238E27FC236}">
                  <a16:creationId xmlns:a16="http://schemas.microsoft.com/office/drawing/2014/main" id="{F6A8DD63-557D-4175-AF73-8B9CD8582A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4895411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2" descr="ODS: Objetivos de Desarrollo Sostenible - Iberdrola">
              <a:extLst>
                <a:ext uri="{FF2B5EF4-FFF2-40B4-BE49-F238E27FC236}">
                  <a16:creationId xmlns:a16="http://schemas.microsoft.com/office/drawing/2014/main" id="{1DB828A5-9763-4EF6-AC0E-F82DE405CC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5290624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4" descr="ODS: Objetivos de Desarrollo Sostenible - Iberdrola">
              <a:extLst>
                <a:ext uri="{FF2B5EF4-FFF2-40B4-BE49-F238E27FC236}">
                  <a16:creationId xmlns:a16="http://schemas.microsoft.com/office/drawing/2014/main" id="{2E1665DA-4C7D-4CCB-B505-D2C2428669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943281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6" descr="ODS: Objetivos de Desarrollo Sostenible - Iberdrola">
              <a:extLst>
                <a:ext uri="{FF2B5EF4-FFF2-40B4-BE49-F238E27FC236}">
                  <a16:creationId xmlns:a16="http://schemas.microsoft.com/office/drawing/2014/main" id="{1F1E55B3-FD02-49AE-B77D-66C62DD77E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1338494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8" descr="ODS: Objetivos de Desarrollo Sostenible - Iberdrola">
              <a:extLst>
                <a:ext uri="{FF2B5EF4-FFF2-40B4-BE49-F238E27FC236}">
                  <a16:creationId xmlns:a16="http://schemas.microsoft.com/office/drawing/2014/main" id="{3367B927-B6C4-4359-B133-73671B99F1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2128920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0" descr="ODS: Objetivos de Desarrollo Sostenible - Iberdrola">
              <a:extLst>
                <a:ext uri="{FF2B5EF4-FFF2-40B4-BE49-F238E27FC236}">
                  <a16:creationId xmlns:a16="http://schemas.microsoft.com/office/drawing/2014/main" id="{C4CB2E2E-DD85-452B-BD93-337926D07A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4500198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2" descr="ODS: Objetivos de Desarrollo Sostenible - Iberdrola">
              <a:extLst>
                <a:ext uri="{FF2B5EF4-FFF2-40B4-BE49-F238E27FC236}">
                  <a16:creationId xmlns:a16="http://schemas.microsoft.com/office/drawing/2014/main" id="{3692A290-FA34-4D2F-9C20-31D02CFAD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2524133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4" descr="ODS: Objetivos de Desarrollo Sostenible - Iberdrola">
              <a:extLst>
                <a:ext uri="{FF2B5EF4-FFF2-40B4-BE49-F238E27FC236}">
                  <a16:creationId xmlns:a16="http://schemas.microsoft.com/office/drawing/2014/main" id="{738FE3E2-FBD4-4556-9610-BE6EF29369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331455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6" descr="ODS: Objetivos de Desarrollo Sostenible - Iberdrola">
              <a:extLst>
                <a:ext uri="{FF2B5EF4-FFF2-40B4-BE49-F238E27FC236}">
                  <a16:creationId xmlns:a16="http://schemas.microsoft.com/office/drawing/2014/main" id="{B8EA2447-4A12-4A2D-99F5-6328B0F599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6081050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8" descr="ODS: Objetivos de Desarrollo Sostenible - Iberdrola">
              <a:extLst>
                <a:ext uri="{FF2B5EF4-FFF2-40B4-BE49-F238E27FC236}">
                  <a16:creationId xmlns:a16="http://schemas.microsoft.com/office/drawing/2014/main" id="{65CA4055-414F-4AD8-9FA1-B7A60F24B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6476258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30" descr="ODS 2: Hambre cero - Iberdrola">
              <a:extLst>
                <a:ext uri="{FF2B5EF4-FFF2-40B4-BE49-F238E27FC236}">
                  <a16:creationId xmlns:a16="http://schemas.microsoft.com/office/drawing/2014/main" id="{359DD712-1690-4B67-B3DC-34CCC2FEA4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548068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32" descr="ODS 14: Vida submarina - Iberdrola">
              <a:extLst>
                <a:ext uri="{FF2B5EF4-FFF2-40B4-BE49-F238E27FC236}">
                  <a16:creationId xmlns:a16="http://schemas.microsoft.com/office/drawing/2014/main" id="{9A906984-7AB2-40B3-A78F-402F13B469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5685837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Subtítulo 2">
            <a:extLst>
              <a:ext uri="{FF2B5EF4-FFF2-40B4-BE49-F238E27FC236}">
                <a16:creationId xmlns:a16="http://schemas.microsoft.com/office/drawing/2014/main" id="{C06313D4-83BB-4C3B-B3D4-AB074E74F4CC}"/>
              </a:ext>
            </a:extLst>
          </p:cNvPr>
          <p:cNvSpPr txBox="1">
            <a:spLocks/>
          </p:cNvSpPr>
          <p:nvPr/>
        </p:nvSpPr>
        <p:spPr>
          <a:xfrm>
            <a:off x="831849" y="10436385"/>
            <a:ext cx="19402213" cy="872963"/>
          </a:xfrm>
          <a:prstGeom prst="round2SameRect">
            <a:avLst/>
          </a:prstGeom>
          <a:solidFill>
            <a:srgbClr val="FF051E"/>
          </a:solidFill>
          <a:ln w="9525" cap="flat" cmpd="sng" algn="ctr">
            <a:noFill/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Seminario de socialización de prácticas y proyectos</a:t>
            </a:r>
          </a:p>
          <a:p>
            <a:r>
              <a:rPr lang="es-E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Actividad Complementaria - semana 8</a:t>
            </a:r>
          </a:p>
        </p:txBody>
      </p:sp>
    </p:spTree>
    <p:extLst>
      <p:ext uri="{BB962C8B-B14F-4D97-AF65-F5344CB8AC3E}">
        <p14:creationId xmlns:p14="http://schemas.microsoft.com/office/powerpoint/2010/main" val="343479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843CF-B5E7-DB7C-CDA0-3EBEB0732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1A93BB66-51D7-483F-9CB8-BFCF56418757}"/>
              </a:ext>
            </a:extLst>
          </p:cNvPr>
          <p:cNvSpPr txBox="1">
            <a:spLocks/>
          </p:cNvSpPr>
          <p:nvPr/>
        </p:nvSpPr>
        <p:spPr>
          <a:xfrm>
            <a:off x="1441450" y="1"/>
            <a:ext cx="16903967" cy="2162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Aspectos más relevantes de la PEF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B539D69E-2C28-47A9-BA95-F8788CC9D668}"/>
              </a:ext>
            </a:extLst>
          </p:cNvPr>
          <p:cNvGrpSpPr/>
          <p:nvPr/>
        </p:nvGrpSpPr>
        <p:grpSpPr>
          <a:xfrm>
            <a:off x="0" y="0"/>
            <a:ext cx="603250" cy="11309350"/>
            <a:chOff x="27583" y="152855"/>
            <a:chExt cx="360000" cy="6683403"/>
          </a:xfrm>
        </p:grpSpPr>
        <p:pic>
          <p:nvPicPr>
            <p:cNvPr id="24" name="Picture 2" descr="ODS 11: Ciudades y comunidades sostenibles - Iberdrola">
              <a:extLst>
                <a:ext uri="{FF2B5EF4-FFF2-40B4-BE49-F238E27FC236}">
                  <a16:creationId xmlns:a16="http://schemas.microsoft.com/office/drawing/2014/main" id="{90C94BC1-4FFE-4142-8147-DC1FD0E10A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410498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ODS 5: Igualdad de género - Iberdrola">
              <a:extLst>
                <a:ext uri="{FF2B5EF4-FFF2-40B4-BE49-F238E27FC236}">
                  <a16:creationId xmlns:a16="http://schemas.microsoft.com/office/drawing/2014/main" id="{F8BDF501-FFA2-40E3-98C8-015405645A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1733707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ODS 8: Trabajo decente y crecimiento económico - Iberdrola">
              <a:extLst>
                <a:ext uri="{FF2B5EF4-FFF2-40B4-BE49-F238E27FC236}">
                  <a16:creationId xmlns:a16="http://schemas.microsoft.com/office/drawing/2014/main" id="{EB2CA962-E127-43D4-8F0E-19CCA0EC96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291934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ODS: Objetivos de Desarrollo Sostenible - Iberdrola">
              <a:extLst>
                <a:ext uri="{FF2B5EF4-FFF2-40B4-BE49-F238E27FC236}">
                  <a16:creationId xmlns:a16="http://schemas.microsoft.com/office/drawing/2014/main" id="{FE24BC9F-4030-41CA-B384-EB4F00DBC4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3709772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24FD7DAA-136C-4CB8-B2E0-382E871DA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583" y="152855"/>
              <a:ext cx="360000" cy="360000"/>
            </a:xfrm>
            <a:prstGeom prst="rect">
              <a:avLst/>
            </a:prstGeom>
          </p:spPr>
        </p:pic>
        <p:pic>
          <p:nvPicPr>
            <p:cNvPr id="29" name="Picture 10" descr="ODS: Objetivos de Desarrollo Sostenible - Iberdrola">
              <a:extLst>
                <a:ext uri="{FF2B5EF4-FFF2-40B4-BE49-F238E27FC236}">
                  <a16:creationId xmlns:a16="http://schemas.microsoft.com/office/drawing/2014/main" id="{E0E58785-246B-48AB-BB66-0C64D91B8A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4895411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2" descr="ODS: Objetivos de Desarrollo Sostenible - Iberdrola">
              <a:extLst>
                <a:ext uri="{FF2B5EF4-FFF2-40B4-BE49-F238E27FC236}">
                  <a16:creationId xmlns:a16="http://schemas.microsoft.com/office/drawing/2014/main" id="{9D0FA375-D1F5-4A35-9310-69E4430371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5290624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4" descr="ODS: Objetivos de Desarrollo Sostenible - Iberdrola">
              <a:extLst>
                <a:ext uri="{FF2B5EF4-FFF2-40B4-BE49-F238E27FC236}">
                  <a16:creationId xmlns:a16="http://schemas.microsoft.com/office/drawing/2014/main" id="{13E8BD34-E0F8-4991-BC8F-C21AE343AB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943281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6" descr="ODS: Objetivos de Desarrollo Sostenible - Iberdrola">
              <a:extLst>
                <a:ext uri="{FF2B5EF4-FFF2-40B4-BE49-F238E27FC236}">
                  <a16:creationId xmlns:a16="http://schemas.microsoft.com/office/drawing/2014/main" id="{56BDC99E-8651-41D0-BD3D-0632706C02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1338494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8" descr="ODS: Objetivos de Desarrollo Sostenible - Iberdrola">
              <a:extLst>
                <a:ext uri="{FF2B5EF4-FFF2-40B4-BE49-F238E27FC236}">
                  <a16:creationId xmlns:a16="http://schemas.microsoft.com/office/drawing/2014/main" id="{D286450F-988B-4D84-8152-B1A251B705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2128920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0" descr="ODS: Objetivos de Desarrollo Sostenible - Iberdrola">
              <a:extLst>
                <a:ext uri="{FF2B5EF4-FFF2-40B4-BE49-F238E27FC236}">
                  <a16:creationId xmlns:a16="http://schemas.microsoft.com/office/drawing/2014/main" id="{C1845F53-FE0C-4EAA-9242-B1CBB2483F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4500198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2" descr="ODS: Objetivos de Desarrollo Sostenible - Iberdrola">
              <a:extLst>
                <a:ext uri="{FF2B5EF4-FFF2-40B4-BE49-F238E27FC236}">
                  <a16:creationId xmlns:a16="http://schemas.microsoft.com/office/drawing/2014/main" id="{706D32F7-C8F2-45C2-A734-C7B7DBFA9C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2524133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4" descr="ODS: Objetivos de Desarrollo Sostenible - Iberdrola">
              <a:extLst>
                <a:ext uri="{FF2B5EF4-FFF2-40B4-BE49-F238E27FC236}">
                  <a16:creationId xmlns:a16="http://schemas.microsoft.com/office/drawing/2014/main" id="{641DB51A-BC4D-4439-AD8E-5B2D0337D7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331455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6" descr="ODS: Objetivos de Desarrollo Sostenible - Iberdrola">
              <a:extLst>
                <a:ext uri="{FF2B5EF4-FFF2-40B4-BE49-F238E27FC236}">
                  <a16:creationId xmlns:a16="http://schemas.microsoft.com/office/drawing/2014/main" id="{8B595FDE-927B-4E1A-8139-8300EC0CED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6081050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8" descr="ODS: Objetivos de Desarrollo Sostenible - Iberdrola">
              <a:extLst>
                <a:ext uri="{FF2B5EF4-FFF2-40B4-BE49-F238E27FC236}">
                  <a16:creationId xmlns:a16="http://schemas.microsoft.com/office/drawing/2014/main" id="{E7C83E9E-41A1-4057-B7C3-9E803A733C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6476258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0" descr="ODS 2: Hambre cero - Iberdrola">
              <a:extLst>
                <a:ext uri="{FF2B5EF4-FFF2-40B4-BE49-F238E27FC236}">
                  <a16:creationId xmlns:a16="http://schemas.microsoft.com/office/drawing/2014/main" id="{D28BD9FF-8247-4F15-B7F3-A48EAD50B1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548068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2" descr="ODS 14: Vida submarina - Iberdrola">
              <a:extLst>
                <a:ext uri="{FF2B5EF4-FFF2-40B4-BE49-F238E27FC236}">
                  <a16:creationId xmlns:a16="http://schemas.microsoft.com/office/drawing/2014/main" id="{BE97C0AB-C512-4E40-ACB1-5104151230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5685837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F54933D-B98F-46B9-875C-4EFDD7CC9E26}"/>
              </a:ext>
            </a:extLst>
          </p:cNvPr>
          <p:cNvSpPr txBox="1"/>
          <p:nvPr/>
        </p:nvSpPr>
        <p:spPr>
          <a:xfrm>
            <a:off x="8223250" y="4133787"/>
            <a:ext cx="5181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recomienda presentar la información relevante con imágenes, datos, gráficos etc. Para no sobrecargar la diapositiva de texto. </a:t>
            </a:r>
          </a:p>
        </p:txBody>
      </p:sp>
      <p:sp>
        <p:nvSpPr>
          <p:cNvPr id="42" name="Subtítulo 2">
            <a:extLst>
              <a:ext uri="{FF2B5EF4-FFF2-40B4-BE49-F238E27FC236}">
                <a16:creationId xmlns:a16="http://schemas.microsoft.com/office/drawing/2014/main" id="{5971C32B-4105-474B-8CAE-885EF10A8967}"/>
              </a:ext>
            </a:extLst>
          </p:cNvPr>
          <p:cNvSpPr txBox="1">
            <a:spLocks/>
          </p:cNvSpPr>
          <p:nvPr/>
        </p:nvSpPr>
        <p:spPr>
          <a:xfrm>
            <a:off x="831849" y="10436385"/>
            <a:ext cx="19402213" cy="872963"/>
          </a:xfrm>
          <a:prstGeom prst="round2SameRect">
            <a:avLst/>
          </a:prstGeom>
          <a:solidFill>
            <a:srgbClr val="FF051E"/>
          </a:solidFill>
          <a:ln w="9525" cap="flat" cmpd="sng" algn="ctr">
            <a:noFill/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Seminario de socialización de prácticas y proyectos</a:t>
            </a:r>
          </a:p>
          <a:p>
            <a:r>
              <a:rPr lang="es-E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Actividad Complementaria - semana 8</a:t>
            </a:r>
          </a:p>
        </p:txBody>
      </p:sp>
    </p:spTree>
    <p:extLst>
      <p:ext uri="{BB962C8B-B14F-4D97-AF65-F5344CB8AC3E}">
        <p14:creationId xmlns:p14="http://schemas.microsoft.com/office/powerpoint/2010/main" val="405533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843CF-B5E7-DB7C-CDA0-3EBEB0732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1A93BB66-51D7-483F-9CB8-BFCF56418757}"/>
              </a:ext>
            </a:extLst>
          </p:cNvPr>
          <p:cNvSpPr txBox="1">
            <a:spLocks/>
          </p:cNvSpPr>
          <p:nvPr/>
        </p:nvSpPr>
        <p:spPr>
          <a:xfrm>
            <a:off x="1441450" y="1"/>
            <a:ext cx="16903967" cy="2162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Aspectos más relevantes del PFI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B539D69E-2C28-47A9-BA95-F8788CC9D668}"/>
              </a:ext>
            </a:extLst>
          </p:cNvPr>
          <p:cNvGrpSpPr/>
          <p:nvPr/>
        </p:nvGrpSpPr>
        <p:grpSpPr>
          <a:xfrm>
            <a:off x="0" y="0"/>
            <a:ext cx="603250" cy="11309350"/>
            <a:chOff x="27583" y="152855"/>
            <a:chExt cx="360000" cy="6683403"/>
          </a:xfrm>
        </p:grpSpPr>
        <p:pic>
          <p:nvPicPr>
            <p:cNvPr id="24" name="Picture 2" descr="ODS 11: Ciudades y comunidades sostenibles - Iberdrola">
              <a:extLst>
                <a:ext uri="{FF2B5EF4-FFF2-40B4-BE49-F238E27FC236}">
                  <a16:creationId xmlns:a16="http://schemas.microsoft.com/office/drawing/2014/main" id="{90C94BC1-4FFE-4142-8147-DC1FD0E10A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410498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ODS 5: Igualdad de género - Iberdrola">
              <a:extLst>
                <a:ext uri="{FF2B5EF4-FFF2-40B4-BE49-F238E27FC236}">
                  <a16:creationId xmlns:a16="http://schemas.microsoft.com/office/drawing/2014/main" id="{F8BDF501-FFA2-40E3-98C8-015405645A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1733707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ODS 8: Trabajo decente y crecimiento económico - Iberdrola">
              <a:extLst>
                <a:ext uri="{FF2B5EF4-FFF2-40B4-BE49-F238E27FC236}">
                  <a16:creationId xmlns:a16="http://schemas.microsoft.com/office/drawing/2014/main" id="{EB2CA962-E127-43D4-8F0E-19CCA0EC96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291934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ODS: Objetivos de Desarrollo Sostenible - Iberdrola">
              <a:extLst>
                <a:ext uri="{FF2B5EF4-FFF2-40B4-BE49-F238E27FC236}">
                  <a16:creationId xmlns:a16="http://schemas.microsoft.com/office/drawing/2014/main" id="{FE24BC9F-4030-41CA-B384-EB4F00DBC4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3709772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24FD7DAA-136C-4CB8-B2E0-382E871DA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583" y="152855"/>
              <a:ext cx="360000" cy="360000"/>
            </a:xfrm>
            <a:prstGeom prst="rect">
              <a:avLst/>
            </a:prstGeom>
          </p:spPr>
        </p:pic>
        <p:pic>
          <p:nvPicPr>
            <p:cNvPr id="29" name="Picture 10" descr="ODS: Objetivos de Desarrollo Sostenible - Iberdrola">
              <a:extLst>
                <a:ext uri="{FF2B5EF4-FFF2-40B4-BE49-F238E27FC236}">
                  <a16:creationId xmlns:a16="http://schemas.microsoft.com/office/drawing/2014/main" id="{E0E58785-246B-48AB-BB66-0C64D91B8A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4895411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2" descr="ODS: Objetivos de Desarrollo Sostenible - Iberdrola">
              <a:extLst>
                <a:ext uri="{FF2B5EF4-FFF2-40B4-BE49-F238E27FC236}">
                  <a16:creationId xmlns:a16="http://schemas.microsoft.com/office/drawing/2014/main" id="{9D0FA375-D1F5-4A35-9310-69E4430371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5290624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4" descr="ODS: Objetivos de Desarrollo Sostenible - Iberdrola">
              <a:extLst>
                <a:ext uri="{FF2B5EF4-FFF2-40B4-BE49-F238E27FC236}">
                  <a16:creationId xmlns:a16="http://schemas.microsoft.com/office/drawing/2014/main" id="{13E8BD34-E0F8-4991-BC8F-C21AE343AB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943281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6" descr="ODS: Objetivos de Desarrollo Sostenible - Iberdrola">
              <a:extLst>
                <a:ext uri="{FF2B5EF4-FFF2-40B4-BE49-F238E27FC236}">
                  <a16:creationId xmlns:a16="http://schemas.microsoft.com/office/drawing/2014/main" id="{56BDC99E-8651-41D0-BD3D-0632706C02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1338494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8" descr="ODS: Objetivos de Desarrollo Sostenible - Iberdrola">
              <a:extLst>
                <a:ext uri="{FF2B5EF4-FFF2-40B4-BE49-F238E27FC236}">
                  <a16:creationId xmlns:a16="http://schemas.microsoft.com/office/drawing/2014/main" id="{D286450F-988B-4D84-8152-B1A251B705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2128920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0" descr="ODS: Objetivos de Desarrollo Sostenible - Iberdrola">
              <a:extLst>
                <a:ext uri="{FF2B5EF4-FFF2-40B4-BE49-F238E27FC236}">
                  <a16:creationId xmlns:a16="http://schemas.microsoft.com/office/drawing/2014/main" id="{C1845F53-FE0C-4EAA-9242-B1CBB2483F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4500198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2" descr="ODS: Objetivos de Desarrollo Sostenible - Iberdrola">
              <a:extLst>
                <a:ext uri="{FF2B5EF4-FFF2-40B4-BE49-F238E27FC236}">
                  <a16:creationId xmlns:a16="http://schemas.microsoft.com/office/drawing/2014/main" id="{706D32F7-C8F2-45C2-A734-C7B7DBFA9C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2524133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4" descr="ODS: Objetivos de Desarrollo Sostenible - Iberdrola">
              <a:extLst>
                <a:ext uri="{FF2B5EF4-FFF2-40B4-BE49-F238E27FC236}">
                  <a16:creationId xmlns:a16="http://schemas.microsoft.com/office/drawing/2014/main" id="{641DB51A-BC4D-4439-AD8E-5B2D0337D7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331455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6" descr="ODS: Objetivos de Desarrollo Sostenible - Iberdrola">
              <a:extLst>
                <a:ext uri="{FF2B5EF4-FFF2-40B4-BE49-F238E27FC236}">
                  <a16:creationId xmlns:a16="http://schemas.microsoft.com/office/drawing/2014/main" id="{8B595FDE-927B-4E1A-8139-8300EC0CED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6081050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8" descr="ODS: Objetivos de Desarrollo Sostenible - Iberdrola">
              <a:extLst>
                <a:ext uri="{FF2B5EF4-FFF2-40B4-BE49-F238E27FC236}">
                  <a16:creationId xmlns:a16="http://schemas.microsoft.com/office/drawing/2014/main" id="{E7C83E9E-41A1-4057-B7C3-9E803A733C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6476258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0" descr="ODS 2: Hambre cero - Iberdrola">
              <a:extLst>
                <a:ext uri="{FF2B5EF4-FFF2-40B4-BE49-F238E27FC236}">
                  <a16:creationId xmlns:a16="http://schemas.microsoft.com/office/drawing/2014/main" id="{D28BD9FF-8247-4F15-B7F3-A48EAD50B1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548068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2" descr="ODS 14: Vida submarina - Iberdrola">
              <a:extLst>
                <a:ext uri="{FF2B5EF4-FFF2-40B4-BE49-F238E27FC236}">
                  <a16:creationId xmlns:a16="http://schemas.microsoft.com/office/drawing/2014/main" id="{BE97C0AB-C512-4E40-ACB1-5104151230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5685837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2" name="Tabla 41">
            <a:extLst>
              <a:ext uri="{FF2B5EF4-FFF2-40B4-BE49-F238E27FC236}">
                <a16:creationId xmlns:a16="http://schemas.microsoft.com/office/drawing/2014/main" id="{5DA8B20F-A32D-4B8D-B3D9-B5745E2AC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990497"/>
              </p:ext>
            </p:extLst>
          </p:nvPr>
        </p:nvGraphicFramePr>
        <p:xfrm>
          <a:off x="1435100" y="3109155"/>
          <a:ext cx="17881668" cy="6922264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3708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62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CO" sz="2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Objetivo general</a:t>
                      </a:r>
                      <a:endParaRPr lang="es-CO" sz="28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CO" sz="2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Objetivos específicos</a:t>
                      </a:r>
                      <a:endParaRPr lang="es-CO" sz="28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CO" sz="2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Resultados</a:t>
                      </a:r>
                      <a:endParaRPr lang="es-CO" sz="28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820">
                <a:tc rowSpan="8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128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8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208266"/>
                  </a:ext>
                </a:extLst>
              </a:tr>
              <a:tr h="7118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000" b="0" dirty="0">
                        <a:effectLst/>
                        <a:latin typeface="Rockwell Condensed" panose="020606030504050201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632269"/>
                  </a:ext>
                </a:extLst>
              </a:tr>
              <a:tr h="7603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000" b="0" dirty="0">
                        <a:effectLst/>
                        <a:latin typeface="Rockwell Condensed" panose="020606030504050201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221314"/>
                  </a:ext>
                </a:extLst>
              </a:tr>
              <a:tr h="808928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039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950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" name="Título 1">
            <a:extLst>
              <a:ext uri="{FF2B5EF4-FFF2-40B4-BE49-F238E27FC236}">
                <a16:creationId xmlns:a16="http://schemas.microsoft.com/office/drawing/2014/main" id="{421BDDB4-B8C8-433D-8452-52F59D81935C}"/>
              </a:ext>
            </a:extLst>
          </p:cNvPr>
          <p:cNvSpPr txBox="1">
            <a:spLocks/>
          </p:cNvSpPr>
          <p:nvPr/>
        </p:nvSpPr>
        <p:spPr>
          <a:xfrm>
            <a:off x="1425121" y="2106633"/>
            <a:ext cx="10767772" cy="39878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Título del proyecto:</a:t>
            </a:r>
          </a:p>
        </p:txBody>
      </p:sp>
      <p:sp>
        <p:nvSpPr>
          <p:cNvPr id="44" name="Subtítulo 2">
            <a:extLst>
              <a:ext uri="{FF2B5EF4-FFF2-40B4-BE49-F238E27FC236}">
                <a16:creationId xmlns:a16="http://schemas.microsoft.com/office/drawing/2014/main" id="{8CACF130-DAB0-4735-B945-F0DD2FE09563}"/>
              </a:ext>
            </a:extLst>
          </p:cNvPr>
          <p:cNvSpPr txBox="1">
            <a:spLocks/>
          </p:cNvSpPr>
          <p:nvPr/>
        </p:nvSpPr>
        <p:spPr>
          <a:xfrm>
            <a:off x="831849" y="10436385"/>
            <a:ext cx="19402213" cy="872963"/>
          </a:xfrm>
          <a:prstGeom prst="round2SameRect">
            <a:avLst/>
          </a:prstGeom>
          <a:solidFill>
            <a:srgbClr val="FF051E"/>
          </a:solidFill>
          <a:ln w="9525" cap="flat" cmpd="sng" algn="ctr">
            <a:noFill/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Seminario de socialización de prácticas y proyectos</a:t>
            </a:r>
          </a:p>
          <a:p>
            <a:r>
              <a:rPr lang="es-E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Actividad Complementaria - semana 8</a:t>
            </a:r>
          </a:p>
        </p:txBody>
      </p:sp>
    </p:spTree>
    <p:extLst>
      <p:ext uri="{BB962C8B-B14F-4D97-AF65-F5344CB8AC3E}">
        <p14:creationId xmlns:p14="http://schemas.microsoft.com/office/powerpoint/2010/main" val="273990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843CF-B5E7-DB7C-CDA0-3EBEB0732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1A93BB66-51D7-483F-9CB8-BFCF56418757}"/>
              </a:ext>
            </a:extLst>
          </p:cNvPr>
          <p:cNvSpPr txBox="1">
            <a:spLocks/>
          </p:cNvSpPr>
          <p:nvPr/>
        </p:nvSpPr>
        <p:spPr>
          <a:xfrm>
            <a:off x="1441450" y="1"/>
            <a:ext cx="16903967" cy="2162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Actividades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B539D69E-2C28-47A9-BA95-F8788CC9D668}"/>
              </a:ext>
            </a:extLst>
          </p:cNvPr>
          <p:cNvGrpSpPr/>
          <p:nvPr/>
        </p:nvGrpSpPr>
        <p:grpSpPr>
          <a:xfrm>
            <a:off x="0" y="0"/>
            <a:ext cx="603250" cy="11309350"/>
            <a:chOff x="27583" y="152855"/>
            <a:chExt cx="360000" cy="6683403"/>
          </a:xfrm>
        </p:grpSpPr>
        <p:pic>
          <p:nvPicPr>
            <p:cNvPr id="24" name="Picture 2" descr="ODS 11: Ciudades y comunidades sostenibles - Iberdrola">
              <a:extLst>
                <a:ext uri="{FF2B5EF4-FFF2-40B4-BE49-F238E27FC236}">
                  <a16:creationId xmlns:a16="http://schemas.microsoft.com/office/drawing/2014/main" id="{90C94BC1-4FFE-4142-8147-DC1FD0E10A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410498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ODS 5: Igualdad de género - Iberdrola">
              <a:extLst>
                <a:ext uri="{FF2B5EF4-FFF2-40B4-BE49-F238E27FC236}">
                  <a16:creationId xmlns:a16="http://schemas.microsoft.com/office/drawing/2014/main" id="{F8BDF501-FFA2-40E3-98C8-015405645A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1733707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ODS 8: Trabajo decente y crecimiento económico - Iberdrola">
              <a:extLst>
                <a:ext uri="{FF2B5EF4-FFF2-40B4-BE49-F238E27FC236}">
                  <a16:creationId xmlns:a16="http://schemas.microsoft.com/office/drawing/2014/main" id="{EB2CA962-E127-43D4-8F0E-19CCA0EC96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291934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ODS: Objetivos de Desarrollo Sostenible - Iberdrola">
              <a:extLst>
                <a:ext uri="{FF2B5EF4-FFF2-40B4-BE49-F238E27FC236}">
                  <a16:creationId xmlns:a16="http://schemas.microsoft.com/office/drawing/2014/main" id="{FE24BC9F-4030-41CA-B384-EB4F00DBC4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3709772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24FD7DAA-136C-4CB8-B2E0-382E871DA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583" y="152855"/>
              <a:ext cx="360000" cy="360000"/>
            </a:xfrm>
            <a:prstGeom prst="rect">
              <a:avLst/>
            </a:prstGeom>
          </p:spPr>
        </p:pic>
        <p:pic>
          <p:nvPicPr>
            <p:cNvPr id="29" name="Picture 10" descr="ODS: Objetivos de Desarrollo Sostenible - Iberdrola">
              <a:extLst>
                <a:ext uri="{FF2B5EF4-FFF2-40B4-BE49-F238E27FC236}">
                  <a16:creationId xmlns:a16="http://schemas.microsoft.com/office/drawing/2014/main" id="{E0E58785-246B-48AB-BB66-0C64D91B8A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4895411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2" descr="ODS: Objetivos de Desarrollo Sostenible - Iberdrola">
              <a:extLst>
                <a:ext uri="{FF2B5EF4-FFF2-40B4-BE49-F238E27FC236}">
                  <a16:creationId xmlns:a16="http://schemas.microsoft.com/office/drawing/2014/main" id="{9D0FA375-D1F5-4A35-9310-69E4430371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5290624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4" descr="ODS: Objetivos de Desarrollo Sostenible - Iberdrola">
              <a:extLst>
                <a:ext uri="{FF2B5EF4-FFF2-40B4-BE49-F238E27FC236}">
                  <a16:creationId xmlns:a16="http://schemas.microsoft.com/office/drawing/2014/main" id="{13E8BD34-E0F8-4991-BC8F-C21AE343AB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943281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6" descr="ODS: Objetivos de Desarrollo Sostenible - Iberdrola">
              <a:extLst>
                <a:ext uri="{FF2B5EF4-FFF2-40B4-BE49-F238E27FC236}">
                  <a16:creationId xmlns:a16="http://schemas.microsoft.com/office/drawing/2014/main" id="{56BDC99E-8651-41D0-BD3D-0632706C02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1338494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8" descr="ODS: Objetivos de Desarrollo Sostenible - Iberdrola">
              <a:extLst>
                <a:ext uri="{FF2B5EF4-FFF2-40B4-BE49-F238E27FC236}">
                  <a16:creationId xmlns:a16="http://schemas.microsoft.com/office/drawing/2014/main" id="{D286450F-988B-4D84-8152-B1A251B705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2128920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0" descr="ODS: Objetivos de Desarrollo Sostenible - Iberdrola">
              <a:extLst>
                <a:ext uri="{FF2B5EF4-FFF2-40B4-BE49-F238E27FC236}">
                  <a16:creationId xmlns:a16="http://schemas.microsoft.com/office/drawing/2014/main" id="{C1845F53-FE0C-4EAA-9242-B1CBB2483F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4500198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2" descr="ODS: Objetivos de Desarrollo Sostenible - Iberdrola">
              <a:extLst>
                <a:ext uri="{FF2B5EF4-FFF2-40B4-BE49-F238E27FC236}">
                  <a16:creationId xmlns:a16="http://schemas.microsoft.com/office/drawing/2014/main" id="{706D32F7-C8F2-45C2-A734-C7B7DBFA9C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2524133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4" descr="ODS: Objetivos de Desarrollo Sostenible - Iberdrola">
              <a:extLst>
                <a:ext uri="{FF2B5EF4-FFF2-40B4-BE49-F238E27FC236}">
                  <a16:creationId xmlns:a16="http://schemas.microsoft.com/office/drawing/2014/main" id="{641DB51A-BC4D-4439-AD8E-5B2D0337D7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331455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6" descr="ODS: Objetivos de Desarrollo Sostenible - Iberdrola">
              <a:extLst>
                <a:ext uri="{FF2B5EF4-FFF2-40B4-BE49-F238E27FC236}">
                  <a16:creationId xmlns:a16="http://schemas.microsoft.com/office/drawing/2014/main" id="{8B595FDE-927B-4E1A-8139-8300EC0CED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6081050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8" descr="ODS: Objetivos de Desarrollo Sostenible - Iberdrola">
              <a:extLst>
                <a:ext uri="{FF2B5EF4-FFF2-40B4-BE49-F238E27FC236}">
                  <a16:creationId xmlns:a16="http://schemas.microsoft.com/office/drawing/2014/main" id="{E7C83E9E-41A1-4057-B7C3-9E803A733C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6476258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0" descr="ODS 2: Hambre cero - Iberdrola">
              <a:extLst>
                <a:ext uri="{FF2B5EF4-FFF2-40B4-BE49-F238E27FC236}">
                  <a16:creationId xmlns:a16="http://schemas.microsoft.com/office/drawing/2014/main" id="{D28BD9FF-8247-4F15-B7F3-A48EAD50B1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548068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2" descr="ODS 14: Vida submarina - Iberdrola">
              <a:extLst>
                <a:ext uri="{FF2B5EF4-FFF2-40B4-BE49-F238E27FC236}">
                  <a16:creationId xmlns:a16="http://schemas.microsoft.com/office/drawing/2014/main" id="{BE97C0AB-C512-4E40-ACB1-5104151230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5685837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uadroTexto 40">
            <a:extLst>
              <a:ext uri="{FF2B5EF4-FFF2-40B4-BE49-F238E27FC236}">
                <a16:creationId xmlns:a16="http://schemas.microsoft.com/office/drawing/2014/main" id="{9C3C9502-F865-4B95-9783-4B2ABCDF9C83}"/>
              </a:ext>
            </a:extLst>
          </p:cNvPr>
          <p:cNvSpPr txBox="1"/>
          <p:nvPr/>
        </p:nvSpPr>
        <p:spPr>
          <a:xfrm>
            <a:off x="8299450" y="4764586"/>
            <a:ext cx="50419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recomienda insertar el diagrama realizado para el PFI.</a:t>
            </a:r>
          </a:p>
        </p:txBody>
      </p:sp>
      <p:sp>
        <p:nvSpPr>
          <p:cNvPr id="44" name="Subtítulo 2">
            <a:extLst>
              <a:ext uri="{FF2B5EF4-FFF2-40B4-BE49-F238E27FC236}">
                <a16:creationId xmlns:a16="http://schemas.microsoft.com/office/drawing/2014/main" id="{CB0619F1-D3FE-4B33-9C3D-164356ACF763}"/>
              </a:ext>
            </a:extLst>
          </p:cNvPr>
          <p:cNvSpPr txBox="1">
            <a:spLocks/>
          </p:cNvSpPr>
          <p:nvPr/>
        </p:nvSpPr>
        <p:spPr>
          <a:xfrm>
            <a:off x="831849" y="10436385"/>
            <a:ext cx="19402213" cy="872963"/>
          </a:xfrm>
          <a:prstGeom prst="round2SameRect">
            <a:avLst/>
          </a:prstGeom>
          <a:solidFill>
            <a:srgbClr val="FF051E"/>
          </a:solidFill>
          <a:ln w="9525" cap="flat" cmpd="sng" algn="ctr">
            <a:noFill/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Seminario de socialización de prácticas y proyectos</a:t>
            </a:r>
          </a:p>
          <a:p>
            <a:r>
              <a:rPr lang="es-E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Actividad Complementaria - semana 8</a:t>
            </a:r>
          </a:p>
        </p:txBody>
      </p:sp>
    </p:spTree>
    <p:extLst>
      <p:ext uri="{BB962C8B-B14F-4D97-AF65-F5344CB8AC3E}">
        <p14:creationId xmlns:p14="http://schemas.microsoft.com/office/powerpoint/2010/main" val="118850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843CF-B5E7-DB7C-CDA0-3EBEB0732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1A93BB66-51D7-483F-9CB8-BFCF56418757}"/>
              </a:ext>
            </a:extLst>
          </p:cNvPr>
          <p:cNvSpPr txBox="1">
            <a:spLocks/>
          </p:cNvSpPr>
          <p:nvPr/>
        </p:nvSpPr>
        <p:spPr>
          <a:xfrm>
            <a:off x="1441450" y="1"/>
            <a:ext cx="16903967" cy="2162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Avances en el desarrollo del proyecto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B539D69E-2C28-47A9-BA95-F8788CC9D668}"/>
              </a:ext>
            </a:extLst>
          </p:cNvPr>
          <p:cNvGrpSpPr/>
          <p:nvPr/>
        </p:nvGrpSpPr>
        <p:grpSpPr>
          <a:xfrm>
            <a:off x="0" y="0"/>
            <a:ext cx="603250" cy="11309350"/>
            <a:chOff x="27583" y="152855"/>
            <a:chExt cx="360000" cy="6683403"/>
          </a:xfrm>
        </p:grpSpPr>
        <p:pic>
          <p:nvPicPr>
            <p:cNvPr id="24" name="Picture 2" descr="ODS 11: Ciudades y comunidades sostenibles - Iberdrola">
              <a:extLst>
                <a:ext uri="{FF2B5EF4-FFF2-40B4-BE49-F238E27FC236}">
                  <a16:creationId xmlns:a16="http://schemas.microsoft.com/office/drawing/2014/main" id="{90C94BC1-4FFE-4142-8147-DC1FD0E10A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410498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ODS 5: Igualdad de género - Iberdrola">
              <a:extLst>
                <a:ext uri="{FF2B5EF4-FFF2-40B4-BE49-F238E27FC236}">
                  <a16:creationId xmlns:a16="http://schemas.microsoft.com/office/drawing/2014/main" id="{F8BDF501-FFA2-40E3-98C8-015405645A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1733707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ODS 8: Trabajo decente y crecimiento económico - Iberdrola">
              <a:extLst>
                <a:ext uri="{FF2B5EF4-FFF2-40B4-BE49-F238E27FC236}">
                  <a16:creationId xmlns:a16="http://schemas.microsoft.com/office/drawing/2014/main" id="{EB2CA962-E127-43D4-8F0E-19CCA0EC96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291934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ODS: Objetivos de Desarrollo Sostenible - Iberdrola">
              <a:extLst>
                <a:ext uri="{FF2B5EF4-FFF2-40B4-BE49-F238E27FC236}">
                  <a16:creationId xmlns:a16="http://schemas.microsoft.com/office/drawing/2014/main" id="{FE24BC9F-4030-41CA-B384-EB4F00DBC4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3709772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24FD7DAA-136C-4CB8-B2E0-382E871DA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583" y="152855"/>
              <a:ext cx="360000" cy="360000"/>
            </a:xfrm>
            <a:prstGeom prst="rect">
              <a:avLst/>
            </a:prstGeom>
          </p:spPr>
        </p:pic>
        <p:pic>
          <p:nvPicPr>
            <p:cNvPr id="29" name="Picture 10" descr="ODS: Objetivos de Desarrollo Sostenible - Iberdrola">
              <a:extLst>
                <a:ext uri="{FF2B5EF4-FFF2-40B4-BE49-F238E27FC236}">
                  <a16:creationId xmlns:a16="http://schemas.microsoft.com/office/drawing/2014/main" id="{E0E58785-246B-48AB-BB66-0C64D91B8A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4895411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2" descr="ODS: Objetivos de Desarrollo Sostenible - Iberdrola">
              <a:extLst>
                <a:ext uri="{FF2B5EF4-FFF2-40B4-BE49-F238E27FC236}">
                  <a16:creationId xmlns:a16="http://schemas.microsoft.com/office/drawing/2014/main" id="{9D0FA375-D1F5-4A35-9310-69E4430371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5290624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4" descr="ODS: Objetivos de Desarrollo Sostenible - Iberdrola">
              <a:extLst>
                <a:ext uri="{FF2B5EF4-FFF2-40B4-BE49-F238E27FC236}">
                  <a16:creationId xmlns:a16="http://schemas.microsoft.com/office/drawing/2014/main" id="{13E8BD34-E0F8-4991-BC8F-C21AE343AB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943281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6" descr="ODS: Objetivos de Desarrollo Sostenible - Iberdrola">
              <a:extLst>
                <a:ext uri="{FF2B5EF4-FFF2-40B4-BE49-F238E27FC236}">
                  <a16:creationId xmlns:a16="http://schemas.microsoft.com/office/drawing/2014/main" id="{56BDC99E-8651-41D0-BD3D-0632706C02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1338494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8" descr="ODS: Objetivos de Desarrollo Sostenible - Iberdrola">
              <a:extLst>
                <a:ext uri="{FF2B5EF4-FFF2-40B4-BE49-F238E27FC236}">
                  <a16:creationId xmlns:a16="http://schemas.microsoft.com/office/drawing/2014/main" id="{D286450F-988B-4D84-8152-B1A251B705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2128920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0" descr="ODS: Objetivos de Desarrollo Sostenible - Iberdrola">
              <a:extLst>
                <a:ext uri="{FF2B5EF4-FFF2-40B4-BE49-F238E27FC236}">
                  <a16:creationId xmlns:a16="http://schemas.microsoft.com/office/drawing/2014/main" id="{C1845F53-FE0C-4EAA-9242-B1CBB2483F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4500198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2" descr="ODS: Objetivos de Desarrollo Sostenible - Iberdrola">
              <a:extLst>
                <a:ext uri="{FF2B5EF4-FFF2-40B4-BE49-F238E27FC236}">
                  <a16:creationId xmlns:a16="http://schemas.microsoft.com/office/drawing/2014/main" id="{706D32F7-C8F2-45C2-A734-C7B7DBFA9C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2524133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4" descr="ODS: Objetivos de Desarrollo Sostenible - Iberdrola">
              <a:extLst>
                <a:ext uri="{FF2B5EF4-FFF2-40B4-BE49-F238E27FC236}">
                  <a16:creationId xmlns:a16="http://schemas.microsoft.com/office/drawing/2014/main" id="{641DB51A-BC4D-4439-AD8E-5B2D0337D7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331455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6" descr="ODS: Objetivos de Desarrollo Sostenible - Iberdrola">
              <a:extLst>
                <a:ext uri="{FF2B5EF4-FFF2-40B4-BE49-F238E27FC236}">
                  <a16:creationId xmlns:a16="http://schemas.microsoft.com/office/drawing/2014/main" id="{8B595FDE-927B-4E1A-8139-8300EC0CED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6081050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8" descr="ODS: Objetivos de Desarrollo Sostenible - Iberdrola">
              <a:extLst>
                <a:ext uri="{FF2B5EF4-FFF2-40B4-BE49-F238E27FC236}">
                  <a16:creationId xmlns:a16="http://schemas.microsoft.com/office/drawing/2014/main" id="{E7C83E9E-41A1-4057-B7C3-9E803A733C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6476258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0" descr="ODS 2: Hambre cero - Iberdrola">
              <a:extLst>
                <a:ext uri="{FF2B5EF4-FFF2-40B4-BE49-F238E27FC236}">
                  <a16:creationId xmlns:a16="http://schemas.microsoft.com/office/drawing/2014/main" id="{D28BD9FF-8247-4F15-B7F3-A48EAD50B1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548068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2" descr="ODS 14: Vida submarina - Iberdrola">
              <a:extLst>
                <a:ext uri="{FF2B5EF4-FFF2-40B4-BE49-F238E27FC236}">
                  <a16:creationId xmlns:a16="http://schemas.microsoft.com/office/drawing/2014/main" id="{BE97C0AB-C512-4E40-ACB1-5104151230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3" y="5685837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uadroTexto 40">
            <a:extLst>
              <a:ext uri="{FF2B5EF4-FFF2-40B4-BE49-F238E27FC236}">
                <a16:creationId xmlns:a16="http://schemas.microsoft.com/office/drawing/2014/main" id="{9C3C9502-F865-4B95-9783-4B2ABCDF9C83}"/>
              </a:ext>
            </a:extLst>
          </p:cNvPr>
          <p:cNvSpPr txBox="1"/>
          <p:nvPr/>
        </p:nvSpPr>
        <p:spPr>
          <a:xfrm>
            <a:off x="8604250" y="4311484"/>
            <a:ext cx="50419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recomienda presentar diagramas, mapas, fotografías, pantallazos, etc., de los resultados obtenidos hasta la fecha.</a:t>
            </a:r>
          </a:p>
        </p:txBody>
      </p:sp>
      <p:sp>
        <p:nvSpPr>
          <p:cNvPr id="42" name="Subtítulo 2">
            <a:extLst>
              <a:ext uri="{FF2B5EF4-FFF2-40B4-BE49-F238E27FC236}">
                <a16:creationId xmlns:a16="http://schemas.microsoft.com/office/drawing/2014/main" id="{664A3B7D-0800-439F-865C-9CA7386E5D7D}"/>
              </a:ext>
            </a:extLst>
          </p:cNvPr>
          <p:cNvSpPr txBox="1">
            <a:spLocks/>
          </p:cNvSpPr>
          <p:nvPr/>
        </p:nvSpPr>
        <p:spPr>
          <a:xfrm>
            <a:off x="831849" y="10436385"/>
            <a:ext cx="19402213" cy="872963"/>
          </a:xfrm>
          <a:prstGeom prst="round2SameRect">
            <a:avLst/>
          </a:prstGeom>
          <a:solidFill>
            <a:srgbClr val="FF051E"/>
          </a:solidFill>
          <a:ln w="9525" cap="flat" cmpd="sng" algn="ctr">
            <a:noFill/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Seminario de socialización de prácticas y proyectos</a:t>
            </a:r>
          </a:p>
          <a:p>
            <a:r>
              <a:rPr lang="es-E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Actividad Complementaria - semana 8</a:t>
            </a:r>
          </a:p>
        </p:txBody>
      </p:sp>
    </p:spTree>
    <p:extLst>
      <p:ext uri="{BB962C8B-B14F-4D97-AF65-F5344CB8AC3E}">
        <p14:creationId xmlns:p14="http://schemas.microsoft.com/office/powerpoint/2010/main" val="144190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4368EB6-AE6B-11BC-2794-EFB20EF8FEF0}"/>
              </a:ext>
            </a:extLst>
          </p:cNvPr>
          <p:cNvSpPr txBox="1"/>
          <p:nvPr/>
        </p:nvSpPr>
        <p:spPr>
          <a:xfrm>
            <a:off x="3194050" y="2759075"/>
            <a:ext cx="14020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0" b="1" dirty="0">
                <a:solidFill>
                  <a:schemeClr val="bg1"/>
                </a:solidFill>
              </a:rPr>
              <a:t>¡ Gracias!</a:t>
            </a:r>
          </a:p>
        </p:txBody>
      </p:sp>
    </p:spTree>
    <p:extLst>
      <p:ext uri="{BB962C8B-B14F-4D97-AF65-F5344CB8AC3E}">
        <p14:creationId xmlns:p14="http://schemas.microsoft.com/office/powerpoint/2010/main" val="741491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Words>220</Words>
  <Application>Microsoft Office PowerPoint</Application>
  <PresentationFormat>Personalizado</PresentationFormat>
  <Paragraphs>43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9" baseType="lpstr"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recursos pptx copia</dc:title>
  <cp:lastModifiedBy>Claudia Lorena Arias Sanchez</cp:lastModifiedBy>
  <cp:revision>26</cp:revision>
  <dcterms:created xsi:type="dcterms:W3CDTF">2024-07-31T19:11:45Z</dcterms:created>
  <dcterms:modified xsi:type="dcterms:W3CDTF">2025-09-09T21:14:56Z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2024-07-31T00:00:00Z</vt:filetime>
  </property>
  <property fmtid="{D5CDD505-2E9C-101B-9397-08002B2CF9AE}" pid="3" name="Creator">
    <vt:lpwstr>Adobe Illustrator 28.6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2024-07-31T00:00:00Z</vt:filetime>
  </property>
  <property fmtid="{D5CDD505-2E9C-101B-9397-08002B2CF9AE}" pid="6" name="Producer">
    <vt:lpwstr>Adobe PDF library 17.00</vt:lpwstr>
  </property>
</Properties>
</file>