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74" r:id="rId3"/>
  </p:sldMasterIdLst>
  <p:notesMasterIdLst>
    <p:notesMasterId r:id="rId25"/>
  </p:notesMasterIdLst>
  <p:handoutMasterIdLst>
    <p:handoutMasterId r:id="rId26"/>
  </p:handoutMasterIdLst>
  <p:sldIdLst>
    <p:sldId id="356" r:id="rId4"/>
    <p:sldId id="357" r:id="rId5"/>
    <p:sldId id="365" r:id="rId6"/>
    <p:sldId id="364" r:id="rId7"/>
    <p:sldId id="379" r:id="rId8"/>
    <p:sldId id="372" r:id="rId9"/>
    <p:sldId id="374" r:id="rId10"/>
    <p:sldId id="375" r:id="rId11"/>
    <p:sldId id="376" r:id="rId12"/>
    <p:sldId id="377" r:id="rId13"/>
    <p:sldId id="378" r:id="rId14"/>
    <p:sldId id="380" r:id="rId15"/>
    <p:sldId id="381" r:id="rId16"/>
    <p:sldId id="382" r:id="rId17"/>
    <p:sldId id="383" r:id="rId18"/>
    <p:sldId id="384" r:id="rId19"/>
    <p:sldId id="385" r:id="rId20"/>
    <p:sldId id="386" r:id="rId21"/>
    <p:sldId id="387" r:id="rId22"/>
    <p:sldId id="362" r:id="rId23"/>
    <p:sldId id="38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410"/>
    <a:srgbClr val="00D040"/>
    <a:srgbClr val="A3A3A3"/>
    <a:srgbClr val="FCB040"/>
    <a:srgbClr val="037CCF"/>
    <a:srgbClr val="F5C247"/>
    <a:srgbClr val="B5D301"/>
    <a:srgbClr val="022A40"/>
    <a:srgbClr val="3AB54A"/>
    <a:srgbClr val="C418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94"/>
    <p:restoredTop sz="94508"/>
  </p:normalViewPr>
  <p:slideViewPr>
    <p:cSldViewPr>
      <p:cViewPr>
        <p:scale>
          <a:sx n="100" d="100"/>
          <a:sy n="100" d="100"/>
        </p:scale>
        <p:origin x="366" y="72"/>
      </p:cViewPr>
      <p:guideLst>
        <p:guide orient="horz" pos="1630"/>
        <p:guide pos="2880"/>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97"/>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2952750"/>
            <a:ext cx="4837771" cy="1293327"/>
          </a:xfrm>
          <a:noFill/>
        </p:spPr>
        <p:txBody>
          <a:bodyPr lIns="0" tIns="0" rIns="0" bIns="0" anchor="b" anchorCtr="0">
            <a:noAutofit/>
          </a:bodyPr>
          <a:lstStyle>
            <a:lvl1pPr>
              <a:defRPr sz="4400" b="1" i="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endParaRPr lang="en-US" dirty="0"/>
          </a:p>
        </p:txBody>
      </p:sp>
      <p:sp>
        <p:nvSpPr>
          <p:cNvPr id="3" name="Subtitle 2"/>
          <p:cNvSpPr>
            <a:spLocks noGrp="1"/>
          </p:cNvSpPr>
          <p:nvPr>
            <p:ph type="subTitle" idx="1" hasCustomPrompt="1"/>
          </p:nvPr>
        </p:nvSpPr>
        <p:spPr>
          <a:xfrm>
            <a:off x="729909" y="4438856"/>
            <a:ext cx="5294971" cy="187075"/>
          </a:xfrm>
        </p:spPr>
        <p:txBody>
          <a:bodyPr lIns="0" tIns="0" rIns="0" bIns="0">
            <a:noAutofit/>
          </a:bodyPr>
          <a:lstStyle>
            <a:lvl1pPr marL="0" indent="0" algn="l">
              <a:buNone/>
              <a:defRPr sz="1050" b="1" i="0" spc="600">
                <a:solidFill>
                  <a:schemeClr val="accent2">
                    <a:lumMod val="50000"/>
                  </a:schemeClr>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1176A7-B091-469C-82C8-89C693043C4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1176A7-B091-469C-82C8-89C693043C4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dirty="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dirty="0"/>
              <a:t>Click to edit Master title style</a:t>
            </a:r>
            <a:endParaRPr lang="en-US" dirty="0"/>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1176A7-B091-469C-82C8-89C693043C4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1176A7-B091-469C-82C8-89C693043C4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endParaRPr lang="en-US" dirty="0"/>
          </a:p>
        </p:txBody>
      </p:sp>
      <p:sp>
        <p:nvSpPr>
          <p:cNvPr id="3" name="Subtitle 2"/>
          <p:cNvSpPr>
            <a:spLocks noGrp="1"/>
          </p:cNvSpPr>
          <p:nvPr>
            <p:ph type="subTitle" idx="1" hasCustomPrompt="1"/>
          </p:nvPr>
        </p:nvSpPr>
        <p:spPr>
          <a:xfrm>
            <a:off x="724829" y="4629150"/>
            <a:ext cx="7212167" cy="239676"/>
          </a:xfrm>
        </p:spPr>
        <p:txBody>
          <a:bodyPr lIns="0" tIns="0" rIns="0" bIns="0">
            <a:noAutofit/>
          </a:bodyPr>
          <a:lstStyle>
            <a:lvl1pPr marL="0" indent="0" algn="l">
              <a:buNone/>
              <a:defRPr sz="1200" b="0" i="0" spc="600">
                <a:solidFill>
                  <a:schemeClr val="accent2"/>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endParaRPr lang="en-US"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en-US"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en-US" dirty="0"/>
          </a:p>
        </p:txBody>
      </p:sp>
      <p:sp>
        <p:nvSpPr>
          <p:cNvPr id="7" name="Rectangle 6"/>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1176A7-B091-469C-82C8-89C693043C4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endParaRPr lang="en-US"/>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am 02">
    <p:spTree>
      <p:nvGrpSpPr>
        <p:cNvPr id="1" name=""/>
        <p:cNvGrpSpPr/>
        <p:nvPr/>
      </p:nvGrpSpPr>
      <p:grpSpPr>
        <a:xfrm>
          <a:off x="0" y="0"/>
          <a:ext cx="0" cy="0"/>
          <a:chOff x="0" y="0"/>
          <a:chExt cx="0" cy="0"/>
        </a:xfrm>
      </p:grpSpPr>
      <p:sp>
        <p:nvSpPr>
          <p:cNvPr id="2" name="Footer Placeholder 3"/>
          <p:cNvSpPr>
            <a:spLocks noGrp="1"/>
          </p:cNvSpPr>
          <p:nvPr>
            <p:ph type="ftr" sz="quarter" idx="11"/>
          </p:nvPr>
        </p:nvSpPr>
        <p:spPr>
          <a:xfrm rot="16200000">
            <a:off x="-1236593" y="2434793"/>
            <a:ext cx="2894846" cy="273915"/>
          </a:xfrm>
        </p:spPr>
        <p:txBody>
          <a:bodyPr/>
          <a:lstStyle>
            <a:lvl1pPr>
              <a:defRPr sz="1350" b="0">
                <a:solidFill>
                  <a:schemeClr val="bg1">
                    <a:lumMod val="65000"/>
                  </a:schemeClr>
                </a:solidFill>
              </a:defRPr>
            </a:lvl1pPr>
          </a:lstStyle>
          <a:p>
            <a:endParaRPr lang="en-US" dirty="0"/>
          </a:p>
        </p:txBody>
      </p:sp>
      <p:sp>
        <p:nvSpPr>
          <p:cNvPr id="139" name="Slide Number Placeholder 4"/>
          <p:cNvSpPr>
            <a:spLocks noGrp="1"/>
          </p:cNvSpPr>
          <p:nvPr>
            <p:ph type="sldNum" sz="quarter" idx="12"/>
          </p:nvPr>
        </p:nvSpPr>
        <p:spPr>
          <a:xfrm>
            <a:off x="73500" y="4540726"/>
            <a:ext cx="782814" cy="440349"/>
          </a:xfrm>
        </p:spPr>
        <p:txBody>
          <a:bodyPr/>
          <a:lstStyle>
            <a:lvl1pPr algn="ctr">
              <a:defRPr sz="2100">
                <a:solidFill>
                  <a:schemeClr val="accent1"/>
                </a:solidFill>
                <a:latin typeface="Segoe UI Black" panose="020B0A02040204020203" pitchFamily="34" charset="0"/>
                <a:ea typeface="Segoe UI Black" panose="020B0A02040204020203" pitchFamily="34" charset="0"/>
              </a:defRPr>
            </a:lvl1pPr>
          </a:lstStyle>
          <a:p>
            <a:fld id="{96E69268-9C8B-4EBF-A9EE-DC5DC2D48DC3}" type="slidenum">
              <a:rPr lang="en-US" smtClean="0"/>
            </a:fld>
            <a:endParaRPr lang="en-US" dirty="0"/>
          </a:p>
        </p:txBody>
      </p:sp>
      <p:grpSp>
        <p:nvGrpSpPr>
          <p:cNvPr id="141" name="Group 140"/>
          <p:cNvGrpSpPr/>
          <p:nvPr/>
        </p:nvGrpSpPr>
        <p:grpSpPr>
          <a:xfrm flipH="1">
            <a:off x="6932723" y="0"/>
            <a:ext cx="2234370" cy="5143500"/>
            <a:chOff x="-14748" y="0"/>
            <a:chExt cx="2978384" cy="6858000"/>
          </a:xfrm>
        </p:grpSpPr>
        <p:sp>
          <p:nvSpPr>
            <p:cNvPr id="143" name="Rectangle 142"/>
            <p:cNvSpPr/>
            <p:nvPr/>
          </p:nvSpPr>
          <p:spPr>
            <a:xfrm>
              <a:off x="-9031" y="0"/>
              <a:ext cx="2972667" cy="6858000"/>
            </a:xfrm>
            <a:prstGeom prst="rect">
              <a:avLst/>
            </a:prstGeom>
            <a:gradFill flip="none" rotWithShape="1">
              <a:gsLst>
                <a:gs pos="25000">
                  <a:srgbClr val="131849"/>
                </a:gs>
                <a:gs pos="100000">
                  <a:srgbClr val="13184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4" name="Freeform: Shape 143"/>
            <p:cNvSpPr/>
            <p:nvPr/>
          </p:nvSpPr>
          <p:spPr>
            <a:xfrm flipH="1">
              <a:off x="2207788" y="5998214"/>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2 h 826777"/>
                <a:gd name="connsiteX4" fmla="*/ 357976 w 715953"/>
                <a:gd name="connsiteY4" fmla="*/ 0 h 826777"/>
                <a:gd name="connsiteX5" fmla="*/ 0 w 715953"/>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47" name="Freeform: Shape 146"/>
            <p:cNvSpPr/>
            <p:nvPr/>
          </p:nvSpPr>
          <p:spPr>
            <a:xfrm flipH="1">
              <a:off x="2568887"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48" name="Freeform: Shape 147"/>
            <p:cNvSpPr/>
            <p:nvPr/>
          </p:nvSpPr>
          <p:spPr>
            <a:xfrm flipH="1">
              <a:off x="2207788" y="6212367"/>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49" name="Freeform: Shape 148"/>
            <p:cNvSpPr/>
            <p:nvPr/>
          </p:nvSpPr>
          <p:spPr>
            <a:xfrm flipH="1">
              <a:off x="2578600"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0" name="Freeform: Shape 149"/>
            <p:cNvSpPr/>
            <p:nvPr/>
          </p:nvSpPr>
          <p:spPr>
            <a:xfrm flipH="1">
              <a:off x="2207788" y="5141793"/>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1" name="Freeform: Shape 150"/>
            <p:cNvSpPr/>
            <p:nvPr/>
          </p:nvSpPr>
          <p:spPr>
            <a:xfrm flipH="1">
              <a:off x="2568887"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2" name="Freeform: Shape 151"/>
            <p:cNvSpPr/>
            <p:nvPr/>
          </p:nvSpPr>
          <p:spPr>
            <a:xfrm flipH="1">
              <a:off x="2207788" y="5355947"/>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3" name="Freeform: Shape 152"/>
            <p:cNvSpPr/>
            <p:nvPr/>
          </p:nvSpPr>
          <p:spPr>
            <a:xfrm flipH="1">
              <a:off x="2578600"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4" name="Freeform: Shape 153"/>
            <p:cNvSpPr/>
            <p:nvPr/>
          </p:nvSpPr>
          <p:spPr>
            <a:xfrm flipH="1">
              <a:off x="2207788" y="4284692"/>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5" name="Freeform: Shape 154"/>
            <p:cNvSpPr/>
            <p:nvPr/>
          </p:nvSpPr>
          <p:spPr>
            <a:xfrm flipH="1">
              <a:off x="2568887"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6" name="Freeform: Shape 155"/>
            <p:cNvSpPr/>
            <p:nvPr/>
          </p:nvSpPr>
          <p:spPr>
            <a:xfrm flipH="1">
              <a:off x="2207788" y="4498846"/>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7" name="Freeform: Shape 156"/>
            <p:cNvSpPr/>
            <p:nvPr/>
          </p:nvSpPr>
          <p:spPr>
            <a:xfrm flipH="1">
              <a:off x="2578600"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8" name="Freeform: Shape 157"/>
            <p:cNvSpPr/>
            <p:nvPr/>
          </p:nvSpPr>
          <p:spPr>
            <a:xfrm flipH="1">
              <a:off x="2207788" y="3428369"/>
              <a:ext cx="741623" cy="856323"/>
            </a:xfrm>
            <a:custGeom>
              <a:avLst/>
              <a:gdLst>
                <a:gd name="connsiteX0" fmla="*/ 0 w 715953"/>
                <a:gd name="connsiteY0" fmla="*/ 620036 h 826683"/>
                <a:gd name="connsiteX1" fmla="*/ 357976 w 715953"/>
                <a:gd name="connsiteY1" fmla="*/ 826684 h 826683"/>
                <a:gd name="connsiteX2" fmla="*/ 715953 w 715953"/>
                <a:gd name="connsiteY2" fmla="*/ 620036 h 826683"/>
                <a:gd name="connsiteX3" fmla="*/ 715953 w 715953"/>
                <a:gd name="connsiteY3" fmla="*/ 206648 h 826683"/>
                <a:gd name="connsiteX4" fmla="*/ 357976 w 715953"/>
                <a:gd name="connsiteY4" fmla="*/ 0 h 826683"/>
                <a:gd name="connsiteX5" fmla="*/ 0 w 715953"/>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683">
                  <a:moveTo>
                    <a:pt x="0" y="620036"/>
                  </a:moveTo>
                  <a:lnTo>
                    <a:pt x="357976" y="826684"/>
                  </a:lnTo>
                  <a:lnTo>
                    <a:pt x="715953" y="620036"/>
                  </a:lnTo>
                  <a:lnTo>
                    <a:pt x="715953"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9" name="Freeform: Shape 158"/>
            <p:cNvSpPr/>
            <p:nvPr/>
          </p:nvSpPr>
          <p:spPr>
            <a:xfrm flipH="1">
              <a:off x="2568887"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0" name="Freeform: Shape 159"/>
            <p:cNvSpPr/>
            <p:nvPr/>
          </p:nvSpPr>
          <p:spPr>
            <a:xfrm flipH="1">
              <a:off x="2207788" y="3642425"/>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1" name="Freeform: Shape 160"/>
            <p:cNvSpPr/>
            <p:nvPr/>
          </p:nvSpPr>
          <p:spPr>
            <a:xfrm flipH="1">
              <a:off x="2578600"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2" name="Freeform: Shape 161"/>
            <p:cNvSpPr/>
            <p:nvPr/>
          </p:nvSpPr>
          <p:spPr>
            <a:xfrm flipH="1">
              <a:off x="2207788" y="2572240"/>
              <a:ext cx="741623" cy="856420"/>
            </a:xfrm>
            <a:custGeom>
              <a:avLst/>
              <a:gdLst>
                <a:gd name="connsiteX0" fmla="*/ 0 w 715953"/>
                <a:gd name="connsiteY0" fmla="*/ 620036 h 826777"/>
                <a:gd name="connsiteX1" fmla="*/ 357976 w 715953"/>
                <a:gd name="connsiteY1" fmla="*/ 826777 h 826777"/>
                <a:gd name="connsiteX2" fmla="*/ 715953 w 715953"/>
                <a:gd name="connsiteY2" fmla="*/ 620036 h 826777"/>
                <a:gd name="connsiteX3" fmla="*/ 715953 w 715953"/>
                <a:gd name="connsiteY3" fmla="*/ 206647 h 826777"/>
                <a:gd name="connsiteX4" fmla="*/ 357976 w 715953"/>
                <a:gd name="connsiteY4" fmla="*/ 0 h 826777"/>
                <a:gd name="connsiteX5" fmla="*/ 0 w 715953"/>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63" name="Freeform: Shape 162"/>
            <p:cNvSpPr/>
            <p:nvPr/>
          </p:nvSpPr>
          <p:spPr>
            <a:xfrm flipH="1">
              <a:off x="2568887"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4" name="Freeform: Shape 163"/>
            <p:cNvSpPr/>
            <p:nvPr/>
          </p:nvSpPr>
          <p:spPr>
            <a:xfrm flipH="1">
              <a:off x="2207788" y="2786296"/>
              <a:ext cx="370811" cy="214153"/>
            </a:xfrm>
            <a:custGeom>
              <a:avLst/>
              <a:gdLst>
                <a:gd name="connsiteX0" fmla="*/ 357977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7"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5" name="Freeform: Shape 164"/>
            <p:cNvSpPr/>
            <p:nvPr/>
          </p:nvSpPr>
          <p:spPr>
            <a:xfrm flipH="1">
              <a:off x="2578600"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6" name="Freeform: Shape 165"/>
            <p:cNvSpPr/>
            <p:nvPr/>
          </p:nvSpPr>
          <p:spPr>
            <a:xfrm flipH="1">
              <a:off x="2207788" y="1715819"/>
              <a:ext cx="741623" cy="856420"/>
            </a:xfrm>
            <a:custGeom>
              <a:avLst/>
              <a:gdLst>
                <a:gd name="connsiteX0" fmla="*/ 0 w 715953"/>
                <a:gd name="connsiteY0" fmla="*/ 620130 h 826777"/>
                <a:gd name="connsiteX1" fmla="*/ 357976 w 715953"/>
                <a:gd name="connsiteY1" fmla="*/ 826778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8"/>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67" name="Freeform: Shape 166"/>
            <p:cNvSpPr/>
            <p:nvPr/>
          </p:nvSpPr>
          <p:spPr>
            <a:xfrm flipH="1">
              <a:off x="2568887"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8" name="Freeform: Shape 167"/>
            <p:cNvSpPr/>
            <p:nvPr/>
          </p:nvSpPr>
          <p:spPr>
            <a:xfrm flipH="1">
              <a:off x="2207788" y="1929973"/>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9" name="Freeform: Shape 168"/>
            <p:cNvSpPr/>
            <p:nvPr/>
          </p:nvSpPr>
          <p:spPr>
            <a:xfrm flipH="1">
              <a:off x="2578600"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0" name="Freeform: Shape 169"/>
            <p:cNvSpPr/>
            <p:nvPr/>
          </p:nvSpPr>
          <p:spPr>
            <a:xfrm flipH="1">
              <a:off x="2207788" y="858719"/>
              <a:ext cx="741623" cy="856420"/>
            </a:xfrm>
            <a:custGeom>
              <a:avLst/>
              <a:gdLst>
                <a:gd name="connsiteX0" fmla="*/ 0 w 715953"/>
                <a:gd name="connsiteY0" fmla="*/ 620036 h 826777"/>
                <a:gd name="connsiteX1" fmla="*/ 357976 w 715953"/>
                <a:gd name="connsiteY1" fmla="*/ 826777 h 826777"/>
                <a:gd name="connsiteX2" fmla="*/ 715953 w 715953"/>
                <a:gd name="connsiteY2" fmla="*/ 620036 h 826777"/>
                <a:gd name="connsiteX3" fmla="*/ 715953 w 715953"/>
                <a:gd name="connsiteY3" fmla="*/ 206647 h 826777"/>
                <a:gd name="connsiteX4" fmla="*/ 357976 w 715953"/>
                <a:gd name="connsiteY4" fmla="*/ 0 h 826777"/>
                <a:gd name="connsiteX5" fmla="*/ 0 w 715953"/>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1" name="Freeform: Shape 170"/>
            <p:cNvSpPr/>
            <p:nvPr/>
          </p:nvSpPr>
          <p:spPr>
            <a:xfrm flipH="1">
              <a:off x="2568887"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2" name="Freeform: Shape 171"/>
            <p:cNvSpPr/>
            <p:nvPr/>
          </p:nvSpPr>
          <p:spPr>
            <a:xfrm flipH="1">
              <a:off x="2207788" y="1072775"/>
              <a:ext cx="370811" cy="214153"/>
            </a:xfrm>
            <a:custGeom>
              <a:avLst/>
              <a:gdLst>
                <a:gd name="connsiteX0" fmla="*/ 357977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7"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3" name="Freeform: Shape 172"/>
            <p:cNvSpPr/>
            <p:nvPr/>
          </p:nvSpPr>
          <p:spPr>
            <a:xfrm flipH="1">
              <a:off x="2578600"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4" name="Freeform: Shape 173"/>
            <p:cNvSpPr/>
            <p:nvPr/>
          </p:nvSpPr>
          <p:spPr>
            <a:xfrm flipH="1">
              <a:off x="2207788" y="2298"/>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5" name="Freeform: Shape 174"/>
            <p:cNvSpPr/>
            <p:nvPr/>
          </p:nvSpPr>
          <p:spPr>
            <a:xfrm flipH="1">
              <a:off x="2568887"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6" name="Freeform: Shape 175"/>
            <p:cNvSpPr/>
            <p:nvPr/>
          </p:nvSpPr>
          <p:spPr>
            <a:xfrm flipH="1">
              <a:off x="2207788" y="216451"/>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7" name="Freeform: Shape 176"/>
            <p:cNvSpPr/>
            <p:nvPr/>
          </p:nvSpPr>
          <p:spPr>
            <a:xfrm flipH="1">
              <a:off x="2578600"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8" name="Freeform: Shape 177"/>
            <p:cNvSpPr/>
            <p:nvPr/>
          </p:nvSpPr>
          <p:spPr>
            <a:xfrm flipH="1">
              <a:off x="1466068" y="5998214"/>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2 h 826777"/>
                <a:gd name="connsiteX4" fmla="*/ 357976 w 716046"/>
                <a:gd name="connsiteY4" fmla="*/ 0 h 826777"/>
                <a:gd name="connsiteX5" fmla="*/ 0 w 716046"/>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9" name="Freeform: Shape 178"/>
            <p:cNvSpPr/>
            <p:nvPr/>
          </p:nvSpPr>
          <p:spPr>
            <a:xfrm flipH="1">
              <a:off x="1827265"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0" name="Freeform: Shape 179"/>
            <p:cNvSpPr/>
            <p:nvPr/>
          </p:nvSpPr>
          <p:spPr>
            <a:xfrm flipH="1">
              <a:off x="1466069" y="6212367"/>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1" name="Freeform: Shape 180"/>
            <p:cNvSpPr/>
            <p:nvPr/>
          </p:nvSpPr>
          <p:spPr>
            <a:xfrm flipH="1">
              <a:off x="1836978"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2" name="Freeform: Shape 181"/>
            <p:cNvSpPr/>
            <p:nvPr/>
          </p:nvSpPr>
          <p:spPr>
            <a:xfrm flipH="1">
              <a:off x="1466068" y="5141793"/>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83" name="Freeform: Shape 182"/>
            <p:cNvSpPr/>
            <p:nvPr/>
          </p:nvSpPr>
          <p:spPr>
            <a:xfrm flipH="1">
              <a:off x="1827265"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4" name="Freeform: Shape 183"/>
            <p:cNvSpPr/>
            <p:nvPr/>
          </p:nvSpPr>
          <p:spPr>
            <a:xfrm flipH="1">
              <a:off x="1466069" y="5355947"/>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5" name="Freeform: Shape 184"/>
            <p:cNvSpPr/>
            <p:nvPr/>
          </p:nvSpPr>
          <p:spPr>
            <a:xfrm flipH="1">
              <a:off x="1836978"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6" name="Freeform: Shape 185"/>
            <p:cNvSpPr/>
            <p:nvPr/>
          </p:nvSpPr>
          <p:spPr>
            <a:xfrm flipH="1">
              <a:off x="1466068" y="4284692"/>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87" name="Freeform: Shape 186"/>
            <p:cNvSpPr/>
            <p:nvPr/>
          </p:nvSpPr>
          <p:spPr>
            <a:xfrm flipH="1">
              <a:off x="1827265"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8" name="Freeform: Shape 187"/>
            <p:cNvSpPr/>
            <p:nvPr/>
          </p:nvSpPr>
          <p:spPr>
            <a:xfrm flipH="1">
              <a:off x="1466069" y="4498846"/>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9" name="Freeform: Shape 188"/>
            <p:cNvSpPr/>
            <p:nvPr/>
          </p:nvSpPr>
          <p:spPr>
            <a:xfrm flipH="1">
              <a:off x="1836978"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0" name="Freeform: Shape 189"/>
            <p:cNvSpPr/>
            <p:nvPr/>
          </p:nvSpPr>
          <p:spPr>
            <a:xfrm flipH="1">
              <a:off x="1466068" y="3428369"/>
              <a:ext cx="741719" cy="856323"/>
            </a:xfrm>
            <a:custGeom>
              <a:avLst/>
              <a:gdLst>
                <a:gd name="connsiteX0" fmla="*/ 0 w 716046"/>
                <a:gd name="connsiteY0" fmla="*/ 620036 h 826683"/>
                <a:gd name="connsiteX1" fmla="*/ 357976 w 716046"/>
                <a:gd name="connsiteY1" fmla="*/ 826684 h 826683"/>
                <a:gd name="connsiteX2" fmla="*/ 716047 w 716046"/>
                <a:gd name="connsiteY2" fmla="*/ 620036 h 826683"/>
                <a:gd name="connsiteX3" fmla="*/ 716047 w 716046"/>
                <a:gd name="connsiteY3" fmla="*/ 206648 h 826683"/>
                <a:gd name="connsiteX4" fmla="*/ 357976 w 716046"/>
                <a:gd name="connsiteY4" fmla="*/ 0 h 826683"/>
                <a:gd name="connsiteX5" fmla="*/ 0 w 716046"/>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683">
                  <a:moveTo>
                    <a:pt x="0" y="620036"/>
                  </a:moveTo>
                  <a:lnTo>
                    <a:pt x="357976" y="826684"/>
                  </a:lnTo>
                  <a:lnTo>
                    <a:pt x="716047" y="620036"/>
                  </a:lnTo>
                  <a:lnTo>
                    <a:pt x="716047"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1" name="Freeform: Shape 190"/>
            <p:cNvSpPr/>
            <p:nvPr/>
          </p:nvSpPr>
          <p:spPr>
            <a:xfrm flipH="1">
              <a:off x="1827265"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2" name="Freeform: Shape 191"/>
            <p:cNvSpPr/>
            <p:nvPr/>
          </p:nvSpPr>
          <p:spPr>
            <a:xfrm flipH="1">
              <a:off x="1466069" y="3642425"/>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3" name="Freeform: Shape 192"/>
            <p:cNvSpPr/>
            <p:nvPr/>
          </p:nvSpPr>
          <p:spPr>
            <a:xfrm flipH="1">
              <a:off x="1836978"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4" name="Freeform: Shape 193"/>
            <p:cNvSpPr/>
            <p:nvPr/>
          </p:nvSpPr>
          <p:spPr>
            <a:xfrm flipH="1">
              <a:off x="1466068" y="2572240"/>
              <a:ext cx="741719" cy="856420"/>
            </a:xfrm>
            <a:custGeom>
              <a:avLst/>
              <a:gdLst>
                <a:gd name="connsiteX0" fmla="*/ 0 w 716046"/>
                <a:gd name="connsiteY0" fmla="*/ 620036 h 826777"/>
                <a:gd name="connsiteX1" fmla="*/ 357976 w 716046"/>
                <a:gd name="connsiteY1" fmla="*/ 826777 h 826777"/>
                <a:gd name="connsiteX2" fmla="*/ 716047 w 716046"/>
                <a:gd name="connsiteY2" fmla="*/ 620036 h 826777"/>
                <a:gd name="connsiteX3" fmla="*/ 716047 w 716046"/>
                <a:gd name="connsiteY3" fmla="*/ 206647 h 826777"/>
                <a:gd name="connsiteX4" fmla="*/ 357976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7976" y="826777"/>
                  </a:lnTo>
                  <a:lnTo>
                    <a:pt x="716047" y="620036"/>
                  </a:lnTo>
                  <a:lnTo>
                    <a:pt x="716047"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5" name="Freeform: Shape 194"/>
            <p:cNvSpPr/>
            <p:nvPr/>
          </p:nvSpPr>
          <p:spPr>
            <a:xfrm flipH="1">
              <a:off x="1827265"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6" name="Freeform: Shape 195"/>
            <p:cNvSpPr/>
            <p:nvPr/>
          </p:nvSpPr>
          <p:spPr>
            <a:xfrm flipH="1">
              <a:off x="1466069" y="2786296"/>
              <a:ext cx="370908" cy="214153"/>
            </a:xfrm>
            <a:custGeom>
              <a:avLst/>
              <a:gdLst>
                <a:gd name="connsiteX0" fmla="*/ 358070 w 358070"/>
                <a:gd name="connsiteY0" fmla="*/ 0 h 206741"/>
                <a:gd name="connsiteX1" fmla="*/ 0 w 358070"/>
                <a:gd name="connsiteY1" fmla="*/ 206741 h 206741"/>
              </a:gdLst>
              <a:ahLst/>
              <a:cxnLst>
                <a:cxn ang="0">
                  <a:pos x="connsiteX0" y="connsiteY0"/>
                </a:cxn>
                <a:cxn ang="0">
                  <a:pos x="connsiteX1" y="connsiteY1"/>
                </a:cxn>
              </a:cxnLst>
              <a:rect l="l" t="t" r="r" b="b"/>
              <a:pathLst>
                <a:path w="358070" h="206741">
                  <a:moveTo>
                    <a:pt x="358070"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7" name="Freeform: Shape 196"/>
            <p:cNvSpPr/>
            <p:nvPr/>
          </p:nvSpPr>
          <p:spPr>
            <a:xfrm flipH="1">
              <a:off x="1836978"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8" name="Freeform: Shape 197"/>
            <p:cNvSpPr/>
            <p:nvPr/>
          </p:nvSpPr>
          <p:spPr>
            <a:xfrm flipH="1">
              <a:off x="1466068" y="1715819"/>
              <a:ext cx="741719" cy="856420"/>
            </a:xfrm>
            <a:custGeom>
              <a:avLst/>
              <a:gdLst>
                <a:gd name="connsiteX0" fmla="*/ 0 w 716046"/>
                <a:gd name="connsiteY0" fmla="*/ 620130 h 826777"/>
                <a:gd name="connsiteX1" fmla="*/ 357976 w 716046"/>
                <a:gd name="connsiteY1" fmla="*/ 826778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8"/>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9" name="Freeform: Shape 198"/>
            <p:cNvSpPr/>
            <p:nvPr/>
          </p:nvSpPr>
          <p:spPr>
            <a:xfrm flipH="1">
              <a:off x="1827265"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0" name="Freeform: Shape 199"/>
            <p:cNvSpPr/>
            <p:nvPr/>
          </p:nvSpPr>
          <p:spPr>
            <a:xfrm flipH="1">
              <a:off x="1466069" y="1929973"/>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1" name="Freeform: Shape 200"/>
            <p:cNvSpPr/>
            <p:nvPr/>
          </p:nvSpPr>
          <p:spPr>
            <a:xfrm flipH="1">
              <a:off x="1836978"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2" name="Freeform: Shape 201"/>
            <p:cNvSpPr/>
            <p:nvPr/>
          </p:nvSpPr>
          <p:spPr>
            <a:xfrm flipH="1">
              <a:off x="1466068" y="858719"/>
              <a:ext cx="741719" cy="856420"/>
            </a:xfrm>
            <a:custGeom>
              <a:avLst/>
              <a:gdLst>
                <a:gd name="connsiteX0" fmla="*/ 0 w 716046"/>
                <a:gd name="connsiteY0" fmla="*/ 620036 h 826777"/>
                <a:gd name="connsiteX1" fmla="*/ 357976 w 716046"/>
                <a:gd name="connsiteY1" fmla="*/ 826777 h 826777"/>
                <a:gd name="connsiteX2" fmla="*/ 716047 w 716046"/>
                <a:gd name="connsiteY2" fmla="*/ 620036 h 826777"/>
                <a:gd name="connsiteX3" fmla="*/ 716047 w 716046"/>
                <a:gd name="connsiteY3" fmla="*/ 206647 h 826777"/>
                <a:gd name="connsiteX4" fmla="*/ 357976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7976" y="826777"/>
                  </a:lnTo>
                  <a:lnTo>
                    <a:pt x="716047" y="620036"/>
                  </a:lnTo>
                  <a:lnTo>
                    <a:pt x="716047"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03" name="Freeform: Shape 202"/>
            <p:cNvSpPr/>
            <p:nvPr/>
          </p:nvSpPr>
          <p:spPr>
            <a:xfrm flipH="1">
              <a:off x="1827265"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4" name="Freeform: Shape 203"/>
            <p:cNvSpPr/>
            <p:nvPr/>
          </p:nvSpPr>
          <p:spPr>
            <a:xfrm flipH="1">
              <a:off x="1466069" y="1072775"/>
              <a:ext cx="370908" cy="214153"/>
            </a:xfrm>
            <a:custGeom>
              <a:avLst/>
              <a:gdLst>
                <a:gd name="connsiteX0" fmla="*/ 358070 w 358070"/>
                <a:gd name="connsiteY0" fmla="*/ 0 h 206741"/>
                <a:gd name="connsiteX1" fmla="*/ 0 w 358070"/>
                <a:gd name="connsiteY1" fmla="*/ 206741 h 206741"/>
              </a:gdLst>
              <a:ahLst/>
              <a:cxnLst>
                <a:cxn ang="0">
                  <a:pos x="connsiteX0" y="connsiteY0"/>
                </a:cxn>
                <a:cxn ang="0">
                  <a:pos x="connsiteX1" y="connsiteY1"/>
                </a:cxn>
              </a:cxnLst>
              <a:rect l="l" t="t" r="r" b="b"/>
              <a:pathLst>
                <a:path w="358070" h="206741">
                  <a:moveTo>
                    <a:pt x="358070"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5" name="Freeform: Shape 204"/>
            <p:cNvSpPr/>
            <p:nvPr/>
          </p:nvSpPr>
          <p:spPr>
            <a:xfrm flipH="1">
              <a:off x="1836978"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6" name="Freeform: Shape 205"/>
            <p:cNvSpPr/>
            <p:nvPr/>
          </p:nvSpPr>
          <p:spPr>
            <a:xfrm flipH="1">
              <a:off x="1466068" y="2298"/>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07" name="Freeform: Shape 206"/>
            <p:cNvSpPr/>
            <p:nvPr/>
          </p:nvSpPr>
          <p:spPr>
            <a:xfrm flipH="1">
              <a:off x="1827265"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8" name="Freeform: Shape 207"/>
            <p:cNvSpPr/>
            <p:nvPr/>
          </p:nvSpPr>
          <p:spPr>
            <a:xfrm flipH="1">
              <a:off x="1466069" y="216451"/>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9" name="Freeform: Shape 208"/>
            <p:cNvSpPr/>
            <p:nvPr/>
          </p:nvSpPr>
          <p:spPr>
            <a:xfrm flipH="1">
              <a:off x="1836978"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0" name="Freeform: Shape 209"/>
            <p:cNvSpPr/>
            <p:nvPr/>
          </p:nvSpPr>
          <p:spPr>
            <a:xfrm flipH="1">
              <a:off x="726972" y="5998214"/>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2 h 826777"/>
                <a:gd name="connsiteX4" fmla="*/ 357976 w 715952"/>
                <a:gd name="connsiteY4" fmla="*/ 0 h 826777"/>
                <a:gd name="connsiteX5" fmla="*/ 0 w 715952"/>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1" name="Freeform: Shape 210"/>
            <p:cNvSpPr/>
            <p:nvPr/>
          </p:nvSpPr>
          <p:spPr>
            <a:xfrm flipH="1">
              <a:off x="1088071"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2" name="Freeform: Shape 211"/>
            <p:cNvSpPr/>
            <p:nvPr/>
          </p:nvSpPr>
          <p:spPr>
            <a:xfrm flipH="1">
              <a:off x="726972" y="6212367"/>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3" name="Freeform: Shape 212"/>
            <p:cNvSpPr/>
            <p:nvPr/>
          </p:nvSpPr>
          <p:spPr>
            <a:xfrm flipH="1">
              <a:off x="1097783"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4" name="Freeform: Shape 213"/>
            <p:cNvSpPr/>
            <p:nvPr/>
          </p:nvSpPr>
          <p:spPr>
            <a:xfrm flipH="1">
              <a:off x="726972" y="5141793"/>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5" name="Freeform: Shape 214"/>
            <p:cNvSpPr/>
            <p:nvPr/>
          </p:nvSpPr>
          <p:spPr>
            <a:xfrm flipH="1">
              <a:off x="1088071"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6" name="Freeform: Shape 215"/>
            <p:cNvSpPr/>
            <p:nvPr/>
          </p:nvSpPr>
          <p:spPr>
            <a:xfrm flipH="1">
              <a:off x="726972" y="5355947"/>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7" name="Freeform: Shape 216"/>
            <p:cNvSpPr/>
            <p:nvPr/>
          </p:nvSpPr>
          <p:spPr>
            <a:xfrm flipH="1">
              <a:off x="1097783"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8" name="Freeform: Shape 217"/>
            <p:cNvSpPr/>
            <p:nvPr/>
          </p:nvSpPr>
          <p:spPr>
            <a:xfrm flipH="1">
              <a:off x="726972" y="4284692"/>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9" name="Freeform: Shape 218"/>
            <p:cNvSpPr/>
            <p:nvPr/>
          </p:nvSpPr>
          <p:spPr>
            <a:xfrm flipH="1">
              <a:off x="1088071"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0" name="Freeform: Shape 219"/>
            <p:cNvSpPr/>
            <p:nvPr/>
          </p:nvSpPr>
          <p:spPr>
            <a:xfrm flipH="1">
              <a:off x="726972" y="4498846"/>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1" name="Freeform: Shape 220"/>
            <p:cNvSpPr/>
            <p:nvPr/>
          </p:nvSpPr>
          <p:spPr>
            <a:xfrm flipH="1">
              <a:off x="1097783"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2" name="Freeform: Shape 221"/>
            <p:cNvSpPr/>
            <p:nvPr/>
          </p:nvSpPr>
          <p:spPr>
            <a:xfrm flipH="1">
              <a:off x="726972" y="3428369"/>
              <a:ext cx="741622" cy="856323"/>
            </a:xfrm>
            <a:custGeom>
              <a:avLst/>
              <a:gdLst>
                <a:gd name="connsiteX0" fmla="*/ 0 w 715952"/>
                <a:gd name="connsiteY0" fmla="*/ 620036 h 826683"/>
                <a:gd name="connsiteX1" fmla="*/ 357976 w 715952"/>
                <a:gd name="connsiteY1" fmla="*/ 826684 h 826683"/>
                <a:gd name="connsiteX2" fmla="*/ 715953 w 715952"/>
                <a:gd name="connsiteY2" fmla="*/ 620036 h 826683"/>
                <a:gd name="connsiteX3" fmla="*/ 715953 w 715952"/>
                <a:gd name="connsiteY3" fmla="*/ 206648 h 826683"/>
                <a:gd name="connsiteX4" fmla="*/ 357976 w 715952"/>
                <a:gd name="connsiteY4" fmla="*/ 0 h 826683"/>
                <a:gd name="connsiteX5" fmla="*/ 0 w 715952"/>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683">
                  <a:moveTo>
                    <a:pt x="0" y="620036"/>
                  </a:moveTo>
                  <a:lnTo>
                    <a:pt x="357976" y="826684"/>
                  </a:lnTo>
                  <a:lnTo>
                    <a:pt x="715953" y="620036"/>
                  </a:lnTo>
                  <a:lnTo>
                    <a:pt x="715953"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23" name="Freeform: Shape 222"/>
            <p:cNvSpPr/>
            <p:nvPr/>
          </p:nvSpPr>
          <p:spPr>
            <a:xfrm flipH="1">
              <a:off x="1088071"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4" name="Freeform: Shape 223"/>
            <p:cNvSpPr/>
            <p:nvPr/>
          </p:nvSpPr>
          <p:spPr>
            <a:xfrm flipH="1">
              <a:off x="726972" y="3642425"/>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5" name="Freeform: Shape 224"/>
            <p:cNvSpPr/>
            <p:nvPr/>
          </p:nvSpPr>
          <p:spPr>
            <a:xfrm flipH="1">
              <a:off x="1097783"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6" name="Freeform: Shape 225"/>
            <p:cNvSpPr/>
            <p:nvPr/>
          </p:nvSpPr>
          <p:spPr>
            <a:xfrm flipH="1">
              <a:off x="726972" y="2572240"/>
              <a:ext cx="741622" cy="856420"/>
            </a:xfrm>
            <a:custGeom>
              <a:avLst/>
              <a:gdLst>
                <a:gd name="connsiteX0" fmla="*/ 0 w 715952"/>
                <a:gd name="connsiteY0" fmla="*/ 620036 h 826777"/>
                <a:gd name="connsiteX1" fmla="*/ 357976 w 715952"/>
                <a:gd name="connsiteY1" fmla="*/ 826777 h 826777"/>
                <a:gd name="connsiteX2" fmla="*/ 715953 w 715952"/>
                <a:gd name="connsiteY2" fmla="*/ 620036 h 826777"/>
                <a:gd name="connsiteX3" fmla="*/ 715953 w 715952"/>
                <a:gd name="connsiteY3" fmla="*/ 206647 h 826777"/>
                <a:gd name="connsiteX4" fmla="*/ 357976 w 715952"/>
                <a:gd name="connsiteY4" fmla="*/ 0 h 826777"/>
                <a:gd name="connsiteX5" fmla="*/ 0 w 715952"/>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27" name="Freeform: Shape 226"/>
            <p:cNvSpPr/>
            <p:nvPr/>
          </p:nvSpPr>
          <p:spPr>
            <a:xfrm flipH="1">
              <a:off x="1088071"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8" name="Freeform: Shape 227"/>
            <p:cNvSpPr/>
            <p:nvPr/>
          </p:nvSpPr>
          <p:spPr>
            <a:xfrm flipH="1">
              <a:off x="726972" y="2786296"/>
              <a:ext cx="370811" cy="214153"/>
            </a:xfrm>
            <a:custGeom>
              <a:avLst/>
              <a:gdLst>
                <a:gd name="connsiteX0" fmla="*/ 357976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6"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9" name="Freeform: Shape 228"/>
            <p:cNvSpPr/>
            <p:nvPr/>
          </p:nvSpPr>
          <p:spPr>
            <a:xfrm flipH="1">
              <a:off x="1097783"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0" name="Freeform: Shape 229"/>
            <p:cNvSpPr/>
            <p:nvPr/>
          </p:nvSpPr>
          <p:spPr>
            <a:xfrm flipH="1">
              <a:off x="726972" y="1715819"/>
              <a:ext cx="741622" cy="856420"/>
            </a:xfrm>
            <a:custGeom>
              <a:avLst/>
              <a:gdLst>
                <a:gd name="connsiteX0" fmla="*/ 0 w 715952"/>
                <a:gd name="connsiteY0" fmla="*/ 620130 h 826777"/>
                <a:gd name="connsiteX1" fmla="*/ 357976 w 715952"/>
                <a:gd name="connsiteY1" fmla="*/ 826778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8"/>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1" name="Freeform: Shape 230"/>
            <p:cNvSpPr/>
            <p:nvPr/>
          </p:nvSpPr>
          <p:spPr>
            <a:xfrm flipH="1">
              <a:off x="1088071"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2" name="Freeform: Shape 231"/>
            <p:cNvSpPr/>
            <p:nvPr/>
          </p:nvSpPr>
          <p:spPr>
            <a:xfrm flipH="1">
              <a:off x="726972" y="1929973"/>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3" name="Freeform: Shape 232"/>
            <p:cNvSpPr/>
            <p:nvPr/>
          </p:nvSpPr>
          <p:spPr>
            <a:xfrm flipH="1">
              <a:off x="1097783"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4" name="Freeform: Shape 233"/>
            <p:cNvSpPr/>
            <p:nvPr/>
          </p:nvSpPr>
          <p:spPr>
            <a:xfrm flipH="1">
              <a:off x="726972" y="858719"/>
              <a:ext cx="741622" cy="856420"/>
            </a:xfrm>
            <a:custGeom>
              <a:avLst/>
              <a:gdLst>
                <a:gd name="connsiteX0" fmla="*/ 0 w 715952"/>
                <a:gd name="connsiteY0" fmla="*/ 620036 h 826777"/>
                <a:gd name="connsiteX1" fmla="*/ 357976 w 715952"/>
                <a:gd name="connsiteY1" fmla="*/ 826777 h 826777"/>
                <a:gd name="connsiteX2" fmla="*/ 715953 w 715952"/>
                <a:gd name="connsiteY2" fmla="*/ 620036 h 826777"/>
                <a:gd name="connsiteX3" fmla="*/ 715953 w 715952"/>
                <a:gd name="connsiteY3" fmla="*/ 206647 h 826777"/>
                <a:gd name="connsiteX4" fmla="*/ 357976 w 715952"/>
                <a:gd name="connsiteY4" fmla="*/ 0 h 826777"/>
                <a:gd name="connsiteX5" fmla="*/ 0 w 715952"/>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5" name="Freeform: Shape 234"/>
            <p:cNvSpPr/>
            <p:nvPr/>
          </p:nvSpPr>
          <p:spPr>
            <a:xfrm flipH="1">
              <a:off x="1088071"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6" name="Freeform: Shape 235"/>
            <p:cNvSpPr/>
            <p:nvPr/>
          </p:nvSpPr>
          <p:spPr>
            <a:xfrm flipH="1">
              <a:off x="726972" y="1072775"/>
              <a:ext cx="370811" cy="214153"/>
            </a:xfrm>
            <a:custGeom>
              <a:avLst/>
              <a:gdLst>
                <a:gd name="connsiteX0" fmla="*/ 357976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6"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7" name="Freeform: Shape 236"/>
            <p:cNvSpPr/>
            <p:nvPr/>
          </p:nvSpPr>
          <p:spPr>
            <a:xfrm flipH="1">
              <a:off x="1097783"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8" name="Freeform: Shape 237"/>
            <p:cNvSpPr/>
            <p:nvPr/>
          </p:nvSpPr>
          <p:spPr>
            <a:xfrm flipH="1">
              <a:off x="726972" y="2298"/>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9" name="Freeform: Shape 238"/>
            <p:cNvSpPr/>
            <p:nvPr/>
          </p:nvSpPr>
          <p:spPr>
            <a:xfrm flipH="1">
              <a:off x="1088071"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0" name="Freeform: Shape 239"/>
            <p:cNvSpPr/>
            <p:nvPr/>
          </p:nvSpPr>
          <p:spPr>
            <a:xfrm flipH="1">
              <a:off x="726972" y="216451"/>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1" name="Freeform: Shape 240"/>
            <p:cNvSpPr/>
            <p:nvPr/>
          </p:nvSpPr>
          <p:spPr>
            <a:xfrm flipH="1">
              <a:off x="1097783"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2" name="Freeform: Shape 241"/>
            <p:cNvSpPr/>
            <p:nvPr/>
          </p:nvSpPr>
          <p:spPr>
            <a:xfrm flipH="1">
              <a:off x="-14748" y="5998214"/>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2 h 826777"/>
                <a:gd name="connsiteX4" fmla="*/ 358070 w 716046"/>
                <a:gd name="connsiteY4" fmla="*/ 0 h 826777"/>
                <a:gd name="connsiteX5" fmla="*/ 0 w 716046"/>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2"/>
                  </a:lnTo>
                  <a:lnTo>
                    <a:pt x="358070"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43" name="Freeform: Shape 242"/>
            <p:cNvSpPr/>
            <p:nvPr/>
          </p:nvSpPr>
          <p:spPr>
            <a:xfrm flipH="1">
              <a:off x="346351" y="6426423"/>
              <a:ext cx="9712" cy="428210"/>
            </a:xfrm>
            <a:custGeom>
              <a:avLst/>
              <a:gdLst>
                <a:gd name="connsiteX0" fmla="*/ -1 w 9376"/>
                <a:gd name="connsiteY0" fmla="*/ 0 h 413388"/>
                <a:gd name="connsiteX1" fmla="*/ -1 w 9376"/>
                <a:gd name="connsiteY1" fmla="*/ 413388 h 413388"/>
              </a:gdLst>
              <a:ahLst/>
              <a:cxnLst>
                <a:cxn ang="0">
                  <a:pos x="connsiteX0" y="connsiteY0"/>
                </a:cxn>
                <a:cxn ang="0">
                  <a:pos x="connsiteX1" y="connsiteY1"/>
                </a:cxn>
              </a:cxnLst>
              <a:rect l="l" t="t" r="r" b="b"/>
              <a:pathLst>
                <a:path w="9376" h="413388">
                  <a:moveTo>
                    <a:pt x="-1" y="0"/>
                  </a:moveTo>
                  <a:lnTo>
                    <a:pt x="-1"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4" name="Freeform: Shape 243"/>
            <p:cNvSpPr/>
            <p:nvPr/>
          </p:nvSpPr>
          <p:spPr>
            <a:xfrm flipH="1">
              <a:off x="-14748" y="6212367"/>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5" name="Freeform: Shape 244"/>
            <p:cNvSpPr/>
            <p:nvPr/>
          </p:nvSpPr>
          <p:spPr>
            <a:xfrm flipH="1">
              <a:off x="356063" y="6212367"/>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6" name="Freeform: Shape 245"/>
            <p:cNvSpPr/>
            <p:nvPr/>
          </p:nvSpPr>
          <p:spPr>
            <a:xfrm flipH="1">
              <a:off x="-14748" y="5141793"/>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47" name="Freeform: Shape 246"/>
            <p:cNvSpPr/>
            <p:nvPr/>
          </p:nvSpPr>
          <p:spPr>
            <a:xfrm flipH="1">
              <a:off x="346351" y="5570003"/>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8" name="Freeform: Shape 247"/>
            <p:cNvSpPr/>
            <p:nvPr/>
          </p:nvSpPr>
          <p:spPr>
            <a:xfrm flipH="1">
              <a:off x="-14748" y="5355947"/>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9" name="Freeform: Shape 248"/>
            <p:cNvSpPr/>
            <p:nvPr/>
          </p:nvSpPr>
          <p:spPr>
            <a:xfrm flipH="1">
              <a:off x="356063" y="5355947"/>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0" name="Freeform: Shape 249"/>
            <p:cNvSpPr/>
            <p:nvPr/>
          </p:nvSpPr>
          <p:spPr>
            <a:xfrm flipH="1">
              <a:off x="-14748" y="4284692"/>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1" name="Freeform: Shape 250"/>
            <p:cNvSpPr/>
            <p:nvPr/>
          </p:nvSpPr>
          <p:spPr>
            <a:xfrm flipH="1">
              <a:off x="346351" y="4712903"/>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2" name="Freeform: Shape 251"/>
            <p:cNvSpPr/>
            <p:nvPr/>
          </p:nvSpPr>
          <p:spPr>
            <a:xfrm flipH="1">
              <a:off x="-14748" y="4498846"/>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3" name="Freeform: Shape 252"/>
            <p:cNvSpPr/>
            <p:nvPr/>
          </p:nvSpPr>
          <p:spPr>
            <a:xfrm flipH="1">
              <a:off x="356063" y="4498846"/>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4" name="Freeform: Shape 253"/>
            <p:cNvSpPr/>
            <p:nvPr/>
          </p:nvSpPr>
          <p:spPr>
            <a:xfrm flipH="1">
              <a:off x="-14748" y="3428369"/>
              <a:ext cx="741719" cy="856323"/>
            </a:xfrm>
            <a:custGeom>
              <a:avLst/>
              <a:gdLst>
                <a:gd name="connsiteX0" fmla="*/ 0 w 716046"/>
                <a:gd name="connsiteY0" fmla="*/ 620036 h 826683"/>
                <a:gd name="connsiteX1" fmla="*/ 358070 w 716046"/>
                <a:gd name="connsiteY1" fmla="*/ 826684 h 826683"/>
                <a:gd name="connsiteX2" fmla="*/ 716047 w 716046"/>
                <a:gd name="connsiteY2" fmla="*/ 620036 h 826683"/>
                <a:gd name="connsiteX3" fmla="*/ 716047 w 716046"/>
                <a:gd name="connsiteY3" fmla="*/ 206648 h 826683"/>
                <a:gd name="connsiteX4" fmla="*/ 358070 w 716046"/>
                <a:gd name="connsiteY4" fmla="*/ 0 h 826683"/>
                <a:gd name="connsiteX5" fmla="*/ 0 w 716046"/>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683">
                  <a:moveTo>
                    <a:pt x="0" y="620036"/>
                  </a:moveTo>
                  <a:lnTo>
                    <a:pt x="358070" y="826684"/>
                  </a:lnTo>
                  <a:lnTo>
                    <a:pt x="716047" y="620036"/>
                  </a:lnTo>
                  <a:lnTo>
                    <a:pt x="716047" y="206648"/>
                  </a:lnTo>
                  <a:lnTo>
                    <a:pt x="358070"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5" name="Freeform: Shape 254"/>
            <p:cNvSpPr/>
            <p:nvPr/>
          </p:nvSpPr>
          <p:spPr>
            <a:xfrm flipH="1">
              <a:off x="346351" y="3856482"/>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6" name="Freeform: Shape 255"/>
            <p:cNvSpPr/>
            <p:nvPr/>
          </p:nvSpPr>
          <p:spPr>
            <a:xfrm flipH="1">
              <a:off x="-14748" y="3642425"/>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7" name="Freeform: Shape 256"/>
            <p:cNvSpPr/>
            <p:nvPr/>
          </p:nvSpPr>
          <p:spPr>
            <a:xfrm flipH="1">
              <a:off x="356063" y="3642425"/>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8" name="Freeform: Shape 257"/>
            <p:cNvSpPr/>
            <p:nvPr/>
          </p:nvSpPr>
          <p:spPr>
            <a:xfrm flipH="1">
              <a:off x="-14748" y="2572240"/>
              <a:ext cx="741719" cy="856420"/>
            </a:xfrm>
            <a:custGeom>
              <a:avLst/>
              <a:gdLst>
                <a:gd name="connsiteX0" fmla="*/ 0 w 716046"/>
                <a:gd name="connsiteY0" fmla="*/ 620036 h 826777"/>
                <a:gd name="connsiteX1" fmla="*/ 358070 w 716046"/>
                <a:gd name="connsiteY1" fmla="*/ 826777 h 826777"/>
                <a:gd name="connsiteX2" fmla="*/ 716047 w 716046"/>
                <a:gd name="connsiteY2" fmla="*/ 620036 h 826777"/>
                <a:gd name="connsiteX3" fmla="*/ 716047 w 716046"/>
                <a:gd name="connsiteY3" fmla="*/ 206647 h 826777"/>
                <a:gd name="connsiteX4" fmla="*/ 358070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8070" y="826777"/>
                  </a:lnTo>
                  <a:lnTo>
                    <a:pt x="716047" y="620036"/>
                  </a:lnTo>
                  <a:lnTo>
                    <a:pt x="716047" y="206647"/>
                  </a:lnTo>
                  <a:lnTo>
                    <a:pt x="358070"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9" name="Freeform: Shape 258"/>
            <p:cNvSpPr/>
            <p:nvPr/>
          </p:nvSpPr>
          <p:spPr>
            <a:xfrm flipH="1">
              <a:off x="346351" y="3000451"/>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0" name="Freeform: Shape 259"/>
            <p:cNvSpPr/>
            <p:nvPr/>
          </p:nvSpPr>
          <p:spPr>
            <a:xfrm flipH="1">
              <a:off x="-14748" y="2786296"/>
              <a:ext cx="370811" cy="214153"/>
            </a:xfrm>
            <a:custGeom>
              <a:avLst/>
              <a:gdLst>
                <a:gd name="connsiteX0" fmla="*/ 357976 w 357976"/>
                <a:gd name="connsiteY0" fmla="*/ 0 h 206741"/>
                <a:gd name="connsiteX1" fmla="*/ -1 w 357976"/>
                <a:gd name="connsiteY1" fmla="*/ 206741 h 206741"/>
              </a:gdLst>
              <a:ahLst/>
              <a:cxnLst>
                <a:cxn ang="0">
                  <a:pos x="connsiteX0" y="connsiteY0"/>
                </a:cxn>
                <a:cxn ang="0">
                  <a:pos x="connsiteX1" y="connsiteY1"/>
                </a:cxn>
              </a:cxnLst>
              <a:rect l="l" t="t" r="r" b="b"/>
              <a:pathLst>
                <a:path w="357976" h="206741">
                  <a:moveTo>
                    <a:pt x="357976" y="0"/>
                  </a:moveTo>
                  <a:lnTo>
                    <a:pt x="-1"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1" name="Freeform: Shape 260"/>
            <p:cNvSpPr/>
            <p:nvPr/>
          </p:nvSpPr>
          <p:spPr>
            <a:xfrm flipH="1">
              <a:off x="356063" y="2786296"/>
              <a:ext cx="370908" cy="214153"/>
            </a:xfrm>
            <a:custGeom>
              <a:avLst/>
              <a:gdLst>
                <a:gd name="connsiteX0" fmla="*/ 358070 w 358070"/>
                <a:gd name="connsiteY0" fmla="*/ 206741 h 206741"/>
                <a:gd name="connsiteX1" fmla="*/ 0 w 358070"/>
                <a:gd name="connsiteY1" fmla="*/ 0 h 206741"/>
              </a:gdLst>
              <a:ahLst/>
              <a:cxnLst>
                <a:cxn ang="0">
                  <a:pos x="connsiteX0" y="connsiteY0"/>
                </a:cxn>
                <a:cxn ang="0">
                  <a:pos x="connsiteX1" y="connsiteY1"/>
                </a:cxn>
              </a:cxnLst>
              <a:rect l="l" t="t" r="r" b="b"/>
              <a:pathLst>
                <a:path w="358070" h="206741">
                  <a:moveTo>
                    <a:pt x="358070"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2" name="Freeform: Shape 261"/>
            <p:cNvSpPr/>
            <p:nvPr/>
          </p:nvSpPr>
          <p:spPr>
            <a:xfrm flipH="1">
              <a:off x="-14748" y="1715819"/>
              <a:ext cx="741719" cy="856420"/>
            </a:xfrm>
            <a:custGeom>
              <a:avLst/>
              <a:gdLst>
                <a:gd name="connsiteX0" fmla="*/ 0 w 716046"/>
                <a:gd name="connsiteY0" fmla="*/ 620130 h 826777"/>
                <a:gd name="connsiteX1" fmla="*/ 358070 w 716046"/>
                <a:gd name="connsiteY1" fmla="*/ 826778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8"/>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63" name="Freeform: Shape 262"/>
            <p:cNvSpPr/>
            <p:nvPr/>
          </p:nvSpPr>
          <p:spPr>
            <a:xfrm flipH="1">
              <a:off x="346351" y="214402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4" name="Freeform: Shape 263"/>
            <p:cNvSpPr/>
            <p:nvPr/>
          </p:nvSpPr>
          <p:spPr>
            <a:xfrm flipH="1">
              <a:off x="-14748" y="1929973"/>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5" name="Freeform: Shape 264"/>
            <p:cNvSpPr/>
            <p:nvPr/>
          </p:nvSpPr>
          <p:spPr>
            <a:xfrm flipH="1">
              <a:off x="356063" y="1929973"/>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6" name="Freeform: Shape 265"/>
            <p:cNvSpPr/>
            <p:nvPr/>
          </p:nvSpPr>
          <p:spPr>
            <a:xfrm flipH="1">
              <a:off x="-14748" y="858719"/>
              <a:ext cx="741719" cy="856420"/>
            </a:xfrm>
            <a:custGeom>
              <a:avLst/>
              <a:gdLst>
                <a:gd name="connsiteX0" fmla="*/ 0 w 716046"/>
                <a:gd name="connsiteY0" fmla="*/ 620036 h 826777"/>
                <a:gd name="connsiteX1" fmla="*/ 358070 w 716046"/>
                <a:gd name="connsiteY1" fmla="*/ 826777 h 826777"/>
                <a:gd name="connsiteX2" fmla="*/ 716047 w 716046"/>
                <a:gd name="connsiteY2" fmla="*/ 620036 h 826777"/>
                <a:gd name="connsiteX3" fmla="*/ 716047 w 716046"/>
                <a:gd name="connsiteY3" fmla="*/ 206647 h 826777"/>
                <a:gd name="connsiteX4" fmla="*/ 358070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8070" y="826777"/>
                  </a:lnTo>
                  <a:lnTo>
                    <a:pt x="716047" y="620036"/>
                  </a:lnTo>
                  <a:lnTo>
                    <a:pt x="716047" y="206647"/>
                  </a:lnTo>
                  <a:lnTo>
                    <a:pt x="358070"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67" name="Freeform: Shape 266"/>
            <p:cNvSpPr/>
            <p:nvPr/>
          </p:nvSpPr>
          <p:spPr>
            <a:xfrm flipH="1">
              <a:off x="346351" y="128692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8" name="Freeform: Shape 267"/>
            <p:cNvSpPr/>
            <p:nvPr/>
          </p:nvSpPr>
          <p:spPr>
            <a:xfrm flipH="1">
              <a:off x="-14748" y="1072775"/>
              <a:ext cx="370811" cy="214153"/>
            </a:xfrm>
            <a:custGeom>
              <a:avLst/>
              <a:gdLst>
                <a:gd name="connsiteX0" fmla="*/ 357976 w 357976"/>
                <a:gd name="connsiteY0" fmla="*/ 0 h 206741"/>
                <a:gd name="connsiteX1" fmla="*/ -1 w 357976"/>
                <a:gd name="connsiteY1" fmla="*/ 206741 h 206741"/>
              </a:gdLst>
              <a:ahLst/>
              <a:cxnLst>
                <a:cxn ang="0">
                  <a:pos x="connsiteX0" y="connsiteY0"/>
                </a:cxn>
                <a:cxn ang="0">
                  <a:pos x="connsiteX1" y="connsiteY1"/>
                </a:cxn>
              </a:cxnLst>
              <a:rect l="l" t="t" r="r" b="b"/>
              <a:pathLst>
                <a:path w="357976" h="206741">
                  <a:moveTo>
                    <a:pt x="357976" y="0"/>
                  </a:moveTo>
                  <a:lnTo>
                    <a:pt x="-1"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9" name="Freeform: Shape 268"/>
            <p:cNvSpPr/>
            <p:nvPr/>
          </p:nvSpPr>
          <p:spPr>
            <a:xfrm flipH="1">
              <a:off x="356063" y="1072775"/>
              <a:ext cx="370908" cy="214153"/>
            </a:xfrm>
            <a:custGeom>
              <a:avLst/>
              <a:gdLst>
                <a:gd name="connsiteX0" fmla="*/ 358070 w 358070"/>
                <a:gd name="connsiteY0" fmla="*/ 206741 h 206741"/>
                <a:gd name="connsiteX1" fmla="*/ 0 w 358070"/>
                <a:gd name="connsiteY1" fmla="*/ 0 h 206741"/>
              </a:gdLst>
              <a:ahLst/>
              <a:cxnLst>
                <a:cxn ang="0">
                  <a:pos x="connsiteX0" y="connsiteY0"/>
                </a:cxn>
                <a:cxn ang="0">
                  <a:pos x="connsiteX1" y="connsiteY1"/>
                </a:cxn>
              </a:cxnLst>
              <a:rect l="l" t="t" r="r" b="b"/>
              <a:pathLst>
                <a:path w="358070" h="206741">
                  <a:moveTo>
                    <a:pt x="358070"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0" name="Freeform: Shape 269"/>
            <p:cNvSpPr/>
            <p:nvPr/>
          </p:nvSpPr>
          <p:spPr>
            <a:xfrm flipH="1">
              <a:off x="-14748" y="2298"/>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71" name="Freeform: Shape 270"/>
            <p:cNvSpPr/>
            <p:nvPr/>
          </p:nvSpPr>
          <p:spPr>
            <a:xfrm flipH="1">
              <a:off x="346351" y="43050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2" name="Freeform: Shape 271"/>
            <p:cNvSpPr/>
            <p:nvPr/>
          </p:nvSpPr>
          <p:spPr>
            <a:xfrm flipH="1">
              <a:off x="-14748" y="216451"/>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3" name="Freeform: Shape 272"/>
            <p:cNvSpPr/>
            <p:nvPr/>
          </p:nvSpPr>
          <p:spPr>
            <a:xfrm flipH="1">
              <a:off x="356063" y="216451"/>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grpSp>
      <p:sp>
        <p:nvSpPr>
          <p:cNvPr id="142" name="Rectangle 141"/>
          <p:cNvSpPr/>
          <p:nvPr/>
        </p:nvSpPr>
        <p:spPr>
          <a:xfrm>
            <a:off x="6943786" y="0"/>
            <a:ext cx="2225620" cy="5143500"/>
          </a:xfrm>
          <a:prstGeom prst="rect">
            <a:avLst/>
          </a:prstGeom>
          <a:gradFill flip="none" rotWithShape="1">
            <a:gsLst>
              <a:gs pos="25000">
                <a:schemeClr val="accent1"/>
              </a:gs>
              <a:gs pos="100000">
                <a:schemeClr val="accent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4" name="Rectangle 273"/>
          <p:cNvSpPr/>
          <p:nvPr userDrawn="1"/>
        </p:nvSpPr>
        <p:spPr>
          <a:xfrm>
            <a:off x="844615"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5" name="Rectangle 274"/>
          <p:cNvSpPr/>
          <p:nvPr userDrawn="1"/>
        </p:nvSpPr>
        <p:spPr>
          <a:xfrm>
            <a:off x="3387356"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8" name="Rectangle 277"/>
          <p:cNvSpPr/>
          <p:nvPr userDrawn="1"/>
        </p:nvSpPr>
        <p:spPr>
          <a:xfrm>
            <a:off x="5928017"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85" name="Picture Placeholder 284"/>
          <p:cNvSpPr>
            <a:spLocks noGrp="1"/>
          </p:cNvSpPr>
          <p:nvPr userDrawn="1">
            <p:ph type="pic" sz="quarter" idx="13"/>
          </p:nvPr>
        </p:nvSpPr>
        <p:spPr>
          <a:xfrm>
            <a:off x="844615"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284" name="Picture Placeholder 283"/>
          <p:cNvSpPr>
            <a:spLocks noGrp="1"/>
          </p:cNvSpPr>
          <p:nvPr userDrawn="1">
            <p:ph type="pic" sz="quarter" idx="14"/>
          </p:nvPr>
        </p:nvSpPr>
        <p:spPr>
          <a:xfrm>
            <a:off x="3387356"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283" name="Picture Placeholder 282"/>
          <p:cNvSpPr>
            <a:spLocks noGrp="1"/>
          </p:cNvSpPr>
          <p:nvPr userDrawn="1">
            <p:ph type="pic" sz="quarter" idx="15"/>
          </p:nvPr>
        </p:nvSpPr>
        <p:spPr>
          <a:xfrm>
            <a:off x="5928017"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esson 1">
    <p:spTree>
      <p:nvGrpSpPr>
        <p:cNvPr id="1" name=""/>
        <p:cNvGrpSpPr/>
        <p:nvPr/>
      </p:nvGrpSpPr>
      <p:grpSpPr>
        <a:xfrm>
          <a:off x="0" y="0"/>
          <a:ext cx="0" cy="0"/>
          <a:chOff x="0" y="0"/>
          <a:chExt cx="0" cy="0"/>
        </a:xfrm>
      </p:grpSpPr>
      <p:sp>
        <p:nvSpPr>
          <p:cNvPr id="33" name="Text Placeholder 28"/>
          <p:cNvSpPr>
            <a:spLocks noGrp="1"/>
          </p:cNvSpPr>
          <p:nvPr>
            <p:ph type="body" sz="quarter" idx="11" hasCustomPrompt="1"/>
          </p:nvPr>
        </p:nvSpPr>
        <p:spPr>
          <a:xfrm>
            <a:off x="626843" y="195262"/>
            <a:ext cx="3396561" cy="1033463"/>
          </a:xfrm>
        </p:spPr>
        <p:txBody>
          <a:bodyPr anchor="b">
            <a:noAutofit/>
          </a:bodyPr>
          <a:lstStyle>
            <a:lvl1pPr marL="0" indent="0">
              <a:buFontTx/>
              <a:buNone/>
              <a:defRPr sz="4050">
                <a:solidFill>
                  <a:schemeClr val="accent2"/>
                </a:solidFill>
                <a:latin typeface="Segoe UI Black" panose="020B0A02040204020203" pitchFamily="34" charset="0"/>
                <a:ea typeface="Segoe UI Black" panose="020B0A02040204020203" pitchFamily="34" charset="0"/>
              </a:defRPr>
            </a:lvl1pPr>
            <a:lvl2pPr marL="457200" indent="0">
              <a:buFontTx/>
              <a:buNone/>
              <a:defRPr/>
            </a:lvl2pPr>
            <a:lvl3pPr marL="914400" indent="0">
              <a:buFontTx/>
              <a:buNone/>
              <a:defRPr/>
            </a:lvl3pPr>
            <a:lvl4pPr marL="1371600" indent="0">
              <a:buFontTx/>
              <a:buNone/>
              <a:defRPr/>
            </a:lvl4pPr>
            <a:lvl5pPr marL="1828165" indent="0">
              <a:buFontTx/>
              <a:buNone/>
              <a:defRPr/>
            </a:lvl5pPr>
          </a:lstStyle>
          <a:p>
            <a:pPr lvl="0"/>
            <a:r>
              <a:rPr lang="en-US" dirty="0"/>
              <a:t>CLICK TO EDIT</a:t>
            </a:r>
            <a:endParaRPr lang="en-IN" dirty="0"/>
          </a:p>
        </p:txBody>
      </p:sp>
      <p:sp>
        <p:nvSpPr>
          <p:cNvPr id="34" name="Text Placeholder 28"/>
          <p:cNvSpPr>
            <a:spLocks noGrp="1"/>
          </p:cNvSpPr>
          <p:nvPr>
            <p:ph type="body" sz="quarter" idx="12" hasCustomPrompt="1"/>
          </p:nvPr>
        </p:nvSpPr>
        <p:spPr>
          <a:xfrm>
            <a:off x="626843" y="1371599"/>
            <a:ext cx="3396561" cy="1064174"/>
          </a:xfrm>
        </p:spPr>
        <p:txBody>
          <a:bodyPr>
            <a:normAutofit/>
          </a:bodyPr>
          <a:lstStyle>
            <a:lvl1pPr marL="0" indent="0">
              <a:buFontTx/>
              <a:buNone/>
              <a:defRPr sz="3000" b="1">
                <a:solidFill>
                  <a:schemeClr val="tx2"/>
                </a:solidFill>
                <a:latin typeface="Segoe UI Black" panose="020B0A02040204020203" pitchFamily="34" charset="0"/>
                <a:ea typeface="Segoe UI Black" panose="020B0A02040204020203" pitchFamily="34" charset="0"/>
              </a:defRPr>
            </a:lvl1pPr>
            <a:lvl2pPr marL="457200" indent="0">
              <a:buFontTx/>
              <a:buNone/>
              <a:defRPr/>
            </a:lvl2pPr>
            <a:lvl3pPr marL="914400" indent="0">
              <a:buFontTx/>
              <a:buNone/>
              <a:defRPr/>
            </a:lvl3pPr>
            <a:lvl4pPr marL="1371600" indent="0">
              <a:buFontTx/>
              <a:buNone/>
              <a:defRPr/>
            </a:lvl4pPr>
            <a:lvl5pPr marL="1828165" indent="0">
              <a:buFontTx/>
              <a:buNone/>
              <a:defRPr/>
            </a:lvl5pPr>
          </a:lstStyle>
          <a:p>
            <a:pPr lvl="0"/>
            <a:r>
              <a:rPr lang="en-US" dirty="0"/>
              <a:t>Click to edit</a:t>
            </a:r>
            <a:endParaRPr lang="en-IN" dirty="0"/>
          </a:p>
        </p:txBody>
      </p:sp>
      <p:sp>
        <p:nvSpPr>
          <p:cNvPr id="35" name="Text Placeholder 28"/>
          <p:cNvSpPr>
            <a:spLocks noGrp="1"/>
          </p:cNvSpPr>
          <p:nvPr>
            <p:ph type="body" sz="quarter" idx="13" hasCustomPrompt="1"/>
          </p:nvPr>
        </p:nvSpPr>
        <p:spPr>
          <a:xfrm>
            <a:off x="626843" y="2600818"/>
            <a:ext cx="3396561" cy="1969154"/>
          </a:xfrm>
        </p:spPr>
        <p:txBody>
          <a:bodyPr>
            <a:normAutofit/>
          </a:bodyPr>
          <a:lstStyle>
            <a:lvl1pPr marL="0" indent="0">
              <a:lnSpc>
                <a:spcPct val="110000"/>
              </a:lnSpc>
              <a:spcBef>
                <a:spcPts val="0"/>
              </a:spcBef>
              <a:buFontTx/>
              <a:buNone/>
              <a:defRPr sz="1050">
                <a:solidFill>
                  <a:schemeClr val="tx1">
                    <a:lumMod val="65000"/>
                    <a:lumOff val="35000"/>
                  </a:schemeClr>
                </a:solidFill>
                <a:latin typeface="+mn-lt"/>
                <a:ea typeface="Segoe UI Black" panose="020B0A02040204020203" pitchFamily="34" charset="0"/>
              </a:defRPr>
            </a:lvl1pPr>
            <a:lvl2pPr marL="457200" indent="0">
              <a:buFontTx/>
              <a:buNone/>
              <a:defRPr/>
            </a:lvl2pPr>
            <a:lvl3pPr marL="914400" indent="0">
              <a:buFontTx/>
              <a:buNone/>
              <a:defRPr/>
            </a:lvl3pPr>
            <a:lvl4pPr marL="1371600" indent="0">
              <a:buFontTx/>
              <a:buNone/>
              <a:defRPr/>
            </a:lvl4pPr>
            <a:lvl5pPr marL="1828165" indent="0">
              <a:buFontTx/>
              <a:buNone/>
              <a:defRPr/>
            </a:lvl5pPr>
          </a:lstStyle>
          <a:p>
            <a:pPr lvl="0"/>
            <a:r>
              <a:rPr lang="en-US" dirty="0"/>
              <a:t>Click to edit</a:t>
            </a:r>
            <a:endParaRPr lang="en-I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bg1"/>
                </a:solidFill>
                <a:latin typeface="+mj-lt"/>
                <a:ea typeface="+mj-ea"/>
                <a:cs typeface="+mj-cs"/>
              </a:defRPr>
            </a:lvl1pPr>
          </a:lstStyle>
          <a:p>
            <a:r>
              <a:rPr lang="en-US" dirty="0"/>
              <a:t>Click to edit Master title style</a:t>
            </a:r>
            <a:endParaRPr lang="en-US" dirty="0"/>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endParaRPr lang="en-US" dirty="0"/>
          </a:p>
        </p:txBody>
      </p:sp>
      <p:sp>
        <p:nvSpPr>
          <p:cNvPr id="3" name="Subtitle 2"/>
          <p:cNvSpPr>
            <a:spLocks noGrp="1"/>
          </p:cNvSpPr>
          <p:nvPr>
            <p:ph type="subTitle" idx="1" hasCustomPrompt="1"/>
          </p:nvPr>
        </p:nvSpPr>
        <p:spPr>
          <a:xfrm>
            <a:off x="724829" y="4629151"/>
            <a:ext cx="7123771" cy="228599"/>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endParaRPr lang="en-US" dirty="0"/>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endParaRPr lang="en-US"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en-US"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en-US" dirty="0"/>
          </a:p>
        </p:txBody>
      </p:sp>
      <p:sp>
        <p:nvSpPr>
          <p:cNvPr id="6" name="Rectangle 5"/>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1176A7-B091-469C-82C8-89C693043C4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solidFill>
              </a:defRPr>
            </a:lvl1pPr>
          </a:lstStyle>
          <a:p>
            <a:r>
              <a:rPr lang="en-US" dirty="0"/>
              <a:t>Click to edit Master 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solidFill>
              </a:defRPr>
            </a:lvl1pPr>
          </a:lstStyle>
          <a:p>
            <a:r>
              <a:rPr lang="en-US" dirty="0"/>
              <a:t>Click to edit Master title style</a:t>
            </a:r>
            <a:endParaRPr lang="en-US" dirty="0"/>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75000"/>
                  </a:schemeClr>
                </a:solidFill>
              </a:defRPr>
            </a:lvl1pPr>
          </a:lstStyle>
          <a:p>
            <a:pPr lvl="0"/>
            <a:r>
              <a:rPr lang="en-US" dirty="0"/>
              <a:t>Subtitle</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endParaRPr lang="en-US" dirty="0"/>
          </a:p>
        </p:txBody>
      </p:sp>
      <p:sp>
        <p:nvSpPr>
          <p:cNvPr id="3" name="Subtitle 2"/>
          <p:cNvSpPr>
            <a:spLocks noGrp="1"/>
          </p:cNvSpPr>
          <p:nvPr>
            <p:ph type="subTitle" idx="1" hasCustomPrompt="1"/>
          </p:nvPr>
        </p:nvSpPr>
        <p:spPr>
          <a:xfrm>
            <a:off x="724829" y="4629150"/>
            <a:ext cx="7123771" cy="228600"/>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endParaRPr lang="en-US" dirty="0"/>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endParaRPr lang="en-US"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en-US"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en-US" dirty="0"/>
          </a:p>
        </p:txBody>
      </p:sp>
      <p:sp>
        <p:nvSpPr>
          <p:cNvPr id="6" name="Content Placeholder 11"/>
          <p:cNvSpPr>
            <a:spLocks noGrp="1"/>
          </p:cNvSpPr>
          <p:nvPr>
            <p:ph sz="quarter" idx="13" hasCustomPrompt="1"/>
          </p:nvPr>
        </p:nvSpPr>
        <p:spPr>
          <a:xfrm>
            <a:off x="4415883"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endParaRPr lang="en-US"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en-US"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en-US" dirty="0"/>
          </a:p>
        </p:txBody>
      </p:sp>
      <p:sp>
        <p:nvSpPr>
          <p:cNvPr id="5" name="Rectangle 4"/>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21396"/>
            <a:ext cx="5791200" cy="476249"/>
          </a:xfrm>
          <a:noFill/>
        </p:spPr>
        <p:txBody>
          <a:bodyPr vert="horz" lIns="0" tIns="0" rIns="0" bIns="0" rtlCol="0" anchor="b" anchorCtr="0">
            <a:noAutofit/>
          </a:bodyPr>
          <a:lstStyle>
            <a:lvl1pPr>
              <a:defRPr lang="en-US" sz="3200" b="1" i="0" dirty="0">
                <a:solidFill>
                  <a:schemeClr val="accent2"/>
                </a:solidFill>
                <a:latin typeface="Segoe UI" panose="020B0502040204020203" pitchFamily="34" charset="0"/>
                <a:cs typeface="Segoe UI" panose="020B0502040204020203" pitchFamily="34" charset="0"/>
              </a:defRPr>
            </a:lvl1pPr>
          </a:lstStyle>
          <a:p>
            <a:pPr marL="0" lvl="0"/>
            <a:r>
              <a:rPr lang="en-US" dirty="0"/>
              <a:t>Click to edit Master title style</a:t>
            </a:r>
            <a:endParaRPr lang="en-US" dirty="0"/>
          </a:p>
        </p:txBody>
      </p:sp>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endParaRPr lang="en-US" dirty="0"/>
          </a:p>
        </p:txBody>
      </p:sp>
      <p:sp>
        <p:nvSpPr>
          <p:cNvPr id="13" name="Rectangle 12"/>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endParaRPr lang="en-US" dirty="0"/>
          </a:p>
        </p:txBody>
      </p:sp>
      <p:sp>
        <p:nvSpPr>
          <p:cNvPr id="15" name="Rectangle 14"/>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dirty="0"/>
              <a:t>Click to edit Master title style</a:t>
            </a:r>
            <a:endParaRPr lang="en-US" dirty="0"/>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0" Type="http://schemas.openxmlformats.org/officeDocument/2006/relationships/theme" Target="../theme/theme2.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xStyles>
    <p:titleStyle>
      <a:lvl1pPr algn="l" defTabSz="914400"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7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defTabSz="914400" rtl="0" eaLnBrk="1" latinLnBrk="0" hangingPunct="1">
        <a:spcBef>
          <a:spcPct val="0"/>
        </a:spcBef>
        <a:buNone/>
        <a:defRPr sz="2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700" kern="1200">
          <a:solidFill>
            <a:schemeClr val="bg1">
              <a:lumMod val="75000"/>
            </a:schemeClr>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bg1">
              <a:lumMod val="75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bg1">
              <a:lumMod val="75000"/>
            </a:schemeClr>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500" kern="1200">
          <a:solidFill>
            <a:schemeClr val="bg1">
              <a:lumMod val="75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500" kern="1200">
          <a:solidFill>
            <a:schemeClr val="bg1">
              <a:lumMod val="75000"/>
            </a:schemeClr>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6.jpeg"/><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jpeg"/><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81150"/>
            <a:ext cx="5476240" cy="1293495"/>
          </a:xfrm>
        </p:spPr>
        <p:txBody>
          <a:bodyPr/>
          <a:lstStyle/>
          <a:p>
            <a:r>
              <a:rPr lang="en-US" sz="6600" dirty="0">
                <a:solidFill>
                  <a:schemeClr val="bg1"/>
                </a:solidFill>
              </a:rPr>
              <a:t>Namma Yatri</a:t>
            </a:r>
            <a:endParaRPr lang="en-US" sz="6600" dirty="0">
              <a:solidFill>
                <a:schemeClr val="bg1"/>
              </a:solidFill>
            </a:endParaRPr>
          </a:p>
        </p:txBody>
      </p:sp>
      <p:sp>
        <p:nvSpPr>
          <p:cNvPr id="5" name="Subtitle 4"/>
          <p:cNvSpPr>
            <a:spLocks noGrp="1"/>
          </p:cNvSpPr>
          <p:nvPr>
            <p:ph type="subTitle" idx="1"/>
          </p:nvPr>
        </p:nvSpPr>
        <p:spPr>
          <a:xfrm>
            <a:off x="457517" y="3333974"/>
            <a:ext cx="5294313" cy="255681"/>
          </a:xfrm>
        </p:spPr>
        <p:txBody>
          <a:bodyPr/>
          <a:lstStyle/>
          <a:p>
            <a:r>
              <a:rPr lang="en-US" sz="1400" b="0" dirty="0">
                <a:solidFill>
                  <a:schemeClr val="bg1"/>
                </a:solidFill>
              </a:rPr>
              <a:t>Open Mobility Challenge</a:t>
            </a:r>
            <a:endParaRPr lang="en-US" sz="1400" b="0" dirty="0">
              <a:solidFill>
                <a:schemeClr val="bg1"/>
              </a:solidFill>
            </a:endParaRPr>
          </a:p>
        </p:txBody>
      </p:sp>
      <p:pic>
        <p:nvPicPr>
          <p:cNvPr id="90" name="Picture 89" descr="auto"/>
          <p:cNvPicPr>
            <a:picLocks noChangeAspect="1"/>
          </p:cNvPicPr>
          <p:nvPr/>
        </p:nvPicPr>
        <p:blipFill>
          <a:blip r:embed="rId1"/>
          <a:stretch>
            <a:fillRect/>
          </a:stretch>
        </p:blipFill>
        <p:spPr>
          <a:xfrm>
            <a:off x="5410200" y="1200150"/>
            <a:ext cx="3429000" cy="3429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5791200" cy="1021080"/>
          </a:xfrm>
        </p:spPr>
        <p:txBody>
          <a:bodyPr/>
          <a:lstStyle/>
          <a:p>
            <a:r>
              <a:rPr lang="en-IN" altLang="en-US" dirty="0"/>
              <a:t>Step 4: Complete the ride</a:t>
            </a:r>
            <a:endParaRPr lang="en-IN" altLang="en-US" dirty="0"/>
          </a:p>
        </p:txBody>
      </p:sp>
      <p:sp>
        <p:nvSpPr>
          <p:cNvPr id="6" name="Text Box 5"/>
          <p:cNvSpPr txBox="1"/>
          <p:nvPr/>
        </p:nvSpPr>
        <p:spPr>
          <a:xfrm>
            <a:off x="609600" y="2038350"/>
            <a:ext cx="4390390" cy="1198880"/>
          </a:xfrm>
          <a:prstGeom prst="rect">
            <a:avLst/>
          </a:prstGeom>
          <a:noFill/>
        </p:spPr>
        <p:txBody>
          <a:bodyPr wrap="square" rtlCol="0" anchor="t">
            <a:spAutoFit/>
          </a:bodyPr>
          <a:p>
            <a:pPr marL="285750" indent="-285750" algn="just">
              <a:buFont typeface="Arial" panose="020B0604020202020204" pitchFamily="34" charset="0"/>
              <a:buChar char="•"/>
            </a:pPr>
            <a:r>
              <a:rPr lang="en-IN" altLang="en-US"/>
              <a:t>Once the driver marks the ride as completed the server will send a </a:t>
            </a:r>
            <a:r>
              <a:rPr lang="en-IN" altLang="en-US" b="1"/>
              <a:t>Thank You</a:t>
            </a:r>
            <a:r>
              <a:rPr lang="en-IN" altLang="en-US"/>
              <a:t> message and </a:t>
            </a:r>
            <a:r>
              <a:rPr lang="en-IN" altLang="en-US" b="1"/>
              <a:t>rate us</a:t>
            </a:r>
            <a:r>
              <a:rPr lang="en-IN" altLang="en-US"/>
              <a:t> message to the customer.</a:t>
            </a:r>
            <a:endParaRPr lang="en-IN" altLang="en-US"/>
          </a:p>
        </p:txBody>
      </p:sp>
      <p:pic>
        <p:nvPicPr>
          <p:cNvPr id="4" name="Picture 3" descr="15"/>
          <p:cNvPicPr>
            <a:picLocks noChangeAspect="1"/>
          </p:cNvPicPr>
          <p:nvPr/>
        </p:nvPicPr>
        <p:blipFill>
          <a:blip r:embed="rId1"/>
          <a:stretch>
            <a:fillRect/>
          </a:stretch>
        </p:blipFill>
        <p:spPr>
          <a:xfrm>
            <a:off x="5867400" y="285750"/>
            <a:ext cx="2992120" cy="4713605"/>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895600" y="1352550"/>
            <a:ext cx="2715895" cy="2306955"/>
          </a:xfrm>
          <a:prstGeom prst="rect">
            <a:avLst/>
          </a:prstGeom>
          <a:noFill/>
        </p:spPr>
        <p:txBody>
          <a:bodyPr wrap="square" rtlCol="0" anchor="t">
            <a:spAutoFit/>
          </a:bodyPr>
          <a:p>
            <a:pPr marL="285750" indent="-285750" algn="just">
              <a:buFont typeface="Arial" panose="020B0604020202020204" pitchFamily="34" charset="0"/>
              <a:buChar char="•"/>
            </a:pPr>
            <a:r>
              <a:rPr lang="en-IN" altLang="en-US"/>
              <a:t>The customer will have the option to select star ratings from 1 to 5.</a:t>
            </a:r>
            <a:endParaRPr lang="en-IN" altLang="en-US"/>
          </a:p>
          <a:p>
            <a:pPr marL="285750" indent="-285750" algn="just">
              <a:buFont typeface="Arial" panose="020B0604020202020204" pitchFamily="34" charset="0"/>
              <a:buChar char="•"/>
            </a:pPr>
            <a:r>
              <a:rPr lang="en-IN" altLang="en-US"/>
              <a:t>Consider the customer selects 5 star rating, the rating will be save into the database along with the order.</a:t>
            </a:r>
            <a:endParaRPr lang="en-IN" altLang="en-US"/>
          </a:p>
        </p:txBody>
      </p:sp>
      <p:pic>
        <p:nvPicPr>
          <p:cNvPr id="3" name="Picture 2" descr="16"/>
          <p:cNvPicPr>
            <a:picLocks noChangeAspect="1"/>
          </p:cNvPicPr>
          <p:nvPr/>
        </p:nvPicPr>
        <p:blipFill>
          <a:blip r:embed="rId1"/>
          <a:stretch>
            <a:fillRect/>
          </a:stretch>
        </p:blipFill>
        <p:spPr>
          <a:xfrm>
            <a:off x="304800" y="662940"/>
            <a:ext cx="2336165" cy="4069715"/>
          </a:xfrm>
          <a:prstGeom prst="rect">
            <a:avLst/>
          </a:prstGeom>
        </p:spPr>
      </p:pic>
      <p:pic>
        <p:nvPicPr>
          <p:cNvPr id="5" name="Picture 4" descr="17"/>
          <p:cNvPicPr>
            <a:picLocks noChangeAspect="1"/>
          </p:cNvPicPr>
          <p:nvPr/>
        </p:nvPicPr>
        <p:blipFill>
          <a:blip r:embed="rId2"/>
          <a:stretch>
            <a:fillRect/>
          </a:stretch>
        </p:blipFill>
        <p:spPr>
          <a:xfrm>
            <a:off x="5715000" y="666750"/>
            <a:ext cx="2976245" cy="4065905"/>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25320"/>
            <a:ext cx="4448175" cy="1293495"/>
          </a:xfrm>
        </p:spPr>
        <p:txBody>
          <a:bodyPr/>
          <a:lstStyle/>
          <a:p>
            <a:r>
              <a:rPr lang="en-IN" sz="6600" dirty="0">
                <a:solidFill>
                  <a:schemeClr val="bg1"/>
                </a:solidFill>
              </a:rPr>
              <a:t>Driver POV</a:t>
            </a:r>
            <a:endParaRPr lang="en-IN" sz="66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5791200" cy="1021080"/>
          </a:xfrm>
        </p:spPr>
        <p:txBody>
          <a:bodyPr/>
          <a:lstStyle/>
          <a:p>
            <a:r>
              <a:rPr lang="en-IN" altLang="en-US" dirty="0"/>
              <a:t>Step 1: Dashboard</a:t>
            </a:r>
            <a:endParaRPr lang="en-IN" altLang="en-US" dirty="0"/>
          </a:p>
        </p:txBody>
      </p:sp>
      <p:sp>
        <p:nvSpPr>
          <p:cNvPr id="6" name="Text Box 5"/>
          <p:cNvSpPr txBox="1"/>
          <p:nvPr/>
        </p:nvSpPr>
        <p:spPr>
          <a:xfrm>
            <a:off x="609600" y="2038350"/>
            <a:ext cx="4390390" cy="1198880"/>
          </a:xfrm>
          <a:prstGeom prst="rect">
            <a:avLst/>
          </a:prstGeom>
          <a:noFill/>
        </p:spPr>
        <p:txBody>
          <a:bodyPr wrap="square" rtlCol="0" anchor="t">
            <a:spAutoFit/>
          </a:bodyPr>
          <a:p>
            <a:pPr marL="285750" indent="-285750" algn="just">
              <a:buFont typeface="Arial" panose="020B0604020202020204" pitchFamily="34" charset="0"/>
              <a:buChar char="•"/>
            </a:pPr>
            <a:r>
              <a:rPr lang="en-IN" altLang="en-US"/>
              <a:t>All the drivers are able to access the dashboard via </a:t>
            </a:r>
            <a:r>
              <a:rPr lang="en-IN" altLang="en-US" b="1"/>
              <a:t>example.com/drivers</a:t>
            </a:r>
            <a:endParaRPr lang="en-IN" altLang="en-US" b="1"/>
          </a:p>
          <a:p>
            <a:pPr marL="285750" indent="-285750" algn="just">
              <a:buFont typeface="Arial" panose="020B0604020202020204" pitchFamily="34" charset="0"/>
              <a:buChar char="•"/>
            </a:pPr>
            <a:r>
              <a:rPr lang="en-IN" altLang="en-US"/>
              <a:t>They will have the options to login and register initially.</a:t>
            </a:r>
            <a:endParaRPr lang="en-IN" altLang="en-US"/>
          </a:p>
        </p:txBody>
      </p:sp>
      <p:pic>
        <p:nvPicPr>
          <p:cNvPr id="3" name="Picture 2" descr="07"/>
          <p:cNvPicPr>
            <a:picLocks noChangeAspect="1"/>
          </p:cNvPicPr>
          <p:nvPr/>
        </p:nvPicPr>
        <p:blipFill>
          <a:blip r:embed="rId1"/>
          <a:stretch>
            <a:fillRect/>
          </a:stretch>
        </p:blipFill>
        <p:spPr>
          <a:xfrm>
            <a:off x="5292725" y="1219200"/>
            <a:ext cx="3751580" cy="2737485"/>
          </a:xfrm>
          <a:prstGeom prst="rect">
            <a:avLst/>
          </a:prstGeom>
        </p:spPr>
      </p:pic>
      <p:sp>
        <p:nvSpPr>
          <p:cNvPr id="7" name="Text Box 6"/>
          <p:cNvSpPr txBox="1"/>
          <p:nvPr/>
        </p:nvSpPr>
        <p:spPr>
          <a:xfrm>
            <a:off x="609600" y="3562350"/>
            <a:ext cx="4390390" cy="645160"/>
          </a:xfrm>
          <a:prstGeom prst="rect">
            <a:avLst/>
          </a:prstGeom>
          <a:noFill/>
        </p:spPr>
        <p:txBody>
          <a:bodyPr wrap="square" rtlCol="0" anchor="t">
            <a:spAutoFit/>
          </a:bodyPr>
          <a:p>
            <a:pPr indent="0" algn="just">
              <a:buFont typeface="Arial" panose="020B0604020202020204" pitchFamily="34" charset="0"/>
              <a:buNone/>
            </a:pPr>
            <a:r>
              <a:rPr lang="en-IN" altLang="en-US"/>
              <a:t>(Replace example.com with the domain name that the website is running.)</a:t>
            </a:r>
            <a:endParaRPr lang="en-IN" altLang="en-US"/>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5791200" cy="1021080"/>
          </a:xfrm>
        </p:spPr>
        <p:txBody>
          <a:bodyPr/>
          <a:lstStyle/>
          <a:p>
            <a:r>
              <a:rPr lang="en-IN" altLang="en-US" dirty="0"/>
              <a:t>Step 2: Register Driver</a:t>
            </a:r>
            <a:endParaRPr lang="en-IN" altLang="en-US" dirty="0"/>
          </a:p>
        </p:txBody>
      </p:sp>
      <p:sp>
        <p:nvSpPr>
          <p:cNvPr id="6" name="Text Box 5"/>
          <p:cNvSpPr txBox="1"/>
          <p:nvPr/>
        </p:nvSpPr>
        <p:spPr>
          <a:xfrm>
            <a:off x="609600" y="2038350"/>
            <a:ext cx="4390390" cy="2306955"/>
          </a:xfrm>
          <a:prstGeom prst="rect">
            <a:avLst/>
          </a:prstGeom>
          <a:noFill/>
        </p:spPr>
        <p:txBody>
          <a:bodyPr wrap="square" rtlCol="0" anchor="t">
            <a:spAutoFit/>
          </a:bodyPr>
          <a:p>
            <a:pPr marL="285750" indent="-285750" algn="just">
              <a:buFont typeface="Arial" panose="020B0604020202020204" pitchFamily="34" charset="0"/>
              <a:buChar char="•"/>
            </a:pPr>
            <a:r>
              <a:rPr lang="en-IN" altLang="en-US"/>
              <a:t>New Drivers can register themselves by clicking on the </a:t>
            </a:r>
            <a:r>
              <a:rPr lang="en-IN" altLang="en-US" b="1"/>
              <a:t>Register button</a:t>
            </a:r>
            <a:r>
              <a:rPr lang="en-IN" altLang="en-US"/>
              <a:t> and creating a new user login.</a:t>
            </a:r>
            <a:endParaRPr lang="en-IN" altLang="en-US"/>
          </a:p>
          <a:p>
            <a:pPr marL="285750" indent="-285750" algn="just">
              <a:buFont typeface="Arial" panose="020B0604020202020204" pitchFamily="34" charset="0"/>
              <a:buChar char="•"/>
            </a:pPr>
            <a:endParaRPr lang="en-IN" altLang="en-US"/>
          </a:p>
          <a:p>
            <a:pPr indent="0" algn="just">
              <a:buFont typeface="Arial" panose="020B0604020202020204" pitchFamily="34" charset="0"/>
              <a:buNone/>
            </a:pPr>
            <a:r>
              <a:rPr lang="en-IN" altLang="en-US"/>
              <a:t>(This </a:t>
            </a:r>
            <a:r>
              <a:rPr lang="en-IN" altLang="en-US" b="1"/>
              <a:t>MVP</a:t>
            </a:r>
            <a:r>
              <a:rPr lang="en-IN" altLang="en-US"/>
              <a:t> just contains fields for username and password, It can be developed further to get driver name &amp; details, Vehicle details etc..)</a:t>
            </a:r>
            <a:endParaRPr lang="en-IN" altLang="en-US"/>
          </a:p>
        </p:txBody>
      </p:sp>
      <p:pic>
        <p:nvPicPr>
          <p:cNvPr id="4" name="Picture 3" descr="08"/>
          <p:cNvPicPr>
            <a:picLocks noChangeAspect="1"/>
          </p:cNvPicPr>
          <p:nvPr/>
        </p:nvPicPr>
        <p:blipFill>
          <a:blip r:embed="rId1"/>
          <a:stretch>
            <a:fillRect/>
          </a:stretch>
        </p:blipFill>
        <p:spPr>
          <a:xfrm>
            <a:off x="5257800" y="1276350"/>
            <a:ext cx="3764915" cy="2942590"/>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2285"/>
            <a:ext cx="5791200" cy="575945"/>
          </a:xfrm>
        </p:spPr>
        <p:txBody>
          <a:bodyPr/>
          <a:lstStyle/>
          <a:p>
            <a:r>
              <a:rPr lang="en-IN" altLang="en-US" dirty="0"/>
              <a:t>Step 3: Login Driver</a:t>
            </a:r>
            <a:endParaRPr lang="en-IN" altLang="en-US" dirty="0"/>
          </a:p>
        </p:txBody>
      </p:sp>
      <p:sp>
        <p:nvSpPr>
          <p:cNvPr id="6" name="Text Box 5"/>
          <p:cNvSpPr txBox="1"/>
          <p:nvPr/>
        </p:nvSpPr>
        <p:spPr>
          <a:xfrm>
            <a:off x="685800" y="1352550"/>
            <a:ext cx="4390390" cy="1753235"/>
          </a:xfrm>
          <a:prstGeom prst="rect">
            <a:avLst/>
          </a:prstGeom>
          <a:noFill/>
        </p:spPr>
        <p:txBody>
          <a:bodyPr wrap="square" rtlCol="0" anchor="t">
            <a:spAutoFit/>
          </a:bodyPr>
          <a:p>
            <a:pPr indent="0" algn="just">
              <a:buFont typeface="Arial" panose="020B0604020202020204" pitchFamily="34" charset="0"/>
              <a:buNone/>
            </a:pPr>
            <a:r>
              <a:rPr lang="en-IN" altLang="en-US"/>
              <a:t>After the Driver registers via the registration page they can login by providing the correct credentials.</a:t>
            </a:r>
            <a:endParaRPr lang="en-IN" altLang="en-US"/>
          </a:p>
          <a:p>
            <a:pPr indent="0" algn="just">
              <a:buFont typeface="Arial" panose="020B0604020202020204" pitchFamily="34" charset="0"/>
              <a:buNone/>
            </a:pPr>
            <a:endParaRPr lang="en-IN" altLang="en-US"/>
          </a:p>
          <a:p>
            <a:pPr indent="0" algn="just">
              <a:buFont typeface="Arial" panose="020B0604020202020204" pitchFamily="34" charset="0"/>
              <a:buNone/>
            </a:pPr>
            <a:r>
              <a:rPr lang="en-IN" altLang="en-US"/>
              <a:t>Each driver will have a seperate login to pick rides.</a:t>
            </a:r>
            <a:endParaRPr lang="en-IN" altLang="en-US"/>
          </a:p>
        </p:txBody>
      </p:sp>
      <p:pic>
        <p:nvPicPr>
          <p:cNvPr id="3" name="Picture 2" descr="09"/>
          <p:cNvPicPr>
            <a:picLocks noChangeAspect="1"/>
          </p:cNvPicPr>
          <p:nvPr/>
        </p:nvPicPr>
        <p:blipFill>
          <a:blip r:embed="rId1"/>
          <a:stretch>
            <a:fillRect/>
          </a:stretch>
        </p:blipFill>
        <p:spPr>
          <a:xfrm>
            <a:off x="5486400" y="361950"/>
            <a:ext cx="2956560" cy="2600960"/>
          </a:xfrm>
          <a:prstGeom prst="rect">
            <a:avLst/>
          </a:prstGeom>
        </p:spPr>
      </p:pic>
      <p:pic>
        <p:nvPicPr>
          <p:cNvPr id="5" name="Picture 4" descr="10"/>
          <p:cNvPicPr>
            <a:picLocks noChangeAspect="1"/>
          </p:cNvPicPr>
          <p:nvPr/>
        </p:nvPicPr>
        <p:blipFill>
          <a:blip r:embed="rId2"/>
          <a:stretch>
            <a:fillRect/>
          </a:stretch>
        </p:blipFill>
        <p:spPr>
          <a:xfrm>
            <a:off x="5486400" y="3014980"/>
            <a:ext cx="2956560" cy="2078355"/>
          </a:xfrm>
          <a:prstGeom prst="rect">
            <a:avLst/>
          </a:prstGeom>
        </p:spPr>
      </p:pic>
      <p:sp>
        <p:nvSpPr>
          <p:cNvPr id="8" name="Text Box 7"/>
          <p:cNvSpPr txBox="1"/>
          <p:nvPr/>
        </p:nvSpPr>
        <p:spPr>
          <a:xfrm>
            <a:off x="702310" y="3731895"/>
            <a:ext cx="4450080" cy="645160"/>
          </a:xfrm>
          <a:prstGeom prst="rect">
            <a:avLst/>
          </a:prstGeom>
          <a:noFill/>
        </p:spPr>
        <p:txBody>
          <a:bodyPr wrap="square" rtlCol="0" anchor="t">
            <a:spAutoFit/>
          </a:bodyPr>
          <a:p>
            <a:pPr indent="0" algn="just">
              <a:buFont typeface="Arial" panose="020B0604020202020204" pitchFamily="34" charset="0"/>
              <a:buNone/>
            </a:pPr>
            <a:r>
              <a:rPr lang="en-IN" altLang="en-US"/>
              <a:t>On successful login the driver will be able to </a:t>
            </a:r>
            <a:r>
              <a:rPr lang="en-IN" altLang="en-US" b="1"/>
              <a:t>logout </a:t>
            </a:r>
            <a:r>
              <a:rPr lang="en-IN" altLang="en-US"/>
              <a:t>or view the </a:t>
            </a:r>
            <a:r>
              <a:rPr lang="en-IN" altLang="en-US" b="1"/>
              <a:t>available rides</a:t>
            </a:r>
            <a:r>
              <a:rPr lang="en-IN" altLang="en-US"/>
              <a:t>.</a:t>
            </a:r>
            <a:endParaRPr lang="en-IN" altLang="en-US"/>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5791200" cy="1021080"/>
          </a:xfrm>
        </p:spPr>
        <p:txBody>
          <a:bodyPr/>
          <a:lstStyle/>
          <a:p>
            <a:r>
              <a:rPr lang="en-IN" altLang="en-US" dirty="0"/>
              <a:t>Step 4: Available Rides</a:t>
            </a:r>
            <a:endParaRPr lang="en-IN" altLang="en-US" dirty="0"/>
          </a:p>
        </p:txBody>
      </p:sp>
      <p:sp>
        <p:nvSpPr>
          <p:cNvPr id="6" name="Text Box 5"/>
          <p:cNvSpPr txBox="1"/>
          <p:nvPr/>
        </p:nvSpPr>
        <p:spPr>
          <a:xfrm>
            <a:off x="685800" y="1657350"/>
            <a:ext cx="4390390" cy="3138170"/>
          </a:xfrm>
          <a:prstGeom prst="rect">
            <a:avLst/>
          </a:prstGeom>
          <a:noFill/>
        </p:spPr>
        <p:txBody>
          <a:bodyPr wrap="square" rtlCol="0" anchor="t">
            <a:spAutoFit/>
          </a:bodyPr>
          <a:p>
            <a:pPr marL="285750" indent="-285750" algn="just">
              <a:buFont typeface="Arial" panose="020B0604020202020204" pitchFamily="34" charset="0"/>
              <a:buChar char="•"/>
            </a:pPr>
            <a:r>
              <a:rPr lang="en-IN" altLang="en-US"/>
              <a:t>The Available Rides Page contains all the rides one by one.</a:t>
            </a:r>
            <a:endParaRPr lang="en-IN" altLang="en-US"/>
          </a:p>
          <a:p>
            <a:pPr indent="0" algn="just">
              <a:buFont typeface="Arial" panose="020B0604020202020204" pitchFamily="34" charset="0"/>
              <a:buNone/>
            </a:pPr>
            <a:endParaRPr lang="en-IN" altLang="en-US"/>
          </a:p>
          <a:p>
            <a:pPr indent="0" algn="just">
              <a:buFont typeface="Arial" panose="020B0604020202020204" pitchFamily="34" charset="0"/>
              <a:buNone/>
            </a:pPr>
            <a:r>
              <a:rPr lang="en-IN" altLang="en-US"/>
              <a:t>Each ride will have :</a:t>
            </a:r>
            <a:endParaRPr lang="en-IN" altLang="en-US"/>
          </a:p>
          <a:p>
            <a:pPr marL="285750" indent="-285750" algn="just">
              <a:buFont typeface="Arial" panose="020B0604020202020204" pitchFamily="34" charset="0"/>
              <a:buChar char="•"/>
            </a:pPr>
            <a:r>
              <a:rPr lang="en-IN" altLang="en-US"/>
              <a:t>A </a:t>
            </a:r>
            <a:r>
              <a:rPr lang="en-IN" altLang="en-US" b="1"/>
              <a:t>value</a:t>
            </a:r>
            <a:r>
              <a:rPr lang="en-IN" altLang="en-US"/>
              <a:t> which tells about the status.</a:t>
            </a:r>
            <a:endParaRPr lang="en-IN" altLang="en-US"/>
          </a:p>
          <a:p>
            <a:pPr marL="285750" indent="-285750" algn="just">
              <a:buFont typeface="Arial" panose="020B0604020202020204" pitchFamily="34" charset="0"/>
              <a:buChar char="•"/>
            </a:pPr>
            <a:r>
              <a:rPr lang="en-IN" altLang="en-US"/>
              <a:t>Latitude and Longitude of the </a:t>
            </a:r>
            <a:r>
              <a:rPr lang="en-IN" altLang="en-US" b="1"/>
              <a:t>from location</a:t>
            </a:r>
            <a:r>
              <a:rPr lang="en-IN" altLang="en-US"/>
              <a:t>.</a:t>
            </a:r>
            <a:endParaRPr lang="en-IN" altLang="en-US"/>
          </a:p>
          <a:p>
            <a:pPr marL="285750" indent="-285750" algn="just">
              <a:buFont typeface="Arial" panose="020B0604020202020204" pitchFamily="34" charset="0"/>
              <a:buChar char="•"/>
            </a:pPr>
            <a:r>
              <a:rPr lang="en-IN" altLang="en-US"/>
              <a:t>An </a:t>
            </a:r>
            <a:r>
              <a:rPr lang="en-IN" altLang="en-US" b="1"/>
              <a:t>iframe</a:t>
            </a:r>
            <a:r>
              <a:rPr lang="en-IN" altLang="en-US"/>
              <a:t> of maps to view the location, it can also be enlarged or opened in maps app.</a:t>
            </a:r>
            <a:endParaRPr lang="en-IN" altLang="en-US"/>
          </a:p>
          <a:p>
            <a:pPr marL="285750" indent="-285750" algn="just">
              <a:buFont typeface="Arial" panose="020B0604020202020204" pitchFamily="34" charset="0"/>
              <a:buChar char="•"/>
            </a:pPr>
            <a:r>
              <a:rPr lang="en-IN" altLang="en-US" b="1"/>
              <a:t>Pick Ride</a:t>
            </a:r>
            <a:r>
              <a:rPr lang="en-IN" altLang="en-US"/>
              <a:t> Option which allocates the ride.</a:t>
            </a:r>
            <a:endParaRPr lang="en-IN" altLang="en-US"/>
          </a:p>
        </p:txBody>
      </p:sp>
      <p:pic>
        <p:nvPicPr>
          <p:cNvPr id="3" name="Picture 2" descr="11"/>
          <p:cNvPicPr>
            <a:picLocks noChangeAspect="1"/>
          </p:cNvPicPr>
          <p:nvPr/>
        </p:nvPicPr>
        <p:blipFill>
          <a:blip r:embed="rId1"/>
          <a:stretch>
            <a:fillRect/>
          </a:stretch>
        </p:blipFill>
        <p:spPr>
          <a:xfrm>
            <a:off x="5638800" y="1047750"/>
            <a:ext cx="3042920" cy="3656330"/>
          </a:xfrm>
          <a:prstGeom prst="rect">
            <a:avLst/>
          </a:prstGeom>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5791200" cy="1021080"/>
          </a:xfrm>
        </p:spPr>
        <p:txBody>
          <a:bodyPr/>
          <a:lstStyle/>
          <a:p>
            <a:r>
              <a:rPr lang="en-IN" altLang="en-US" dirty="0"/>
              <a:t>Step 5: Pick Ride</a:t>
            </a:r>
            <a:endParaRPr lang="en-IN" altLang="en-US" dirty="0"/>
          </a:p>
        </p:txBody>
      </p:sp>
      <p:sp>
        <p:nvSpPr>
          <p:cNvPr id="6" name="Text Box 5"/>
          <p:cNvSpPr txBox="1"/>
          <p:nvPr/>
        </p:nvSpPr>
        <p:spPr>
          <a:xfrm>
            <a:off x="685800" y="1733550"/>
            <a:ext cx="5000625" cy="2584450"/>
          </a:xfrm>
          <a:prstGeom prst="rect">
            <a:avLst/>
          </a:prstGeom>
          <a:noFill/>
        </p:spPr>
        <p:txBody>
          <a:bodyPr wrap="square" rtlCol="0" anchor="t">
            <a:spAutoFit/>
          </a:bodyPr>
          <a:p>
            <a:pPr indent="0" algn="just">
              <a:buFont typeface="Arial" panose="020B0604020202020204" pitchFamily="34" charset="0"/>
              <a:buNone/>
            </a:pPr>
            <a:r>
              <a:rPr lang="en-IN" altLang="en-US"/>
              <a:t>If the ride is picked then the following details will be displayed:</a:t>
            </a:r>
            <a:endParaRPr lang="en-IN" altLang="en-US"/>
          </a:p>
          <a:p>
            <a:pPr indent="0" algn="just">
              <a:buFont typeface="Arial" panose="020B0604020202020204" pitchFamily="34" charset="0"/>
              <a:buNone/>
            </a:pPr>
            <a:endParaRPr lang="en-IN" altLang="en-US"/>
          </a:p>
          <a:p>
            <a:pPr marL="285750" indent="-285750" algn="just">
              <a:buFont typeface="Arial" panose="020B0604020202020204" pitchFamily="34" charset="0"/>
              <a:buChar char="•"/>
            </a:pPr>
            <a:r>
              <a:rPr lang="en-IN" altLang="en-US" b="1"/>
              <a:t>From</a:t>
            </a:r>
            <a:r>
              <a:rPr lang="en-IN" altLang="en-US"/>
              <a:t> Latitude, Longitude, Map</a:t>
            </a:r>
            <a:endParaRPr lang="en-IN" altLang="en-US"/>
          </a:p>
          <a:p>
            <a:pPr marL="285750" indent="-285750" algn="just">
              <a:buFont typeface="Arial" panose="020B0604020202020204" pitchFamily="34" charset="0"/>
              <a:buChar char="•"/>
            </a:pPr>
            <a:r>
              <a:rPr lang="en-IN" altLang="en-US" b="1"/>
              <a:t>To</a:t>
            </a:r>
            <a:r>
              <a:rPr lang="en-IN" altLang="en-US"/>
              <a:t> Latitude, Longitude, Map</a:t>
            </a:r>
            <a:endParaRPr lang="en-IN" altLang="en-US"/>
          </a:p>
          <a:p>
            <a:pPr marL="285750" indent="-285750" algn="just">
              <a:buFont typeface="Arial" panose="020B0604020202020204" pitchFamily="34" charset="0"/>
              <a:buChar char="•"/>
            </a:pPr>
            <a:r>
              <a:rPr lang="en-IN" altLang="en-US" b="1"/>
              <a:t>OTP </a:t>
            </a:r>
            <a:r>
              <a:rPr lang="en-IN" altLang="en-US"/>
              <a:t>field to end the ride</a:t>
            </a:r>
            <a:endParaRPr lang="en-IN" altLang="en-US"/>
          </a:p>
          <a:p>
            <a:pPr marL="285750" indent="-285750" algn="just">
              <a:buFont typeface="Arial" panose="020B0604020202020204" pitchFamily="34" charset="0"/>
              <a:buChar char="•"/>
            </a:pPr>
            <a:endParaRPr lang="en-IN" altLang="en-US"/>
          </a:p>
          <a:p>
            <a:pPr indent="0" algn="just">
              <a:buFont typeface="Arial" panose="020B0604020202020204" pitchFamily="34" charset="0"/>
              <a:buNone/>
            </a:pPr>
            <a:r>
              <a:rPr lang="en-IN" altLang="en-US"/>
              <a:t>(In </a:t>
            </a:r>
            <a:r>
              <a:rPr lang="en-IN" altLang="en-US" b="1"/>
              <a:t>All rides </a:t>
            </a:r>
            <a:r>
              <a:rPr lang="en-IN" altLang="en-US"/>
              <a:t>page </a:t>
            </a:r>
            <a:r>
              <a:rPr lang="en-IN" altLang="en-US" b="1"/>
              <a:t>to location</a:t>
            </a:r>
            <a:r>
              <a:rPr lang="en-IN" altLang="en-US"/>
              <a:t> will not be displayed, It will be displayed only if a driver picks the order.)</a:t>
            </a:r>
            <a:endParaRPr lang="en-IN" altLang="en-US"/>
          </a:p>
        </p:txBody>
      </p:sp>
      <p:pic>
        <p:nvPicPr>
          <p:cNvPr id="4" name="Picture 3" descr="12"/>
          <p:cNvPicPr>
            <a:picLocks noChangeAspect="1"/>
          </p:cNvPicPr>
          <p:nvPr/>
        </p:nvPicPr>
        <p:blipFill>
          <a:blip r:embed="rId1"/>
          <a:stretch>
            <a:fillRect/>
          </a:stretch>
        </p:blipFill>
        <p:spPr>
          <a:xfrm>
            <a:off x="6096000" y="361950"/>
            <a:ext cx="2514600" cy="4730115"/>
          </a:xfrm>
          <a:prstGeom prst="rect">
            <a:avLst/>
          </a:prstGeom>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5791200" cy="1021080"/>
          </a:xfrm>
        </p:spPr>
        <p:txBody>
          <a:bodyPr/>
          <a:lstStyle/>
          <a:p>
            <a:r>
              <a:rPr lang="en-IN" altLang="en-US" dirty="0"/>
              <a:t>Step 6: End Ride</a:t>
            </a:r>
            <a:endParaRPr lang="en-IN" altLang="en-US" dirty="0"/>
          </a:p>
        </p:txBody>
      </p:sp>
      <p:sp>
        <p:nvSpPr>
          <p:cNvPr id="6" name="Text Box 5"/>
          <p:cNvSpPr txBox="1"/>
          <p:nvPr/>
        </p:nvSpPr>
        <p:spPr>
          <a:xfrm>
            <a:off x="685800" y="1733550"/>
            <a:ext cx="5000625" cy="2584450"/>
          </a:xfrm>
          <a:prstGeom prst="rect">
            <a:avLst/>
          </a:prstGeom>
          <a:noFill/>
        </p:spPr>
        <p:txBody>
          <a:bodyPr wrap="square" rtlCol="0" anchor="t">
            <a:spAutoFit/>
          </a:bodyPr>
          <a:p>
            <a:pPr indent="0" algn="just">
              <a:buFont typeface="Arial" panose="020B0604020202020204" pitchFamily="34" charset="0"/>
              <a:buNone/>
            </a:pPr>
            <a:r>
              <a:rPr lang="en-IN" altLang="en-US"/>
              <a:t>After Completing the Ride the driver get the </a:t>
            </a:r>
            <a:r>
              <a:rPr lang="en-IN" altLang="en-US" b="1"/>
              <a:t>OTP </a:t>
            </a:r>
            <a:r>
              <a:rPr lang="en-IN" altLang="en-US"/>
              <a:t>from the customer and ends the ride.</a:t>
            </a:r>
            <a:endParaRPr lang="en-IN" altLang="en-US"/>
          </a:p>
          <a:p>
            <a:pPr indent="0" algn="just">
              <a:buFont typeface="Arial" panose="020B0604020202020204" pitchFamily="34" charset="0"/>
              <a:buNone/>
            </a:pPr>
            <a:endParaRPr lang="en-IN" altLang="en-US"/>
          </a:p>
          <a:p>
            <a:pPr indent="0" algn="just">
              <a:buFont typeface="Arial" panose="020B0604020202020204" pitchFamily="34" charset="0"/>
              <a:buNone/>
            </a:pPr>
            <a:r>
              <a:rPr lang="en-IN" altLang="en-US"/>
              <a:t>On Successful validation of the OTP the ride will be marked as completed.</a:t>
            </a:r>
            <a:endParaRPr lang="en-IN" altLang="en-US"/>
          </a:p>
          <a:p>
            <a:pPr indent="0" algn="just">
              <a:buFont typeface="Arial" panose="020B0604020202020204" pitchFamily="34" charset="0"/>
              <a:buNone/>
            </a:pPr>
            <a:endParaRPr lang="en-IN" altLang="en-US"/>
          </a:p>
          <a:p>
            <a:pPr indent="0" algn="just">
              <a:buFont typeface="Arial" panose="020B0604020202020204" pitchFamily="34" charset="0"/>
              <a:buNone/>
            </a:pPr>
            <a:r>
              <a:rPr lang="en-IN" altLang="en-US"/>
              <a:t>The </a:t>
            </a:r>
            <a:r>
              <a:rPr lang="en-IN" altLang="en-US" b="1"/>
              <a:t>Thank You message</a:t>
            </a:r>
            <a:r>
              <a:rPr lang="en-IN" altLang="en-US"/>
              <a:t> and </a:t>
            </a:r>
            <a:r>
              <a:rPr lang="en-IN" altLang="en-US" b="1"/>
              <a:t>Rate us</a:t>
            </a:r>
            <a:r>
              <a:rPr lang="en-IN" altLang="en-US"/>
              <a:t> message will be sent to the user after the ride ends as mentioned in the</a:t>
            </a:r>
            <a:r>
              <a:rPr lang="en-IN" altLang="en-US" b="1"/>
              <a:t> previous slides</a:t>
            </a:r>
            <a:r>
              <a:rPr lang="en-IN" altLang="en-US"/>
              <a:t>.</a:t>
            </a:r>
            <a:endParaRPr lang="en-IN" altLang="en-US"/>
          </a:p>
        </p:txBody>
      </p:sp>
      <p:pic>
        <p:nvPicPr>
          <p:cNvPr id="3" name="Picture 2" descr="13"/>
          <p:cNvPicPr>
            <a:picLocks noChangeAspect="1"/>
          </p:cNvPicPr>
          <p:nvPr/>
        </p:nvPicPr>
        <p:blipFill>
          <a:blip r:embed="rId1"/>
          <a:stretch>
            <a:fillRect/>
          </a:stretch>
        </p:blipFill>
        <p:spPr>
          <a:xfrm>
            <a:off x="6019800" y="438150"/>
            <a:ext cx="2822575" cy="2822575"/>
          </a:xfrm>
          <a:prstGeom prst="rect">
            <a:avLst/>
          </a:prstGeom>
        </p:spPr>
      </p:pic>
      <p:pic>
        <p:nvPicPr>
          <p:cNvPr id="5" name="Picture 4" descr="14"/>
          <p:cNvPicPr>
            <a:picLocks noChangeAspect="1"/>
          </p:cNvPicPr>
          <p:nvPr/>
        </p:nvPicPr>
        <p:blipFill>
          <a:blip r:embed="rId2"/>
          <a:stretch>
            <a:fillRect/>
          </a:stretch>
        </p:blipFill>
        <p:spPr>
          <a:xfrm>
            <a:off x="6019800" y="3482340"/>
            <a:ext cx="2832100" cy="1040130"/>
          </a:xfrm>
          <a:prstGeom prst="rect">
            <a:avLst/>
          </a:prstGeom>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3585"/>
            <a:ext cx="4457065" cy="514985"/>
          </a:xfrm>
        </p:spPr>
        <p:txBody>
          <a:bodyPr/>
          <a:lstStyle/>
          <a:p>
            <a:r>
              <a:rPr lang="en-IN" altLang="en-US" dirty="0"/>
              <a:t>A Record in database</a:t>
            </a:r>
            <a:endParaRPr lang="en-IN" altLang="en-US" dirty="0"/>
          </a:p>
        </p:txBody>
      </p:sp>
      <p:sp>
        <p:nvSpPr>
          <p:cNvPr id="6" name="Text Box 5"/>
          <p:cNvSpPr txBox="1"/>
          <p:nvPr/>
        </p:nvSpPr>
        <p:spPr>
          <a:xfrm>
            <a:off x="685800" y="1353185"/>
            <a:ext cx="3797935" cy="3415030"/>
          </a:xfrm>
          <a:prstGeom prst="rect">
            <a:avLst/>
          </a:prstGeom>
          <a:noFill/>
        </p:spPr>
        <p:txBody>
          <a:bodyPr wrap="square" rtlCol="0" anchor="t">
            <a:spAutoFit/>
          </a:bodyPr>
          <a:p>
            <a:pPr indent="0" algn="just">
              <a:buFont typeface="Arial" panose="020B0604020202020204" pitchFamily="34" charset="0"/>
              <a:buNone/>
            </a:pPr>
            <a:r>
              <a:rPr lang="en-IN" altLang="en-US"/>
              <a:t>Each ride will have a record in the database which will contain the following attributes:</a:t>
            </a:r>
            <a:endParaRPr lang="en-IN" altLang="en-US"/>
          </a:p>
          <a:p>
            <a:pPr indent="0" algn="just">
              <a:buFont typeface="Arial" panose="020B0604020202020204" pitchFamily="34" charset="0"/>
              <a:buNone/>
            </a:pPr>
            <a:endParaRPr lang="en-IN" altLang="en-US"/>
          </a:p>
          <a:p>
            <a:pPr marL="285750" indent="-285750" algn="just">
              <a:buFont typeface="Arial" panose="020B0604020202020204" pitchFamily="34" charset="0"/>
              <a:buChar char="•"/>
            </a:pPr>
            <a:r>
              <a:rPr lang="en-IN" altLang="en-US" b="1"/>
              <a:t>value</a:t>
            </a:r>
            <a:r>
              <a:rPr lang="en-IN" altLang="en-US"/>
              <a:t> indicating the status</a:t>
            </a:r>
            <a:endParaRPr lang="en-IN" altLang="en-US"/>
          </a:p>
          <a:p>
            <a:pPr marL="285750" indent="-285750" algn="just">
              <a:buFont typeface="Arial" panose="020B0604020202020204" pitchFamily="34" charset="0"/>
              <a:buChar char="•"/>
            </a:pPr>
            <a:r>
              <a:rPr lang="en-IN" altLang="en-US" b="1"/>
              <a:t>from</a:t>
            </a:r>
            <a:r>
              <a:rPr lang="en-IN" altLang="en-US"/>
              <a:t> location</a:t>
            </a:r>
            <a:endParaRPr lang="en-IN" altLang="en-US"/>
          </a:p>
          <a:p>
            <a:pPr marL="285750" indent="-285750" algn="just">
              <a:buFont typeface="Arial" panose="020B0604020202020204" pitchFamily="34" charset="0"/>
              <a:buChar char="•"/>
            </a:pPr>
            <a:r>
              <a:rPr lang="en-IN" altLang="en-US" b="1"/>
              <a:t>to</a:t>
            </a:r>
            <a:r>
              <a:rPr lang="en-IN" altLang="en-US"/>
              <a:t> location</a:t>
            </a:r>
            <a:endParaRPr lang="en-IN" altLang="en-US"/>
          </a:p>
          <a:p>
            <a:pPr marL="285750" indent="-285750" algn="just">
              <a:buFont typeface="Arial" panose="020B0604020202020204" pitchFamily="34" charset="0"/>
              <a:buChar char="•"/>
            </a:pPr>
            <a:r>
              <a:rPr lang="en-IN" altLang="en-US" b="1"/>
              <a:t>order_id</a:t>
            </a:r>
            <a:r>
              <a:rPr lang="en-IN" altLang="en-US"/>
              <a:t> for ride no</a:t>
            </a:r>
            <a:endParaRPr lang="en-IN" altLang="en-US"/>
          </a:p>
          <a:p>
            <a:pPr marL="285750" indent="-285750" algn="just">
              <a:buFont typeface="Arial" panose="020B0604020202020204" pitchFamily="34" charset="0"/>
              <a:buChar char="•"/>
            </a:pPr>
            <a:r>
              <a:rPr lang="en-IN" altLang="en-US" b="1"/>
              <a:t>contact</a:t>
            </a:r>
            <a:r>
              <a:rPr lang="en-IN" altLang="en-US"/>
              <a:t> has the customer phone no</a:t>
            </a:r>
            <a:endParaRPr lang="en-IN" altLang="en-US"/>
          </a:p>
          <a:p>
            <a:pPr marL="285750" indent="-285750" algn="just">
              <a:buFont typeface="Arial" panose="020B0604020202020204" pitchFamily="34" charset="0"/>
              <a:buChar char="•"/>
            </a:pPr>
            <a:r>
              <a:rPr lang="en-IN" altLang="en-US" b="1"/>
              <a:t>otp</a:t>
            </a:r>
            <a:r>
              <a:rPr lang="en-IN" altLang="en-US"/>
              <a:t> to authenticate</a:t>
            </a:r>
            <a:endParaRPr lang="en-IN" altLang="en-US"/>
          </a:p>
          <a:p>
            <a:pPr marL="285750" indent="-285750" algn="just">
              <a:buFont typeface="Arial" panose="020B0604020202020204" pitchFamily="34" charset="0"/>
              <a:buChar char="•"/>
            </a:pPr>
            <a:r>
              <a:rPr lang="en-IN" altLang="en-US" b="1"/>
              <a:t>rate</a:t>
            </a:r>
            <a:r>
              <a:rPr lang="en-IN" altLang="en-US"/>
              <a:t> - The rating given by the customer for the ride.</a:t>
            </a:r>
            <a:endParaRPr lang="en-IN" altLang="en-US"/>
          </a:p>
        </p:txBody>
      </p:sp>
      <p:pic>
        <p:nvPicPr>
          <p:cNvPr id="4" name="Content Placeholder 3"/>
          <p:cNvPicPr>
            <a:picLocks noChangeAspect="1"/>
          </p:cNvPicPr>
          <p:nvPr>
            <p:ph sz="quarter" idx="12"/>
          </p:nvPr>
        </p:nvPicPr>
        <p:blipFill>
          <a:blip r:embed="rId1"/>
          <a:srcRect r="28794"/>
          <a:stretch>
            <a:fillRect/>
          </a:stretch>
        </p:blipFill>
        <p:spPr>
          <a:xfrm>
            <a:off x="4876800" y="1123950"/>
            <a:ext cx="4180205" cy="3825875"/>
          </a:xfrm>
          <a:prstGeom prst="rect">
            <a:avLst/>
          </a:prstGeom>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0694" y="514349"/>
            <a:ext cx="4456772" cy="1055862"/>
          </a:xfrm>
        </p:spPr>
        <p:txBody>
          <a:bodyPr/>
          <a:lstStyle/>
          <a:p>
            <a:r>
              <a:rPr lang="en-IN" altLang="en-US" dirty="0"/>
              <a:t>Theme: Namma Yatri</a:t>
            </a:r>
            <a:endParaRPr lang="en-IN" altLang="en-US" dirty="0"/>
          </a:p>
        </p:txBody>
      </p:sp>
      <p:sp>
        <p:nvSpPr>
          <p:cNvPr id="6" name="Content Placeholder 5"/>
          <p:cNvSpPr>
            <a:spLocks noGrp="1"/>
          </p:cNvSpPr>
          <p:nvPr>
            <p:ph sz="quarter" idx="12"/>
          </p:nvPr>
        </p:nvSpPr>
        <p:spPr>
          <a:xfrm>
            <a:off x="660400" y="1811655"/>
            <a:ext cx="3825875" cy="2362835"/>
          </a:xfrm>
        </p:spPr>
        <p:txBody>
          <a:bodyPr>
            <a:noAutofit/>
          </a:bodyPr>
          <a:lstStyle/>
          <a:p>
            <a:pPr algn="just"/>
            <a:r>
              <a:rPr lang="en-US" sz="1300">
                <a:sym typeface="+mn-ea"/>
              </a:rPr>
              <a:t>Problem Statement 2: Booking Without App</a:t>
            </a:r>
            <a:endParaRPr lang="en-US" sz="1300" noProof="1"/>
          </a:p>
          <a:p>
            <a:pPr algn="just"/>
            <a:r>
              <a:rPr lang="en-US" sz="1300">
                <a:sym typeface="+mn-ea"/>
              </a:rPr>
              <a:t> </a:t>
            </a:r>
            <a:endParaRPr lang="en-US" sz="1300" noProof="1"/>
          </a:p>
          <a:p>
            <a:pPr algn="just">
              <a:lnSpc>
                <a:spcPct val="150000"/>
              </a:lnSpc>
            </a:pPr>
            <a:r>
              <a:rPr lang="en-US" sz="1300">
                <a:sym typeface="+mn-ea"/>
              </a:rPr>
              <a:t>The ability to book a Namma Yatri auto could open up more demand. Build innovative tech solutions to let customers book an auto without installing the app - E.g. website, WhatsApp, SMS, Phone etc. This will cater to users who are uncomfortable or unwilling to use Apps.</a:t>
            </a:r>
            <a:endParaRPr lang="en-US" sz="1000" noProof="1">
              <a:sym typeface="+mn-ea"/>
            </a:endParaRPr>
          </a:p>
        </p:txBody>
      </p:sp>
      <p:pic>
        <p:nvPicPr>
          <p:cNvPr id="3" name="Picture 2" descr="website"/>
          <p:cNvPicPr>
            <a:picLocks noChangeAspect="1"/>
          </p:cNvPicPr>
          <p:nvPr/>
        </p:nvPicPr>
        <p:blipFill>
          <a:blip r:embed="rId1"/>
          <a:stretch>
            <a:fillRect/>
          </a:stretch>
        </p:blipFill>
        <p:spPr>
          <a:xfrm>
            <a:off x="5410200" y="1200150"/>
            <a:ext cx="2957195" cy="29571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438150"/>
            <a:ext cx="3314065" cy="519430"/>
          </a:xfrm>
        </p:spPr>
        <p:txBody>
          <a:bodyPr/>
          <a:lstStyle/>
          <a:p>
            <a:r>
              <a:rPr lang="en-US" dirty="0"/>
              <a:t>Conclusion</a:t>
            </a:r>
            <a:endParaRPr lang="en-US" dirty="0"/>
          </a:p>
        </p:txBody>
      </p:sp>
      <p:sp>
        <p:nvSpPr>
          <p:cNvPr id="13" name="Content Placeholder 12"/>
          <p:cNvSpPr>
            <a:spLocks noGrp="1"/>
          </p:cNvSpPr>
          <p:nvPr>
            <p:ph sz="quarter" idx="12"/>
          </p:nvPr>
        </p:nvSpPr>
        <p:spPr>
          <a:xfrm>
            <a:off x="457200" y="1200150"/>
            <a:ext cx="8291195" cy="3211830"/>
          </a:xfrm>
        </p:spPr>
        <p:txBody>
          <a:bodyPr>
            <a:noAutofit/>
          </a:bodyPr>
          <a:lstStyle/>
          <a:p>
            <a:pPr algn="just"/>
            <a:r>
              <a:rPr lang="en-US" sz="1600" dirty="0"/>
              <a:t>In conclusion, our auto booking solution via WhatsApp has the potential to revolutionize the transportation industry by providing a quick, efficient, and convenient way for customers to book rides. With the increasing popularity of messaging platforms such as WhatsApp, our solution is a timely and innovative solution that meets the needs of modern-day customers. The easy-to-use interface, automated confirmation and booking status updates make our solution a great option for anyone looking for a hassle-free way to book an auto-rickshaw.</a:t>
            </a:r>
            <a:endParaRPr lang="en-US" sz="1600" dirty="0"/>
          </a:p>
          <a:p>
            <a:pPr algn="just"/>
            <a:endParaRPr lang="en-US" sz="1600" dirty="0"/>
          </a:p>
          <a:p>
            <a:pPr algn="just"/>
            <a:r>
              <a:rPr lang="en-US" sz="1600" dirty="0"/>
              <a:t>Looking to the future, we believe that our auto booking solution via WhatsApp has great potential for further expansion and development. We plan to add support for multiple languages, integration with ride-sharing platforms, and expansion to other cities</a:t>
            </a:r>
            <a:r>
              <a:rPr lang="en-IN" altLang="en-US" sz="1600" dirty="0"/>
              <a:t>, adding payment options to it</a:t>
            </a:r>
            <a:r>
              <a:rPr lang="en-US" sz="1600" dirty="0"/>
              <a:t>.</a:t>
            </a:r>
            <a:r>
              <a:rPr lang="en-IN" altLang="en-US" sz="1600" dirty="0"/>
              <a:t> </a:t>
            </a:r>
            <a:r>
              <a:rPr lang="en-US" sz="1600" dirty="0"/>
              <a:t>Overall, we are excited about the future possibilities for our solution and look forward to continuing to innovate and improve the transportation industry.</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925320"/>
            <a:ext cx="5804535" cy="1293495"/>
          </a:xfrm>
        </p:spPr>
        <p:txBody>
          <a:bodyPr/>
          <a:lstStyle/>
          <a:p>
            <a:pPr algn="ctr"/>
            <a:r>
              <a:rPr lang="en-IN" sz="6600" dirty="0">
                <a:solidFill>
                  <a:schemeClr val="bg1"/>
                </a:solidFill>
              </a:rPr>
              <a:t>Thank You</a:t>
            </a:r>
            <a:endParaRPr lang="en-IN" sz="6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Intro</a:t>
            </a:r>
            <a:endParaRPr lang="en-IN" altLang="en-US" dirty="0"/>
          </a:p>
        </p:txBody>
      </p:sp>
      <p:sp>
        <p:nvSpPr>
          <p:cNvPr id="9" name="Text Box 8"/>
          <p:cNvSpPr txBox="1"/>
          <p:nvPr/>
        </p:nvSpPr>
        <p:spPr>
          <a:xfrm>
            <a:off x="678180" y="1885950"/>
            <a:ext cx="7787005" cy="2306955"/>
          </a:xfrm>
          <a:prstGeom prst="rect">
            <a:avLst/>
          </a:prstGeom>
          <a:noFill/>
        </p:spPr>
        <p:txBody>
          <a:bodyPr wrap="square" rtlCol="0" anchor="t">
            <a:spAutoFit/>
          </a:bodyPr>
          <a:p>
            <a:pPr algn="just"/>
            <a:r>
              <a:rPr lang="en-IN" altLang="en-US"/>
              <a:t>B</a:t>
            </a:r>
            <a:r>
              <a:rPr lang="en-US"/>
              <a:t>ooking an auto-rickshaw can often be a cumbersome process, especially for customers who do not have access to a mobile app. To solve this problem, we have developed an innovative solution that allows customers to book an auto-rickshaw through the popular messaging platform, WhatsApp. Our solution enables customers to easily book an auto, receive auto-confirmation and booking status updates, cancel or modify bookings - all via WhatsApp. This project aims to provide a convenient and efficient transportation solution for customers, while also increasing revenue and efficiency for auto drivers and owners.</a:t>
            </a:r>
            <a:endParaRPr lang="en-US"/>
          </a:p>
        </p:txBody>
      </p:sp>
      <p:pic>
        <p:nvPicPr>
          <p:cNvPr id="23" name="Picture 22" descr="whatsapp"/>
          <p:cNvPicPr>
            <a:picLocks noChangeAspect="1"/>
          </p:cNvPicPr>
          <p:nvPr/>
        </p:nvPicPr>
        <p:blipFill>
          <a:blip r:embed="rId1"/>
          <a:stretch>
            <a:fillRect/>
          </a:stretch>
        </p:blipFill>
        <p:spPr>
          <a:xfrm>
            <a:off x="6629400" y="514350"/>
            <a:ext cx="1152525" cy="1162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How does this works?</a:t>
            </a:r>
            <a:endParaRPr lang="en-IN" altLang="en-US" dirty="0"/>
          </a:p>
        </p:txBody>
      </p:sp>
      <p:sp>
        <p:nvSpPr>
          <p:cNvPr id="6" name="Text Box 5"/>
          <p:cNvSpPr txBox="1"/>
          <p:nvPr/>
        </p:nvSpPr>
        <p:spPr>
          <a:xfrm>
            <a:off x="609600" y="2038350"/>
            <a:ext cx="4984115" cy="1476375"/>
          </a:xfrm>
          <a:prstGeom prst="rect">
            <a:avLst/>
          </a:prstGeom>
          <a:noFill/>
        </p:spPr>
        <p:txBody>
          <a:bodyPr wrap="square" rtlCol="0" anchor="t">
            <a:spAutoFit/>
          </a:bodyPr>
          <a:p>
            <a:pPr algn="just"/>
            <a:r>
              <a:rPr lang="en-IN" altLang="en-US"/>
              <a:t>This can acheived by using WhatsApp’s official Business API (Cloud API) from Meta. Using this API we can easily send and receive any kinds of message from the user enabling the customer to book ride with their comfort.</a:t>
            </a:r>
            <a:endParaRPr lang="en-IN" altLang="en-US"/>
          </a:p>
        </p:txBody>
      </p:sp>
      <p:pic>
        <p:nvPicPr>
          <p:cNvPr id="8" name="Picture 7" descr="01"/>
          <p:cNvPicPr>
            <a:picLocks noChangeAspect="1"/>
          </p:cNvPicPr>
          <p:nvPr/>
        </p:nvPicPr>
        <p:blipFill>
          <a:blip r:embed="rId1"/>
          <a:stretch>
            <a:fillRect/>
          </a:stretch>
        </p:blipFill>
        <p:spPr>
          <a:xfrm>
            <a:off x="5867400" y="1080135"/>
            <a:ext cx="2867660" cy="3393440"/>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925320"/>
            <a:ext cx="5804535" cy="1293495"/>
          </a:xfrm>
        </p:spPr>
        <p:txBody>
          <a:bodyPr/>
          <a:lstStyle/>
          <a:p>
            <a:r>
              <a:rPr lang="en-IN" sz="6600" dirty="0">
                <a:solidFill>
                  <a:schemeClr val="bg1"/>
                </a:solidFill>
              </a:rPr>
              <a:t>Customer POV</a:t>
            </a:r>
            <a:endParaRPr lang="en-IN" sz="66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3"/>
          <p:cNvPicPr>
            <a:picLocks noChangeAspect="1"/>
          </p:cNvPicPr>
          <p:nvPr/>
        </p:nvPicPr>
        <p:blipFill>
          <a:blip r:embed="rId1"/>
          <a:srcRect t="35374" r="453"/>
          <a:stretch>
            <a:fillRect/>
          </a:stretch>
        </p:blipFill>
        <p:spPr>
          <a:xfrm>
            <a:off x="5867400" y="2266950"/>
            <a:ext cx="2734310" cy="2829560"/>
          </a:xfrm>
          <a:prstGeom prst="rect">
            <a:avLst/>
          </a:prstGeom>
        </p:spPr>
      </p:pic>
      <p:sp>
        <p:nvSpPr>
          <p:cNvPr id="2" name="Title 1"/>
          <p:cNvSpPr>
            <a:spLocks noGrp="1"/>
          </p:cNvSpPr>
          <p:nvPr>
            <p:ph type="ctrTitle"/>
          </p:nvPr>
        </p:nvSpPr>
        <p:spPr>
          <a:xfrm>
            <a:off x="685800" y="438150"/>
            <a:ext cx="5791200" cy="1021080"/>
          </a:xfrm>
        </p:spPr>
        <p:txBody>
          <a:bodyPr/>
          <a:lstStyle/>
          <a:p>
            <a:r>
              <a:rPr lang="en-IN" altLang="en-US" dirty="0"/>
              <a:t>Step 1: The Customer Initiates the Conversation</a:t>
            </a:r>
            <a:endParaRPr lang="en-IN" altLang="en-US" dirty="0"/>
          </a:p>
        </p:txBody>
      </p:sp>
      <p:sp>
        <p:nvSpPr>
          <p:cNvPr id="6" name="Text Box 5"/>
          <p:cNvSpPr txBox="1"/>
          <p:nvPr/>
        </p:nvSpPr>
        <p:spPr>
          <a:xfrm>
            <a:off x="609600" y="2038350"/>
            <a:ext cx="4390390" cy="1753235"/>
          </a:xfrm>
          <a:prstGeom prst="rect">
            <a:avLst/>
          </a:prstGeom>
          <a:noFill/>
        </p:spPr>
        <p:txBody>
          <a:bodyPr wrap="square" rtlCol="0" anchor="t">
            <a:spAutoFit/>
          </a:bodyPr>
          <a:p>
            <a:pPr marL="285750" indent="-285750" algn="just">
              <a:buFont typeface="Arial" panose="020B0604020202020204" pitchFamily="34" charset="0"/>
              <a:buChar char="•"/>
            </a:pPr>
            <a:r>
              <a:rPr lang="en-IN" altLang="en-US"/>
              <a:t>The Customer will start a conversation to book a ride to the respective mobile number.</a:t>
            </a:r>
            <a:endParaRPr lang="en-IN" altLang="en-US"/>
          </a:p>
          <a:p>
            <a:pPr marL="285750" indent="-285750" algn="just">
              <a:buFont typeface="Arial" panose="020B0604020202020204" pitchFamily="34" charset="0"/>
              <a:buChar char="•"/>
            </a:pPr>
            <a:r>
              <a:rPr lang="en-IN" altLang="en-US"/>
              <a:t>The Server Responds with a Menu of Options in which the customer can select any.</a:t>
            </a:r>
            <a:endParaRPr lang="en-IN" altLang="en-US"/>
          </a:p>
        </p:txBody>
      </p:sp>
      <p:pic>
        <p:nvPicPr>
          <p:cNvPr id="3" name="Picture 2" descr="02"/>
          <p:cNvPicPr>
            <a:picLocks noChangeAspect="1"/>
          </p:cNvPicPr>
          <p:nvPr/>
        </p:nvPicPr>
        <p:blipFill>
          <a:blip r:embed="rId2"/>
          <a:stretch>
            <a:fillRect/>
          </a:stretch>
        </p:blipFill>
        <p:spPr>
          <a:xfrm>
            <a:off x="5867400" y="971550"/>
            <a:ext cx="2361565" cy="1263650"/>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5791200" cy="1021080"/>
          </a:xfrm>
        </p:spPr>
        <p:txBody>
          <a:bodyPr/>
          <a:lstStyle/>
          <a:p>
            <a:r>
              <a:rPr lang="en-IN" altLang="en-US" dirty="0"/>
              <a:t>Step 2: Requesting for current Location</a:t>
            </a:r>
            <a:endParaRPr lang="en-IN" altLang="en-US" dirty="0"/>
          </a:p>
        </p:txBody>
      </p:sp>
      <p:sp>
        <p:nvSpPr>
          <p:cNvPr id="6" name="Text Box 5"/>
          <p:cNvSpPr txBox="1"/>
          <p:nvPr/>
        </p:nvSpPr>
        <p:spPr>
          <a:xfrm>
            <a:off x="609600" y="2038350"/>
            <a:ext cx="4390390" cy="1753235"/>
          </a:xfrm>
          <a:prstGeom prst="rect">
            <a:avLst/>
          </a:prstGeom>
          <a:noFill/>
        </p:spPr>
        <p:txBody>
          <a:bodyPr wrap="square" rtlCol="0" anchor="t">
            <a:spAutoFit/>
          </a:bodyPr>
          <a:p>
            <a:pPr marL="285750" indent="-285750" algn="just">
              <a:buFont typeface="Arial" panose="020B0604020202020204" pitchFamily="34" charset="0"/>
              <a:buChar char="•"/>
            </a:pPr>
            <a:r>
              <a:rPr lang="en-IN" altLang="en-US"/>
              <a:t>Consider the customer chooses to </a:t>
            </a:r>
            <a:r>
              <a:rPr lang="en-IN" altLang="en-US" b="1"/>
              <a:t>Book a Ride</a:t>
            </a:r>
            <a:r>
              <a:rPr lang="en-IN" altLang="en-US"/>
              <a:t>.</a:t>
            </a:r>
            <a:endParaRPr lang="en-IN" altLang="en-US"/>
          </a:p>
          <a:p>
            <a:pPr marL="285750" indent="-285750" algn="just">
              <a:buFont typeface="Arial" panose="020B0604020202020204" pitchFamily="34" charset="0"/>
              <a:buChar char="•"/>
            </a:pPr>
            <a:r>
              <a:rPr lang="en-IN" altLang="en-US"/>
              <a:t>Then the server responses by requesting for the users current location.</a:t>
            </a:r>
            <a:endParaRPr lang="en-IN" altLang="en-US"/>
          </a:p>
          <a:p>
            <a:pPr marL="285750" indent="-285750" algn="just">
              <a:buFont typeface="Arial" panose="020B0604020202020204" pitchFamily="34" charset="0"/>
              <a:buChar char="•"/>
            </a:pPr>
            <a:r>
              <a:rPr lang="en-IN" altLang="en-US"/>
              <a:t>Using this the drivers will be able to get to the customer.</a:t>
            </a:r>
            <a:endParaRPr lang="en-IN" altLang="en-US"/>
          </a:p>
        </p:txBody>
      </p:sp>
      <p:pic>
        <p:nvPicPr>
          <p:cNvPr id="5" name="Picture 4" descr="04"/>
          <p:cNvPicPr>
            <a:picLocks noChangeAspect="1"/>
          </p:cNvPicPr>
          <p:nvPr/>
        </p:nvPicPr>
        <p:blipFill>
          <a:blip r:embed="rId1"/>
          <a:stretch>
            <a:fillRect/>
          </a:stretch>
        </p:blipFill>
        <p:spPr>
          <a:xfrm>
            <a:off x="5410200" y="1047750"/>
            <a:ext cx="3202305" cy="3086735"/>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609600" y="2038350"/>
            <a:ext cx="4390390" cy="645160"/>
          </a:xfrm>
          <a:prstGeom prst="rect">
            <a:avLst/>
          </a:prstGeom>
          <a:noFill/>
        </p:spPr>
        <p:txBody>
          <a:bodyPr wrap="square" rtlCol="0" anchor="t">
            <a:spAutoFit/>
          </a:bodyPr>
          <a:p>
            <a:pPr indent="0" algn="just">
              <a:buNone/>
            </a:pPr>
            <a:r>
              <a:rPr lang="en-IN" altLang="en-US"/>
              <a:t>Either the customer sends the current location or else the location of pick up.</a:t>
            </a:r>
            <a:endParaRPr lang="en-IN" altLang="en-US"/>
          </a:p>
        </p:txBody>
      </p:sp>
      <p:pic>
        <p:nvPicPr>
          <p:cNvPr id="4" name="Picture 3" descr="05"/>
          <p:cNvPicPr>
            <a:picLocks noChangeAspect="1"/>
          </p:cNvPicPr>
          <p:nvPr/>
        </p:nvPicPr>
        <p:blipFill>
          <a:blip r:embed="rId1"/>
          <a:stretch>
            <a:fillRect/>
          </a:stretch>
        </p:blipFill>
        <p:spPr>
          <a:xfrm>
            <a:off x="5334000" y="361950"/>
            <a:ext cx="2740025" cy="4471035"/>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5791200" cy="1021080"/>
          </a:xfrm>
        </p:spPr>
        <p:txBody>
          <a:bodyPr/>
          <a:lstStyle/>
          <a:p>
            <a:r>
              <a:rPr lang="en-IN" altLang="en-US" dirty="0"/>
              <a:t>Step 3: Requesting for to Location</a:t>
            </a:r>
            <a:endParaRPr lang="en-IN" altLang="en-US" dirty="0"/>
          </a:p>
        </p:txBody>
      </p:sp>
      <p:sp>
        <p:nvSpPr>
          <p:cNvPr id="6" name="Text Box 5"/>
          <p:cNvSpPr txBox="1"/>
          <p:nvPr/>
        </p:nvSpPr>
        <p:spPr>
          <a:xfrm>
            <a:off x="609600" y="2038350"/>
            <a:ext cx="4390390" cy="2030095"/>
          </a:xfrm>
          <a:prstGeom prst="rect">
            <a:avLst/>
          </a:prstGeom>
          <a:noFill/>
        </p:spPr>
        <p:txBody>
          <a:bodyPr wrap="square" rtlCol="0" anchor="t">
            <a:spAutoFit/>
          </a:bodyPr>
          <a:p>
            <a:pPr marL="285750" indent="-285750" algn="just">
              <a:buFont typeface="Arial" panose="020B0604020202020204" pitchFamily="34" charset="0"/>
              <a:buChar char="•"/>
            </a:pPr>
            <a:r>
              <a:rPr lang="en-IN" altLang="en-US"/>
              <a:t>The Customer responds with the </a:t>
            </a:r>
            <a:r>
              <a:rPr lang="en-IN" altLang="en-US" b="1"/>
              <a:t>to location</a:t>
            </a:r>
            <a:r>
              <a:rPr lang="en-IN" altLang="en-US"/>
              <a:t>. </a:t>
            </a:r>
            <a:endParaRPr lang="en-IN" altLang="en-US"/>
          </a:p>
          <a:p>
            <a:pPr marL="285750" indent="-285750" algn="just">
              <a:buFont typeface="Arial" panose="020B0604020202020204" pitchFamily="34" charset="0"/>
              <a:buChar char="•"/>
            </a:pPr>
            <a:r>
              <a:rPr lang="en-IN" altLang="en-US"/>
              <a:t>A new record (ride) in the database containing </a:t>
            </a:r>
            <a:r>
              <a:rPr lang="en-IN" altLang="en-US" b="1"/>
              <a:t>from location</a:t>
            </a:r>
            <a:r>
              <a:rPr lang="en-IN" altLang="en-US"/>
              <a:t>, </a:t>
            </a:r>
            <a:r>
              <a:rPr lang="en-IN" altLang="en-US" b="1"/>
              <a:t>to location</a:t>
            </a:r>
            <a:r>
              <a:rPr lang="en-IN" altLang="en-US"/>
              <a:t>, unique </a:t>
            </a:r>
            <a:r>
              <a:rPr lang="en-IN" altLang="en-US" b="1"/>
              <a:t>ride no</a:t>
            </a:r>
            <a:r>
              <a:rPr lang="en-IN" altLang="en-US"/>
              <a:t>, </a:t>
            </a:r>
            <a:r>
              <a:rPr lang="en-IN" altLang="en-US" b="1"/>
              <a:t>otp</a:t>
            </a:r>
            <a:r>
              <a:rPr lang="en-IN" altLang="en-US"/>
              <a:t>, </a:t>
            </a:r>
            <a:r>
              <a:rPr lang="en-IN" altLang="en-US" b="1"/>
              <a:t>mobile no</a:t>
            </a:r>
            <a:r>
              <a:rPr lang="en-IN" altLang="en-US"/>
              <a:t> is created.</a:t>
            </a:r>
            <a:endParaRPr lang="en-IN" altLang="en-US"/>
          </a:p>
          <a:p>
            <a:pPr marL="285750" indent="-285750" algn="just">
              <a:buFont typeface="Arial" panose="020B0604020202020204" pitchFamily="34" charset="0"/>
              <a:buChar char="•"/>
            </a:pPr>
            <a:r>
              <a:rPr lang="en-IN" altLang="en-US"/>
              <a:t>The database will hold all the information about all the rides.</a:t>
            </a:r>
            <a:endParaRPr lang="en-IN" altLang="en-US"/>
          </a:p>
        </p:txBody>
      </p:sp>
      <p:pic>
        <p:nvPicPr>
          <p:cNvPr id="3" name="Picture 2" descr="06"/>
          <p:cNvPicPr>
            <a:picLocks noChangeAspect="1"/>
          </p:cNvPicPr>
          <p:nvPr/>
        </p:nvPicPr>
        <p:blipFill>
          <a:blip r:embed="rId1"/>
          <a:srcRect t="6275" b="7652"/>
          <a:stretch>
            <a:fillRect/>
          </a:stretch>
        </p:blipFill>
        <p:spPr>
          <a:xfrm>
            <a:off x="5867400" y="361950"/>
            <a:ext cx="2798445" cy="4755515"/>
          </a:xfrm>
          <a:prstGeom prst="rect">
            <a:avLst/>
          </a:prstGeom>
        </p:spPr>
      </p:pic>
    </p:spTree>
  </p:cSld>
  <p:clrMapOvr>
    <a:masterClrMapping/>
  </p:clrMapOvr>
  <p:transition spd="slow">
    <p:push/>
  </p:transition>
</p:sld>
</file>

<file path=ppt/theme/theme1.xml><?xml version="1.0" encoding="utf-8"?>
<a:theme xmlns:a="http://schemas.openxmlformats.org/drawingml/2006/main" name="1_Office Theme">
  <a:themeElements>
    <a:clrScheme name="Purple-Blockchain">
      <a:dk1>
        <a:srgbClr val="000000"/>
      </a:dk1>
      <a:lt1>
        <a:srgbClr val="FFFFFF"/>
      </a:lt1>
      <a:dk2>
        <a:srgbClr val="131115"/>
      </a:dk2>
      <a:lt2>
        <a:srgbClr val="EAE9F4"/>
      </a:lt2>
      <a:accent1>
        <a:srgbClr val="8823ED"/>
      </a:accent1>
      <a:accent2>
        <a:srgbClr val="8853ED"/>
      </a:accent2>
      <a:accent3>
        <a:srgbClr val="CAC6D7"/>
      </a:accent3>
      <a:accent4>
        <a:srgbClr val="9ECAED"/>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Blue">
      <a:dk1>
        <a:srgbClr val="000000"/>
      </a:dk1>
      <a:lt1>
        <a:srgbClr val="FFFFFF"/>
      </a:lt1>
      <a:dk2>
        <a:srgbClr val="44546A"/>
      </a:dk2>
      <a:lt2>
        <a:srgbClr val="F5F3F9"/>
      </a:lt2>
      <a:accent1>
        <a:srgbClr val="009DFF"/>
      </a:accent1>
      <a:accent2>
        <a:srgbClr val="0052A9"/>
      </a:accent2>
      <a:accent3>
        <a:srgbClr val="E3EBF4"/>
      </a:accent3>
      <a:accent4>
        <a:srgbClr val="C9D9E7"/>
      </a:accent4>
      <a:accent5>
        <a:srgbClr val="00233C"/>
      </a:accent5>
      <a:accent6>
        <a:srgbClr val="61BCB3"/>
      </a:accent6>
      <a:hlink>
        <a:srgbClr val="DF538A"/>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5233</Words>
  <Application>WPS Presentation</Application>
  <PresentationFormat>On-screen Show (16:9)</PresentationFormat>
  <Paragraphs>117</Paragraphs>
  <Slides>21</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Arial</vt:lpstr>
      <vt:lpstr>SimSun</vt:lpstr>
      <vt:lpstr>Wingdings</vt:lpstr>
      <vt:lpstr>Segoe UI</vt:lpstr>
      <vt:lpstr>Segoe UI Black</vt:lpstr>
      <vt:lpstr>Open Sans</vt:lpstr>
      <vt:lpstr>Segoe Print</vt:lpstr>
      <vt:lpstr>Calibri</vt:lpstr>
      <vt:lpstr>Microsoft YaHei</vt:lpstr>
      <vt:lpstr>Arial Unicode MS</vt:lpstr>
      <vt:lpstr>Calibri</vt:lpstr>
      <vt:lpstr>1_Office Theme</vt:lpstr>
      <vt:lpstr>2_Office Theme</vt:lpstr>
      <vt:lpstr>Blockchain</vt:lpstr>
      <vt:lpstr>Intro</vt:lpstr>
      <vt:lpstr>How a Blockchain works</vt:lpstr>
      <vt:lpstr>How a Blockchain works</vt:lpstr>
      <vt:lpstr>Namma Yatri</vt:lpstr>
      <vt:lpstr>How does this works?</vt:lpstr>
      <vt:lpstr>Step 1: The Customer Initiates the Conversation</vt:lpstr>
      <vt:lpstr>Step 2: Requesting for current Location</vt:lpstr>
      <vt:lpstr>Step 2: Requesting for current Location</vt:lpstr>
      <vt:lpstr>Step 3: Requesting for to Location</vt:lpstr>
      <vt:lpstr>Step 4: Complete the ride</vt:lpstr>
      <vt:lpstr>Customer POV</vt:lpstr>
      <vt:lpstr>Step 4: Complete the ride</vt:lpstr>
      <vt:lpstr>Step 1: Register Driver</vt:lpstr>
      <vt:lpstr>Step 2: Register Driver</vt:lpstr>
      <vt:lpstr>Step 2: Register Driver</vt:lpstr>
      <vt:lpstr>Step 4: Available Rides</vt:lpstr>
      <vt:lpstr>Step 5: Pick Ride</vt:lpstr>
      <vt:lpstr>Step 6: End Ride</vt:lpstr>
      <vt:lpstr>Conclusion</vt:lpstr>
      <vt:lpstr>Customer POV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Lamin Muhammed</cp:lastModifiedBy>
  <cp:revision>6</cp:revision>
  <dcterms:created xsi:type="dcterms:W3CDTF">2013-12-06T17:56:00Z</dcterms:created>
  <dcterms:modified xsi:type="dcterms:W3CDTF">2023-04-29T11:32:04Z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BE1F6EFF0DB54459B5576A5B79AFE6C7</vt:lpwstr>
  </property>
  <property fmtid="{D5CDD505-2E9C-101B-9397-08002B2CF9AE}" pid="3" name="KSOProductBuildVer">
    <vt:lpwstr>1033-11.2.0.11537</vt:lpwstr>
  </property>
</Properties>
</file>