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5139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894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673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9689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941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6008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1382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677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63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966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68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0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3737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803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4588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880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9C89B7-606C-4AD7-B977-44E090C2C228}" type="datetimeFigureOut">
              <a:rPr kumimoji="1" lang="ja-JP" altLang="en-US" smtClean="0"/>
              <a:t>2017/11/12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C101252-4D33-41F8-87DB-B1A379ABA22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2811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わたしの好きな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ja-JP" altLang="en-US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情報リテラシー実践</a:t>
            </a:r>
            <a:r>
              <a:rPr kumimoji="1"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Ⅰ</a:t>
            </a:r>
          </a:p>
          <a:p>
            <a:pPr algn="ctr"/>
            <a:r>
              <a:rPr kumimoji="1"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首都　大</a:t>
            </a:r>
          </a:p>
        </p:txBody>
      </p:sp>
    </p:spTree>
    <p:extLst>
      <p:ext uri="{BB962C8B-B14F-4D97-AF65-F5344CB8AC3E}">
        <p14:creationId xmlns:p14="http://schemas.microsoft.com/office/powerpoint/2010/main" val="3278004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5400" dirty="0" err="1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Honya</a:t>
            </a:r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Club</a:t>
            </a:r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03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Google Map</a:t>
            </a:r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4551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62297" y="689424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発表の目次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わたしの毎日とインターネット</a:t>
            </a:r>
            <a:endParaRPr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インターネットがなかったら・・・・</a:t>
            </a:r>
            <a:endParaRPr kumimoji="1"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これからやってみたいこと</a:t>
            </a:r>
            <a:endParaRPr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わたしの好きな</a:t>
            </a:r>
            <a:r>
              <a:rPr kumimoji="1" lang="en-US" altLang="ja-JP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2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en-US" altLang="ja-JP" sz="2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dirty="0"/>
          </a:p>
        </p:txBody>
      </p:sp>
      <p:pic>
        <p:nvPicPr>
          <p:cNvPr id="4" name="図 3" descr="ノートパソコン / ラップトップ - GATAG｜フリーイラスト素材集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857" y="3293962"/>
            <a:ext cx="3941634" cy="33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73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92925" y="705394"/>
            <a:ext cx="8911687" cy="1199606"/>
          </a:xfrm>
        </p:spPr>
        <p:txBody>
          <a:bodyPr>
            <a:noAutofit/>
          </a:bodyPr>
          <a:lstStyle/>
          <a:p>
            <a:pPr algn="ctr"/>
            <a:r>
              <a:rPr kumimoji="1" lang="ja-JP" altLang="en-US" sz="4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わたしの毎日とインターネット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2592925" y="2133600"/>
            <a:ext cx="8915400" cy="3777622"/>
          </a:xfrm>
        </p:spPr>
        <p:txBody>
          <a:bodyPr>
            <a:normAutofit/>
          </a:bodyPr>
          <a:lstStyle/>
          <a:p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一日に何時間インターネットを使う？</a:t>
            </a:r>
            <a:endParaRPr lang="en-US" altLang="ja-JP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答え＝</a:t>
            </a:r>
            <a:r>
              <a:rPr kumimoji="1"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時間から３時間</a:t>
            </a:r>
          </a:p>
          <a:p>
            <a:r>
              <a:rPr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インターネットで何を調べる？</a:t>
            </a:r>
            <a:endParaRPr lang="en-US" altLang="ja-JP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答え＝ニュース、天気予報、乗換案内、などなど</a:t>
            </a:r>
          </a:p>
          <a:p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ネットショッピングで何を買う？</a:t>
            </a:r>
            <a:endParaRPr lang="en-US" altLang="ja-JP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32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　　</a:t>
            </a:r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答え＝本、洋服、電化製品、などなど</a:t>
            </a:r>
            <a:endParaRPr kumimoji="1" lang="ja-JP" altLang="en-US" sz="32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40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74914" y="441317"/>
            <a:ext cx="8911687" cy="1280890"/>
          </a:xfrm>
        </p:spPr>
        <p:txBody>
          <a:bodyPr>
            <a:normAutofit/>
          </a:bodyPr>
          <a:lstStyle/>
          <a:p>
            <a:r>
              <a:rPr kumimoji="1" lang="ja-JP" altLang="en-US" sz="40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インターネットがなかったら・・・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災害などの緊急な出来事の情報が入ってこない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人々の娯楽がなくなる</a:t>
            </a:r>
            <a:endParaRPr kumimoji="1"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天気予報などを調べることができない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ネットショッピングができない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kumimoji="1" lang="en-US" altLang="ja-JP" sz="2400" dirty="0">
              <a:latin typeface="ＭＳ 明朝" panose="02020609040205080304" pitchFamily="17" charset="-128"/>
              <a:ea typeface="ＭＳ 明朝" panose="02020609040205080304" pitchFamily="17" charset="-128"/>
            </a:endParaRPr>
          </a:p>
          <a:p>
            <a:pPr marL="0" indent="0">
              <a:buNone/>
            </a:pPr>
            <a:r>
              <a:rPr lang="ja-JP" altLang="en-US" sz="2400" dirty="0"/>
              <a:t>　　　　　　　　　　</a:t>
            </a:r>
            <a:endParaRPr lang="en-US" altLang="ja-JP" sz="2400" dirty="0"/>
          </a:p>
          <a:p>
            <a:pPr marL="0" indent="0">
              <a:buNone/>
            </a:pPr>
            <a:r>
              <a:rPr lang="ja-JP" altLang="en-US" sz="2400" dirty="0"/>
              <a:t>　　　　　　　　　　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不便である</a:t>
            </a:r>
            <a:endParaRPr kumimoji="1" lang="ja-JP" altLang="en-US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4" name="下矢印 3"/>
          <p:cNvSpPr/>
          <p:nvPr/>
        </p:nvSpPr>
        <p:spPr>
          <a:xfrm>
            <a:off x="5845129" y="4270606"/>
            <a:ext cx="1201783" cy="5887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9907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これからやってみたいこと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もっと生活に役立つサイトを探す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趣味の幅を広げて多くの情報を検索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課題で必要な情報・論文を探したい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2193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8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わたしの好きな</a:t>
            </a:r>
            <a:r>
              <a:rPr kumimoji="1" lang="en-US" altLang="ja-JP" sz="48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48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 action="ppaction://hlinksldjump"/>
              </a:rPr>
              <a:t>NASA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  <a:hlinkClick r:id="rId2" action="ppaction://hlinksldjump"/>
              </a:rPr>
              <a:t>のページ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国立科学博物館のページ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レシピ大百科のページ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kumimoji="1" lang="en-US" altLang="ja-JP" sz="2800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Honya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Club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Google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Map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のページ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1983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en-US" altLang="ja-JP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NASA</a:t>
            </a:r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アメリカ航空宇宙局の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スペースシャトルやアポロ月旅行、</a:t>
            </a: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火星についてなどいろいろな宇宙の情報が満載！！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5" name="図 4" descr="[無料イラスト] スペース&lt;strong&gt;ロケット&lt;/strong&gt; - パブリックドメインQ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49211">
            <a:off x="4874775" y="3711222"/>
            <a:ext cx="2928410" cy="335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4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48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国立科学博物館のページ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日本にある博物館の</a:t>
            </a:r>
            <a:r>
              <a:rPr kumimoji="1"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ページ</a:t>
            </a:r>
            <a:endParaRPr kumimoji="1"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常設展の詳しい説明、</a:t>
            </a: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期間限定の展示の告知・説明と、</a:t>
            </a: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/>
            </a:r>
            <a:b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</a:b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様々な情報が盛りだくさん！！</a:t>
            </a:r>
            <a:endParaRPr kumimoji="1"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6" name="図 5" descr="&lt;strong&gt;博物館&lt;/strong&gt; - GATAG｜フリー&lt;strong&gt;イラスト&lt;/strong&gt;素材集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097" y="3291841"/>
            <a:ext cx="2895515" cy="305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22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ja-JP" altLang="en-US" sz="5400" dirty="0">
                <a:solidFill>
                  <a:schemeClr val="accent1">
                    <a:lumMod val="75000"/>
                  </a:schemeClr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レシピ大百科のページ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815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220</TotalTime>
  <Words>177</Words>
  <Application>Microsoft Office PowerPoint</Application>
  <PresentationFormat>ワイド画面</PresentationFormat>
  <Paragraphs>42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ＭＳ 明朝</vt:lpstr>
      <vt:lpstr>メイリオ</vt:lpstr>
      <vt:lpstr>游ゴシック</vt:lpstr>
      <vt:lpstr>Arial</vt:lpstr>
      <vt:lpstr>Century Gothic</vt:lpstr>
      <vt:lpstr>Wingdings 3</vt:lpstr>
      <vt:lpstr>ウィスプ</vt:lpstr>
      <vt:lpstr>わたしの好きな Webページ</vt:lpstr>
      <vt:lpstr>発表の目次</vt:lpstr>
      <vt:lpstr>わたしの毎日とインターネット</vt:lpstr>
      <vt:lpstr>インターネットがなかったら・・・</vt:lpstr>
      <vt:lpstr>これからやってみたいこと</vt:lpstr>
      <vt:lpstr>わたしの好きなWebページ</vt:lpstr>
      <vt:lpstr>NASAのページ</vt:lpstr>
      <vt:lpstr>国立科学博物館のページ</vt:lpstr>
      <vt:lpstr>レシピ大百科のページ</vt:lpstr>
      <vt:lpstr>Honya Clubのページ</vt:lpstr>
      <vt:lpstr>Google Mapのページ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わたしの好きな Webページ</dc:title>
  <dc:creator>e-learn</dc:creator>
  <cp:lastModifiedBy>e-learn</cp:lastModifiedBy>
  <cp:revision>22</cp:revision>
  <dcterms:created xsi:type="dcterms:W3CDTF">2017-08-09T01:41:47Z</dcterms:created>
  <dcterms:modified xsi:type="dcterms:W3CDTF">2017-11-12T10:04:51Z</dcterms:modified>
</cp:coreProperties>
</file>