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D819A32-C172-4B7A-80CF-7AE0E35B9A02}">
          <p14:sldIdLst>
            <p14:sldId id="256"/>
            <p14:sldId id="262"/>
            <p14:sldId id="263"/>
            <p14:sldId id="264"/>
            <p14:sldId id="265"/>
          </p14:sldIdLst>
        </p14:section>
        <p14:section name="わたしの好きなWebページ" id="{6447EF12-A38B-40DE-B4B7-2F8555C6EDF6}">
          <p14:sldIdLst>
            <p14:sldId id="257"/>
            <p14:sldId id="258"/>
            <p14:sldId id="259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4" autoAdjust="0"/>
    <p:restoredTop sz="94664" autoAdjust="0"/>
  </p:normalViewPr>
  <p:slideViewPr>
    <p:cSldViewPr>
      <p:cViewPr varScale="1">
        <p:scale>
          <a:sx n="72" d="100"/>
          <a:sy n="72" d="100"/>
        </p:scale>
        <p:origin x="-9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D362423-95AC-498D-BB88-46D5D7E2E06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592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829FB8-5F2C-4F81-B55B-D79D8ADD9AF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B3188-65D6-4D73-95F2-B95D84528BC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B3188-65D6-4D73-95F2-B95D84528BC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65FA7-21FF-4440-ACE7-82AD318D0D4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6F554-C4C2-4276-90B9-FB71C841E1EF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7F67A6-37F5-4562-AD06-48CCC4004F36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C5F91-6463-43EA-8632-9D3F6C03D2C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4FBD7-4E76-47A8-86E7-9D2AE522F0A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81C7C-1ED5-4F98-9775-D4124B8AA02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BDA33-04AA-4EA5-BE98-CDE41CE0ACA2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B3188-65D6-4D73-95F2-B95D84528BC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28767-B59F-46C8-A325-59FAEF939E7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2B3188-65D6-4D73-95F2-B95D84528BC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kumimoji="1"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www.honyaclub.com/shop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maps.google.co.j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hyperlink" Target="http://www.nas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www.kahaku.go.jp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park.ajinomoto.co.j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わたしの好きな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</a:t>
            </a:r>
            <a:r>
              <a:rPr lang="ja-JP" altLang="en-US" dirty="0" smtClean="0"/>
              <a:t>ページ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情報リテラシー実践</a:t>
            </a:r>
            <a:r>
              <a:rPr lang="en-US" altLang="ja-JP" dirty="0" smtClean="0"/>
              <a:t>Ⅰ</a:t>
            </a:r>
          </a:p>
          <a:p>
            <a:pPr eaLnBrk="1" hangingPunct="1"/>
            <a:r>
              <a:rPr lang="ja-JP" altLang="en-US" dirty="0" smtClean="0"/>
              <a:t>首都　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4741912" cy="3724275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本・</a:t>
            </a:r>
            <a:r>
              <a:rPr lang="en-US" altLang="ja-JP" dirty="0" smtClean="0"/>
              <a:t>CD</a:t>
            </a:r>
            <a:r>
              <a:rPr lang="ja-JP" altLang="en-US" dirty="0" smtClean="0"/>
              <a:t>・</a:t>
            </a:r>
            <a:r>
              <a:rPr lang="en-US" altLang="ja-JP" dirty="0" smtClean="0"/>
              <a:t>DVD</a:t>
            </a:r>
            <a:r>
              <a:rPr lang="ja-JP" altLang="en-US" dirty="0" smtClean="0"/>
              <a:t>／ブルーレイなど扱う商品は様々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スペシャルインタビューでは有名人がおすすめ本を紹介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注文した本は生協購買部で　受け取り可能！</a:t>
            </a: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hlinkClick r:id="rId2"/>
              </a:rPr>
              <a:t>Honya Club</a:t>
            </a:r>
            <a:endParaRPr lang="en-US" altLang="ja-JP" dirty="0" smtClean="0"/>
          </a:p>
          <a:p>
            <a:pPr eaLnBrk="1" hangingPunct="1"/>
            <a:endParaRPr lang="ja-JP" altLang="ja-JP" dirty="0" smtClean="0"/>
          </a:p>
        </p:txBody>
      </p:sp>
      <p:sp>
        <p:nvSpPr>
          <p:cNvPr id="12290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E03481-AB95-499D-B9D3-122F9B71CA3D}" type="slidenum">
              <a:rPr lang="en-US" altLang="ja-JP" smtClean="0"/>
              <a:pPr/>
              <a:t>10</a:t>
            </a:fld>
            <a:endParaRPr lang="en-US" altLang="ja-JP" dirty="0" smtClean="0"/>
          </a:p>
        </p:txBody>
      </p:sp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Honya Club</a:t>
            </a:r>
            <a:r>
              <a:rPr lang="ja-JP" altLang="en-US" dirty="0" smtClean="0"/>
              <a:t>のページ</a:t>
            </a:r>
          </a:p>
        </p:txBody>
      </p:sp>
      <p:pic>
        <p:nvPicPr>
          <p:cNvPr id="7" name="Picture 2" descr="C:\Users\kinokotaro\AppData\Local\Microsoft\Windows\Temporary Internet Files\Content.IE5\YE3330W5\MC90043268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0" y="541876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91035"/>
            <a:ext cx="2069232" cy="33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699247" y="2248347"/>
            <a:ext cx="4088777" cy="387781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ja-JP" altLang="en-US" dirty="0" smtClean="0"/>
              <a:t>検索エンジン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の地図検索ページ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地図と重ねて航空写真を見たり、道路からの風景を見ることもできます！！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電車の乗り換え案内＋</a:t>
            </a: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電車を降りたあとの徒歩ルートまで</a:t>
            </a: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案内してくれます！</a:t>
            </a: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hlinkClick r:id="rId2"/>
              </a:rPr>
              <a:t>Google Map</a:t>
            </a:r>
            <a:endParaRPr lang="en-US" altLang="ja-JP" dirty="0" smtClean="0"/>
          </a:p>
          <a:p>
            <a:pPr eaLnBrk="1" hangingPunct="1"/>
            <a:endParaRPr lang="ja-JP" altLang="ja-JP" dirty="0" smtClean="0"/>
          </a:p>
        </p:txBody>
      </p:sp>
      <p:sp>
        <p:nvSpPr>
          <p:cNvPr id="1331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EEDA0-D584-4A31-B27E-05322E952A4A}" type="slidenum">
              <a:rPr lang="en-US" altLang="ja-JP" smtClean="0"/>
              <a:pPr/>
              <a:t>11</a:t>
            </a:fld>
            <a:endParaRPr lang="en-US" altLang="ja-JP" dirty="0" smtClean="0"/>
          </a:p>
        </p:txBody>
      </p:sp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Google Map</a:t>
            </a:r>
            <a:r>
              <a:rPr lang="ja-JP" altLang="en-US" dirty="0" smtClean="0"/>
              <a:t>のページ</a:t>
            </a:r>
          </a:p>
        </p:txBody>
      </p:sp>
      <p:pic>
        <p:nvPicPr>
          <p:cNvPr id="7" name="Picture 2" descr="C:\Users\kinokotaro\AppData\Local\Microsoft\Windows\Temporary Internet Files\Content.IE5\YE3330W5\MC90043268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0" y="541876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inokotaro\AppData\Local\Microsoft\Windows\Temporary Internet Files\Content.IE5\J8BV16K3\MP900439516[1]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48880"/>
            <a:ext cx="3632448" cy="2425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sz="3200" dirty="0" smtClean="0"/>
              <a:t>  わたしの毎日とインターネット</a:t>
            </a:r>
          </a:p>
          <a:p>
            <a:pPr eaLnBrk="1" hangingPunct="1"/>
            <a:r>
              <a:rPr lang="ja-JP" altLang="en-US" sz="3200" dirty="0" smtClean="0"/>
              <a:t> インターネットがなかったら</a:t>
            </a:r>
            <a:r>
              <a:rPr lang="en-US" altLang="ja-JP" sz="3200" dirty="0"/>
              <a:t>……</a:t>
            </a:r>
            <a:endParaRPr lang="ja-JP" altLang="en-US" sz="3200" dirty="0" smtClean="0"/>
          </a:p>
          <a:p>
            <a:pPr eaLnBrk="1" hangingPunct="1"/>
            <a:r>
              <a:rPr lang="ja-JP" altLang="en-US" sz="3200" dirty="0" smtClean="0"/>
              <a:t> </a:t>
            </a:r>
            <a:r>
              <a:rPr lang="ja-JP" altLang="en-US" sz="3200" dirty="0"/>
              <a:t>こ</a:t>
            </a:r>
            <a:r>
              <a:rPr lang="ja-JP" altLang="en-US" sz="3200" dirty="0" smtClean="0"/>
              <a:t>れから使ってやってみたいこと</a:t>
            </a:r>
            <a:endParaRPr lang="en-US" altLang="ja-JP" sz="3200" dirty="0" smtClean="0"/>
          </a:p>
          <a:p>
            <a:r>
              <a:rPr lang="ja-JP" altLang="en-US" sz="3200" dirty="0"/>
              <a:t> </a:t>
            </a:r>
            <a:r>
              <a:rPr lang="ja-JP" altLang="en-US" sz="3200" dirty="0" smtClean="0"/>
              <a:t> わたし</a:t>
            </a:r>
            <a:r>
              <a:rPr lang="ja-JP" altLang="en-US" sz="3200" dirty="0"/>
              <a:t>の好きな</a:t>
            </a:r>
            <a:r>
              <a:rPr lang="en-US" altLang="ja-JP" sz="3200" dirty="0"/>
              <a:t>Web</a:t>
            </a:r>
            <a:r>
              <a:rPr lang="ja-JP" altLang="en-US" sz="3200" dirty="0"/>
              <a:t>ページ</a:t>
            </a:r>
          </a:p>
          <a:p>
            <a:pPr marL="0" indent="0" eaLnBrk="1" hangingPunct="1">
              <a:buNone/>
            </a:pPr>
            <a:endParaRPr lang="ja-JP" altLang="en-US" sz="3200" dirty="0" smtClean="0"/>
          </a:p>
          <a:p>
            <a:pPr eaLnBrk="1" hangingPunct="1"/>
            <a:endParaRPr lang="en-US" altLang="ja-JP" sz="3200" dirty="0" smtClean="0"/>
          </a:p>
        </p:txBody>
      </p:sp>
      <p:sp>
        <p:nvSpPr>
          <p:cNvPr id="4098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0146FF-7CC9-42E6-B82C-C31F9FBA2A8A}" type="slidenum">
              <a:rPr lang="en-US" altLang="ja-JP" smtClean="0"/>
              <a:pPr/>
              <a:t>2</a:t>
            </a:fld>
            <a:endParaRPr lang="en-US" altLang="ja-JP" dirty="0" smtClean="0"/>
          </a:p>
        </p:txBody>
      </p:sp>
      <p:sp>
        <p:nvSpPr>
          <p:cNvPr id="409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発表の目次</a:t>
            </a:r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65104"/>
            <a:ext cx="1795462" cy="18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一日に何時間インターネットを使う？</a:t>
            </a:r>
          </a:p>
          <a:p>
            <a:pPr eaLnBrk="1" hangingPunct="1">
              <a:buFont typeface="Wingdings" pitchFamily="2" charset="2"/>
              <a:buNone/>
            </a:pPr>
            <a:endParaRPr lang="ja-JP" altLang="en-US" dirty="0" smtClean="0"/>
          </a:p>
          <a:p>
            <a:pPr eaLnBrk="1" hangingPunct="1"/>
            <a:r>
              <a:rPr lang="ja-JP" altLang="en-US" dirty="0" smtClean="0"/>
              <a:t>インターネットで何を調べる？</a:t>
            </a:r>
          </a:p>
          <a:p>
            <a:pPr eaLnBrk="1" hangingPunct="1"/>
            <a:endParaRPr lang="ja-JP" altLang="en-US" dirty="0" smtClean="0"/>
          </a:p>
          <a:p>
            <a:pPr eaLnBrk="1" hangingPunct="1"/>
            <a:r>
              <a:rPr lang="ja-JP" altLang="en-US" dirty="0" smtClean="0"/>
              <a:t>ネットショッピングで何を買う？</a:t>
            </a:r>
          </a:p>
        </p:txBody>
      </p:sp>
      <p:sp>
        <p:nvSpPr>
          <p:cNvPr id="5122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21269-C6F6-43F3-9DFC-470E6435E39D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512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ja-JP" altLang="en-US" sz="4000" dirty="0" smtClean="0"/>
              <a:t>わたしの毎日とインターネット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187450" y="2663678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答え＝　</a:t>
            </a:r>
            <a:r>
              <a:rPr lang="en-US" altLang="ja-JP" dirty="0"/>
              <a:t>1</a:t>
            </a:r>
            <a:r>
              <a:rPr lang="ja-JP" altLang="en-US" dirty="0"/>
              <a:t>時間から</a:t>
            </a:r>
            <a:r>
              <a:rPr lang="en-US" altLang="ja-JP" dirty="0"/>
              <a:t>3</a:t>
            </a:r>
            <a:r>
              <a:rPr lang="ja-JP" altLang="en-US" dirty="0"/>
              <a:t>時間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1187450" y="3639850"/>
            <a:ext cx="6840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答え＝　ニュース，天気予報，乗り換え案内，料理の作り方，などなど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187450" y="4437112"/>
            <a:ext cx="424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答え＝　本，洋服，電化製品，などなど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2003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ja-JP" altLang="en-US" dirty="0" smtClean="0"/>
              <a:t>電車の時間がわからない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dirty="0" smtClean="0"/>
              <a:t>メールが使えないと，連絡が取れない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dirty="0" smtClean="0"/>
              <a:t>最新のニュースを調べられない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dirty="0" smtClean="0"/>
              <a:t>海外の情報が調べられない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dirty="0" smtClean="0"/>
          </a:p>
        </p:txBody>
      </p:sp>
      <p:sp>
        <p:nvSpPr>
          <p:cNvPr id="6146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8F771-6398-4993-8634-598370F71AC6}" type="slidenum">
              <a:rPr lang="en-US" altLang="ja-JP" smtClean="0"/>
              <a:pPr/>
              <a:t>4</a:t>
            </a:fld>
            <a:endParaRPr lang="en-US" altLang="ja-JP" dirty="0" smtClean="0"/>
          </a:p>
        </p:txBody>
      </p:sp>
      <p:sp>
        <p:nvSpPr>
          <p:cNvPr id="6147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ja-JP" altLang="en-US" sz="3600" dirty="0" smtClean="0"/>
              <a:t>インターネットがなかったら</a:t>
            </a:r>
            <a:r>
              <a:rPr lang="en-US" altLang="ja-JP" sz="3600" dirty="0"/>
              <a:t>……</a:t>
            </a:r>
            <a:endParaRPr lang="ja-JP" altLang="en-US" sz="3600" dirty="0" smtClean="0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4067175" y="4581128"/>
            <a:ext cx="1079500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828104" y="5373688"/>
            <a:ext cx="76323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ja-JP" altLang="en-US" sz="3200" dirty="0">
                <a:latin typeface="HG創英角ﾎﾟｯﾌﾟ体" pitchFamily="49" charset="-128"/>
                <a:ea typeface="HG創英角ﾎﾟｯﾌﾟ体" pitchFamily="49" charset="-128"/>
              </a:rPr>
              <a:t>ほしい情報を調べることができない！！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42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6" grpId="1" animBg="1"/>
      <p:bldP spid="542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571625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dirty="0" smtClean="0"/>
              <a:t>ブログを公開したい</a:t>
            </a:r>
          </a:p>
          <a:p>
            <a:pPr eaLnBrk="1" hangingPunct="1"/>
            <a:r>
              <a:rPr lang="ja-JP" altLang="en-US" dirty="0" smtClean="0"/>
              <a:t>ネットオークションに参加してみたい</a:t>
            </a:r>
          </a:p>
          <a:p>
            <a:pPr eaLnBrk="1" hangingPunct="1"/>
            <a:r>
              <a:rPr lang="en-US" altLang="ja-JP" dirty="0" smtClean="0"/>
              <a:t>Google Earth</a:t>
            </a:r>
            <a:r>
              <a:rPr lang="ja-JP" altLang="en-US" dirty="0" smtClean="0"/>
              <a:t>を使いこなしたい　</a:t>
            </a:r>
            <a:r>
              <a:rPr lang="en-US" altLang="ja-JP" dirty="0"/>
              <a:t>……</a:t>
            </a:r>
            <a:r>
              <a:rPr lang="ja-JP" altLang="en-US" dirty="0" smtClean="0"/>
              <a:t>などなど</a:t>
            </a:r>
          </a:p>
          <a:p>
            <a:pPr eaLnBrk="1" hangingPunct="1"/>
            <a:endParaRPr lang="en-US" altLang="ja-JP" dirty="0" smtClean="0"/>
          </a:p>
        </p:txBody>
      </p:sp>
      <p:sp>
        <p:nvSpPr>
          <p:cNvPr id="8194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B6289-037E-458C-9BF9-BA8F98B5DC25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dirty="0" smtClean="0"/>
              <a:t>これからやってみたいこと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187450" y="4652963"/>
            <a:ext cx="72635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ja-JP" altLang="en-US" sz="2400" dirty="0" smtClean="0">
                <a:latin typeface="HG創英角ﾎﾟｯﾌﾟ体" pitchFamily="49" charset="-128"/>
                <a:ea typeface="HG創英角ﾎﾟｯﾌﾟ体" pitchFamily="49" charset="-128"/>
              </a:rPr>
              <a:t>インターネット</a:t>
            </a:r>
            <a:r>
              <a:rPr lang="ja-JP" altLang="en-US" sz="2400" dirty="0">
                <a:latin typeface="HG創英角ﾎﾟｯﾌﾟ体" pitchFamily="49" charset="-128"/>
                <a:ea typeface="HG創英角ﾎﾟｯﾌﾟ体" pitchFamily="49" charset="-128"/>
              </a:rPr>
              <a:t>の仕組みも勉強して</a:t>
            </a:r>
            <a:r>
              <a:rPr lang="ja-JP" altLang="en-US" sz="2400" dirty="0" smtClean="0">
                <a:latin typeface="HG創英角ﾎﾟｯﾌﾟ体" pitchFamily="49" charset="-128"/>
                <a:ea typeface="HG創英角ﾎﾟｯﾌﾟ体" pitchFamily="49" charset="-128"/>
              </a:rPr>
              <a:t>みたい</a:t>
            </a:r>
            <a:r>
              <a:rPr lang="en-US" altLang="ja-JP" sz="2400" dirty="0">
                <a:latin typeface="HG創英角ﾎﾟｯﾌﾟ体" pitchFamily="49" charset="-128"/>
                <a:ea typeface="HG創英角ﾎﾟｯﾌﾟ体" pitchFamily="49" charset="-128"/>
              </a:rPr>
              <a:t>……</a:t>
            </a:r>
            <a:r>
              <a:rPr lang="ja-JP" altLang="en-US" sz="2400" dirty="0" smtClean="0">
                <a:latin typeface="HG創英角ﾎﾟｯﾌﾟ体" pitchFamily="49" charset="-128"/>
                <a:ea typeface="HG創英角ﾎﾟｯﾌﾟ体" pitchFamily="49" charset="-128"/>
              </a:rPr>
              <a:t>？</a:t>
            </a:r>
            <a:r>
              <a:rPr lang="ja-JP" altLang="en-US" sz="2400" dirty="0">
                <a:latin typeface="HG創英角ﾎﾟｯﾌﾟ体" pitchFamily="49" charset="-128"/>
                <a:ea typeface="HG創英角ﾎﾟｯﾌﾟ体" pitchFamily="49" charset="-128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>
                <a:hlinkClick r:id="rId2" action="ppaction://hlinksldjump"/>
              </a:rPr>
              <a:t>Ｎ</a:t>
            </a:r>
            <a:r>
              <a:rPr lang="en-US" altLang="ja-JP" dirty="0" smtClean="0">
                <a:hlinkClick r:id="rId2" action="ppaction://hlinksldjump"/>
              </a:rPr>
              <a:t>ASA</a:t>
            </a:r>
            <a:r>
              <a:rPr lang="ja-JP" altLang="en-US" dirty="0" smtClean="0">
                <a:hlinkClick r:id="rId2" action="ppaction://hlinksldjump"/>
              </a:rPr>
              <a:t>のページ</a:t>
            </a:r>
            <a:endParaRPr lang="ja-JP" altLang="en-US" dirty="0" smtClean="0"/>
          </a:p>
          <a:p>
            <a:pPr eaLnBrk="1" hangingPunct="1"/>
            <a:r>
              <a:rPr lang="ja-JP" altLang="en-US" dirty="0">
                <a:hlinkClick r:id="rId3" action="ppaction://hlinksldjump"/>
              </a:rPr>
              <a:t>国立科学</a:t>
            </a:r>
            <a:r>
              <a:rPr lang="ja-JP" altLang="en-US" dirty="0" smtClean="0">
                <a:hlinkClick r:id="rId3" action="ppaction://hlinksldjump"/>
              </a:rPr>
              <a:t>博物館のページ</a:t>
            </a:r>
            <a:endParaRPr lang="ja-JP" altLang="en-US" dirty="0" smtClean="0"/>
          </a:p>
          <a:p>
            <a:pPr eaLnBrk="1" hangingPunct="1"/>
            <a:r>
              <a:rPr lang="ja-JP" altLang="en-US" dirty="0">
                <a:hlinkClick r:id="rId4" action="ppaction://hlinksldjump"/>
              </a:rPr>
              <a:t>レシピ大百科</a:t>
            </a:r>
            <a:r>
              <a:rPr lang="ja-JP" altLang="en-US" dirty="0" smtClean="0">
                <a:hlinkClick r:id="rId4" action="ppaction://hlinksldjump"/>
              </a:rPr>
              <a:t>のページ</a:t>
            </a:r>
            <a:endParaRPr lang="ja-JP" altLang="en-US" dirty="0" smtClean="0"/>
          </a:p>
          <a:p>
            <a:pPr eaLnBrk="1" hangingPunct="1"/>
            <a:r>
              <a:rPr lang="en-US" altLang="ja-JP" dirty="0" smtClean="0">
                <a:hlinkClick r:id="rId5" action="ppaction://hlinksldjump"/>
              </a:rPr>
              <a:t>Honya Club</a:t>
            </a:r>
            <a:r>
              <a:rPr lang="ja-JP" altLang="en-US" dirty="0" smtClean="0">
                <a:hlinkClick r:id="rId5" action="ppaction://hlinksldjump"/>
              </a:rPr>
              <a:t>のページ</a:t>
            </a:r>
            <a:endParaRPr lang="ja-JP" altLang="en-US" dirty="0" smtClean="0"/>
          </a:p>
          <a:p>
            <a:pPr eaLnBrk="1" hangingPunct="1"/>
            <a:r>
              <a:rPr lang="en-US" altLang="ja-JP" dirty="0" smtClean="0">
                <a:hlinkClick r:id="rId6" action="ppaction://hlinksldjump"/>
              </a:rPr>
              <a:t>Google Map</a:t>
            </a:r>
            <a:r>
              <a:rPr lang="ja-JP" altLang="en-US" dirty="0" smtClean="0">
                <a:hlinkClick r:id="rId6" action="ppaction://hlinksldjump"/>
              </a:rPr>
              <a:t>のページ</a:t>
            </a:r>
            <a:endParaRPr lang="en-US" altLang="ja-JP" dirty="0" smtClean="0"/>
          </a:p>
        </p:txBody>
      </p:sp>
      <p:sp>
        <p:nvSpPr>
          <p:cNvPr id="7170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B64AC-0BD4-4EF4-AF17-89772B2E6C6E}" type="slidenum">
              <a:rPr lang="en-US" altLang="ja-JP" smtClean="0"/>
              <a:pPr/>
              <a:t>6</a:t>
            </a:fld>
            <a:endParaRPr lang="en-US" altLang="ja-JP" dirty="0" smtClean="0"/>
          </a:p>
        </p:txBody>
      </p:sp>
      <p:sp>
        <p:nvSpPr>
          <p:cNvPr id="71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800" dirty="0" smtClean="0"/>
              <a:t>わたしの好きな</a:t>
            </a:r>
            <a:r>
              <a:rPr lang="en-US" altLang="ja-JP" sz="4800" dirty="0" smtClean="0"/>
              <a:t>Web</a:t>
            </a:r>
            <a:r>
              <a:rPr lang="ja-JP" altLang="en-US" sz="4800" dirty="0" smtClean="0"/>
              <a:t>ページ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99247" y="2248347"/>
            <a:ext cx="5816969" cy="3877815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アメリカ航空宇宙局の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</a:t>
            </a:r>
          </a:p>
          <a:p>
            <a:pPr eaLnBrk="1" hangingPunct="1"/>
            <a:r>
              <a:rPr lang="ja-JP" altLang="en-US" dirty="0" smtClean="0"/>
              <a:t>スペースシャトルやアポロ月旅行、　火星についてなど、いろいろな宇宙の情報が満載！！</a:t>
            </a:r>
          </a:p>
          <a:p>
            <a:pPr eaLnBrk="1" hangingPunct="1">
              <a:buFont typeface="Wingdings" pitchFamily="2" charset="2"/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>
                <a:hlinkClick r:id="rId2"/>
              </a:rPr>
              <a:t>ＮＡＳＡ</a:t>
            </a:r>
            <a:endParaRPr lang="ja-JP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ja-JP" altLang="en-US" dirty="0" smtClean="0"/>
              <a:t>　</a:t>
            </a:r>
          </a:p>
        </p:txBody>
      </p:sp>
      <p:sp>
        <p:nvSpPr>
          <p:cNvPr id="9218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C08919-19A5-41DC-AA5F-E9FCA580F31A}" type="slidenum">
              <a:rPr lang="en-US" altLang="ja-JP" smtClean="0"/>
              <a:pPr/>
              <a:t>7</a:t>
            </a:fld>
            <a:endParaRPr lang="en-US" altLang="ja-JP" dirty="0" smtClean="0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ＮＡＳＡのページ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135188" y="2703513"/>
            <a:ext cx="487521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ja-JP" altLang="en-US" dirty="0"/>
          </a:p>
        </p:txBody>
      </p:sp>
      <p:pic>
        <p:nvPicPr>
          <p:cNvPr id="9223" name="Picture 13" descr="j032101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74380">
            <a:off x="2523860" y="4137025"/>
            <a:ext cx="3097213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inokotaro\AppData\Local\Microsoft\Windows\Temporary Internet Files\Content.IE5\YE3330W5\MC900432680[1]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0" y="541876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国立科学博物館のページ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125" y="2357438"/>
            <a:ext cx="5444083" cy="3697287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首都大生は入館料が無料！！</a:t>
            </a:r>
          </a:p>
          <a:p>
            <a:pPr eaLnBrk="1" hangingPunct="1"/>
            <a:r>
              <a:rPr lang="ja-JP" altLang="en-US" dirty="0" smtClean="0"/>
              <a:t>常設展・特別展の展示内容や</a:t>
            </a:r>
            <a:r>
              <a:rPr lang="ja-JP" altLang="en-US" dirty="0"/>
              <a:t>　</a:t>
            </a:r>
            <a:r>
              <a:rPr lang="ja-JP" altLang="en-US" dirty="0" smtClean="0"/>
              <a:t>　　研究活動、イベントカレンダーなど様々な情報があります。</a:t>
            </a:r>
          </a:p>
          <a:p>
            <a:pPr eaLnBrk="1" hangingPunct="1">
              <a:buFont typeface="Wingdings" pitchFamily="2" charset="2"/>
              <a:buNone/>
            </a:pPr>
            <a:r>
              <a:rPr lang="ja-JP" altLang="en-US" dirty="0" smtClean="0"/>
              <a:t>　</a:t>
            </a:r>
            <a:r>
              <a:rPr lang="zh-CN" altLang="en-US" dirty="0" smtClean="0">
                <a:latin typeface="HGS明朝E" pitchFamily="18" charset="-128"/>
                <a:ea typeface="HGS明朝E" pitchFamily="18" charset="-128"/>
                <a:hlinkClick r:id="rId2"/>
              </a:rPr>
              <a:t>国立</a:t>
            </a:r>
            <a:r>
              <a:rPr lang="zh-CN" altLang="en-US" dirty="0">
                <a:latin typeface="HGS明朝E" pitchFamily="18" charset="-128"/>
                <a:ea typeface="HGS明朝E" pitchFamily="18" charset="-128"/>
                <a:hlinkClick r:id="rId2"/>
              </a:rPr>
              <a:t>科学博物館</a:t>
            </a:r>
            <a:endParaRPr lang="ja-JP" altLang="en-US" dirty="0"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10242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D3843-33C1-4EA5-AE22-A8B3C49AED5B}" type="slidenum">
              <a:rPr lang="en-US" altLang="ja-JP" smtClean="0"/>
              <a:pPr/>
              <a:t>8</a:t>
            </a:fld>
            <a:endParaRPr lang="en-US" altLang="ja-JP" dirty="0" smtClean="0"/>
          </a:p>
        </p:txBody>
      </p:sp>
      <p:pic>
        <p:nvPicPr>
          <p:cNvPr id="7" name="Picture 2" descr="C:\Users\kinokotaro\AppData\Local\Microsoft\Windows\Temporary Internet Files\Content.IE5\YE3330W5\MC90043268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0" y="541876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nokotaro\AppData\Local\Microsoft\Windows\Temporary Internet Files\Content.IE5\69QC32K0\MC90022184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54" y="2636912"/>
            <a:ext cx="231517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2571750" y="2362200"/>
            <a:ext cx="5959475" cy="3724275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AJINOMOTO</a:t>
            </a:r>
            <a:r>
              <a:rPr lang="ja-JP" altLang="en-US" dirty="0" smtClean="0"/>
              <a:t>提供の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「今日のおすすめ」などの日替わり　情報や弁当のおかずレシピが満載！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動画を見ながら、で失敗の心配なし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検索機能も充実！料理って楽しい！！</a:t>
            </a: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>
                <a:hlinkClick r:id="rId2"/>
              </a:rPr>
              <a:t>レシピ大百科</a:t>
            </a:r>
            <a:endParaRPr lang="en-US" altLang="ja-JP" dirty="0" smtClean="0"/>
          </a:p>
        </p:txBody>
      </p:sp>
      <p:sp>
        <p:nvSpPr>
          <p:cNvPr id="11266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148F70-0987-496B-BB11-A9152EE0FC5F}" type="slidenum">
              <a:rPr lang="en-US" altLang="ja-JP" smtClean="0"/>
              <a:pPr/>
              <a:t>9</a:t>
            </a:fld>
            <a:endParaRPr lang="en-US" altLang="ja-JP" dirty="0" smtClean="0"/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レシピ大百科のページ</a:t>
            </a:r>
          </a:p>
        </p:txBody>
      </p:sp>
      <p:pic>
        <p:nvPicPr>
          <p:cNvPr id="7" name="Picture 2" descr="C:\Users\kinokotaro\AppData\Local\Microsoft\Windows\Temporary Internet Files\Content.IE5\YE3330W5\MC90043268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0" y="541876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kinokotaro\AppData\Local\Microsoft\Windows\Temporary Internet Files\Content.IE5\DL1W0OH8\MC90023280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54" y="4365104"/>
            <a:ext cx="2486480" cy="188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ハードカバー">
  <a:themeElements>
    <a:clrScheme name="ハードカバー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ハードカバー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ハードカバー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696</TotalTime>
  <Words>282</Words>
  <Application>Microsoft Office PowerPoint</Application>
  <PresentationFormat>画面に合わせる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ハードカバー</vt:lpstr>
      <vt:lpstr>わたしの好きな Webページ</vt:lpstr>
      <vt:lpstr>発表の目次</vt:lpstr>
      <vt:lpstr>わたしの毎日とインターネット</vt:lpstr>
      <vt:lpstr>インターネットがなかったら……</vt:lpstr>
      <vt:lpstr>これからやってみたいこと</vt:lpstr>
      <vt:lpstr>わたしの好きなWebページ</vt:lpstr>
      <vt:lpstr>ＮＡＳＡのページ</vt:lpstr>
      <vt:lpstr>国立科学博物館のページ</vt:lpstr>
      <vt:lpstr>レシピ大百科のページ</vt:lpstr>
      <vt:lpstr>Honya Clubのページ</vt:lpstr>
      <vt:lpstr>Google Mapのページ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リンクの練習</dc:title>
  <dc:creator>情報リテラシー教育システム</dc:creator>
  <cp:lastModifiedBy>T.Utsugawa</cp:lastModifiedBy>
  <cp:revision>66</cp:revision>
  <dcterms:created xsi:type="dcterms:W3CDTF">2002-07-02T01:41:01Z</dcterms:created>
  <dcterms:modified xsi:type="dcterms:W3CDTF">2012-10-28T08:21:25Z</dcterms:modified>
</cp:coreProperties>
</file>