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6"/>
  </p:normalViewPr>
  <p:slideViewPr>
    <p:cSldViewPr snapToGrid="0" snapToObjects="1">
      <p:cViewPr>
        <p:scale>
          <a:sx n="104" d="100"/>
          <a:sy n="104" d="100"/>
        </p:scale>
        <p:origin x="896" y="2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1C60C98-87EA-BC43-97AC-0AD45E61CF1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4D01063-DD07-EA42-A9B0-AF4DB1D0A9D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0EB3223-460A-D54D-AE93-974E2D1056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AFD1686-23CF-CA41-A6AF-05391ED73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8B83415-1BAC-7546-9EAA-61C58C13A3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33342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BA84A6F-B4CC-E14B-AE27-4B59764538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40B934B-7254-7E4B-BFC0-CF069E803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987A7F-1F70-9642-9182-FDA369AAEB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D5C3AD2-FE1E-D149-A3F9-FB6BA869E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BBFFC88-B666-FB4F-8716-FCBED62035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234647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3C4C33C-3C3D-F34E-91B7-D39536746C1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69A2C7C8-6E76-6D46-AAC7-D63E16DAA4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836FA63-DF53-4E48-9485-88BC081B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7726F0-3A36-3046-9F63-FB8BED3A02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E01F8B45-DA89-F547-9EB8-DD1BF7BC35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8867671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F61D2D9-311F-5240-91C3-910C41A50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F351E8-ABC1-9A47-AD9C-EA5F8758FB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C2B0B3F-9625-6340-B300-BE9D5FE86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2612C00-2347-5949-B495-CA215852F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C7EAF69-545D-7C47-8CF7-9327F5EA69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02309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8836D52-91B8-B645-9270-123475CE9E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118AF05-F7D1-0F49-B171-06F138AFF87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FA390E12-F38E-F648-8C77-2224FA9D9B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D322F0A-D36C-3343-B206-EED9240E36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A8B139A3-A3E8-BE47-91CA-7E1587791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325975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5B6FECDB-22E0-EA43-82FF-EBEC82004F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0D68863-B96C-004D-98F3-CCAAF5B535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01A982A-BF3D-6E46-8448-95EB6211B9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A0785F1-0F95-B044-BA32-EC7675373D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CAF11F78-6348-964F-BF0D-757432934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2DBC24AC-C6C2-A74F-AC9C-FB548BB1C3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05102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7F9C83-3507-244E-BA7E-5B7944240A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CE2F982-B78C-2847-9E1A-E493668132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6E3A283-83B6-D64E-8A5F-916806D7B2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74A05BE1-F583-7845-B5C4-8DA10229151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1C06934-7743-D040-86AF-8E227CEED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666FFCBC-9765-F14E-8D30-7183FA94EB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F4D47A80-5543-4045-9E28-7C08E5405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66389512-7E95-6E4E-BA05-2ADAB7CFA2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138275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2AC476A-0671-E344-AB1A-3E2DC8CB88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4C53781F-0FFD-014A-8641-8AB8D4981D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D4729A1F-5890-194C-8A89-61C0C806DA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4EDCE72C-69BA-DA48-9C4B-933EA1A0FD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17599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010E6035-6127-3544-B5B1-66203945BB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C6D8F2A6-8231-984D-9E9B-010A64AEB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C9560DA-69F4-0C4E-A24F-5E2E54B10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8047170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62293C-EB4E-2743-8905-78C30E9C4D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C144DC4-40AA-DF4B-BF02-A8CFA4DE4D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F2F74F2-7E63-3B4C-868F-CBAE11577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0A240E50-557C-ED41-AA4A-E3BB07D6E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0F7E377-931B-6642-A7DB-A4BD96E6A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21CC638-6AD0-F142-ADC1-F01056202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565030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C2EF85E-CAE4-7746-9679-D048AF88C0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084DD590-162D-654B-A9E2-47209EEEC26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1F5A02F-D51F-F547-A6E2-499C524A0CE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216B4C-D831-ED42-9148-E1747D6E07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45FAFB57-6F84-E245-AF2D-7F7956AA38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198B8FC8-180C-464E-919E-B31ABA79E1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0101029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ADF0F53A-DDEF-F04A-A0C0-6A4A4EA99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477D6C7-2E78-A14A-A8A2-45E60A082C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ja-JP" altLang="en-US"/>
              <a:t>マスター テキストの書式設定
第 </a:t>
            </a:r>
            <a:r>
              <a:rPr kumimoji="1" lang="en-US" altLang="ja-JP"/>
              <a:t>2 </a:t>
            </a:r>
            <a:r>
              <a:rPr kumimoji="1" lang="ja-JP" altLang="en-US"/>
              <a:t>レベル
第 </a:t>
            </a:r>
            <a:r>
              <a:rPr kumimoji="1" lang="en-US" altLang="ja-JP"/>
              <a:t>3 </a:t>
            </a:r>
            <a:r>
              <a:rPr kumimoji="1" lang="ja-JP" altLang="en-US"/>
              <a:t>レベル
第 </a:t>
            </a:r>
            <a:r>
              <a:rPr kumimoji="1" lang="en-US" altLang="ja-JP"/>
              <a:t>4 </a:t>
            </a:r>
            <a:r>
              <a:rPr kumimoji="1" lang="ja-JP" altLang="en-US"/>
              <a:t>レベル
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0A65A45-04DE-6F4C-A070-5AA05E18717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76411-9032-B94F-AD4C-40AD2580CB21}" type="datetimeFigureOut">
              <a:rPr kumimoji="1" lang="ja-JP" altLang="en-US" smtClean="0"/>
              <a:t>2020/9/2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57B6122-7586-2140-A8C0-3931966C02D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95F91A0-56A9-C84A-9C45-2639B499D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F7943E-FB78-074B-8341-8E448D1C8F7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311472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グループ化 17">
            <a:extLst>
              <a:ext uri="{FF2B5EF4-FFF2-40B4-BE49-F238E27FC236}">
                <a16:creationId xmlns:a16="http://schemas.microsoft.com/office/drawing/2014/main" id="{FF156262-72BC-4D42-B48F-78C61A1954C4}"/>
              </a:ext>
            </a:extLst>
          </p:cNvPr>
          <p:cNvGrpSpPr/>
          <p:nvPr/>
        </p:nvGrpSpPr>
        <p:grpSpPr>
          <a:xfrm>
            <a:off x="1869980" y="1901079"/>
            <a:ext cx="5651011" cy="1924963"/>
            <a:chOff x="1869980" y="1901079"/>
            <a:chExt cx="5651011" cy="1924963"/>
          </a:xfrm>
        </p:grpSpPr>
        <p:sp>
          <p:nvSpPr>
            <p:cNvPr id="4" name="直方体 3">
              <a:extLst>
                <a:ext uri="{FF2B5EF4-FFF2-40B4-BE49-F238E27FC236}">
                  <a16:creationId xmlns:a16="http://schemas.microsoft.com/office/drawing/2014/main" id="{BA9B02AF-0A4E-ED4C-A20F-06B1F2658359}"/>
                </a:ext>
              </a:extLst>
            </p:cNvPr>
            <p:cNvSpPr/>
            <p:nvPr/>
          </p:nvSpPr>
          <p:spPr>
            <a:xfrm>
              <a:off x="6161422" y="2671740"/>
              <a:ext cx="1359569" cy="1143000"/>
            </a:xfrm>
            <a:prstGeom prst="cub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5" name="円柱 4">
              <a:extLst>
                <a:ext uri="{FF2B5EF4-FFF2-40B4-BE49-F238E27FC236}">
                  <a16:creationId xmlns:a16="http://schemas.microsoft.com/office/drawing/2014/main" id="{D23A41F7-B77C-A040-A586-F78AECCA0889}"/>
                </a:ext>
              </a:extLst>
            </p:cNvPr>
            <p:cNvSpPr/>
            <p:nvPr/>
          </p:nvSpPr>
          <p:spPr>
            <a:xfrm>
              <a:off x="3717758" y="2779295"/>
              <a:ext cx="1275347" cy="1046747"/>
            </a:xfrm>
            <a:prstGeom prst="can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6" name="テキスト ボックス 5">
              <a:extLst>
                <a:ext uri="{FF2B5EF4-FFF2-40B4-BE49-F238E27FC236}">
                  <a16:creationId xmlns:a16="http://schemas.microsoft.com/office/drawing/2014/main" id="{FAE13989-A341-C44F-9C58-68B85358BB3B}"/>
                </a:ext>
              </a:extLst>
            </p:cNvPr>
            <p:cNvSpPr txBox="1"/>
            <p:nvPr/>
          </p:nvSpPr>
          <p:spPr>
            <a:xfrm>
              <a:off x="6474243" y="3243240"/>
              <a:ext cx="4619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int</a:t>
              </a:r>
              <a:endParaRPr kumimoji="1" lang="ja-JP" altLang="en-US"/>
            </a:p>
          </p:txBody>
        </p:sp>
        <p:sp>
          <p:nvSpPr>
            <p:cNvPr id="7" name="テキスト ボックス 6">
              <a:extLst>
                <a:ext uri="{FF2B5EF4-FFF2-40B4-BE49-F238E27FC236}">
                  <a16:creationId xmlns:a16="http://schemas.microsoft.com/office/drawing/2014/main" id="{638BCA65-6BFD-8746-8748-E1686342F296}"/>
                </a:ext>
              </a:extLst>
            </p:cNvPr>
            <p:cNvSpPr txBox="1"/>
            <p:nvPr/>
          </p:nvSpPr>
          <p:spPr>
            <a:xfrm>
              <a:off x="3960931" y="3242511"/>
              <a:ext cx="78899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string</a:t>
              </a:r>
              <a:endParaRPr kumimoji="1" lang="ja-JP" altLang="en-US"/>
            </a:p>
          </p:txBody>
        </p:sp>
        <p:sp>
          <p:nvSpPr>
            <p:cNvPr id="8" name="円/楕円 7">
              <a:extLst>
                <a:ext uri="{FF2B5EF4-FFF2-40B4-BE49-F238E27FC236}">
                  <a16:creationId xmlns:a16="http://schemas.microsoft.com/office/drawing/2014/main" id="{877C0793-3022-1446-B113-4F226F66A2E8}"/>
                </a:ext>
              </a:extLst>
            </p:cNvPr>
            <p:cNvSpPr/>
            <p:nvPr/>
          </p:nvSpPr>
          <p:spPr>
            <a:xfrm>
              <a:off x="3790951" y="2816225"/>
              <a:ext cx="1123950" cy="180975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0" name="直方体 9">
              <a:extLst>
                <a:ext uri="{FF2B5EF4-FFF2-40B4-BE49-F238E27FC236}">
                  <a16:creationId xmlns:a16="http://schemas.microsoft.com/office/drawing/2014/main" id="{6089C4F2-9DD7-0844-B427-8AC388E8D91E}"/>
                </a:ext>
              </a:extLst>
            </p:cNvPr>
            <p:cNvSpPr/>
            <p:nvPr/>
          </p:nvSpPr>
          <p:spPr>
            <a:xfrm>
              <a:off x="6238959" y="2699479"/>
              <a:ext cx="1203325" cy="233492"/>
            </a:xfrm>
            <a:prstGeom prst="cube">
              <a:avLst>
                <a:gd name="adj" fmla="val 99324"/>
              </a:avLst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11" name="テキスト ボックス 10">
              <a:extLst>
                <a:ext uri="{FF2B5EF4-FFF2-40B4-BE49-F238E27FC236}">
                  <a16:creationId xmlns:a16="http://schemas.microsoft.com/office/drawing/2014/main" id="{9EC4D60C-557A-774C-818B-7752275BF907}"/>
                </a:ext>
              </a:extLst>
            </p:cNvPr>
            <p:cNvSpPr txBox="1"/>
            <p:nvPr/>
          </p:nvSpPr>
          <p:spPr>
            <a:xfrm>
              <a:off x="1869980" y="3242511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入力</a:t>
              </a:r>
              <a:endParaRPr kumimoji="1" lang="ja-JP" altLang="en-US"/>
            </a:p>
          </p:txBody>
        </p:sp>
        <p:sp>
          <p:nvSpPr>
            <p:cNvPr id="12" name="テキスト ボックス 11">
              <a:extLst>
                <a:ext uri="{FF2B5EF4-FFF2-40B4-BE49-F238E27FC236}">
                  <a16:creationId xmlns:a16="http://schemas.microsoft.com/office/drawing/2014/main" id="{F7FBDFE7-4EA9-294A-B11D-FAEF6552A94D}"/>
                </a:ext>
              </a:extLst>
            </p:cNvPr>
            <p:cNvSpPr txBox="1"/>
            <p:nvPr/>
          </p:nvSpPr>
          <p:spPr>
            <a:xfrm>
              <a:off x="2591042" y="1987774"/>
              <a:ext cx="91082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i</a:t>
              </a:r>
              <a:r>
                <a:rPr kumimoji="1" lang="en-US" altLang="ja-JP" dirty="0"/>
                <a:t>nput()</a:t>
              </a:r>
              <a:endParaRPr kumimoji="1" lang="ja-JP" altLang="en-US"/>
            </a:p>
          </p:txBody>
        </p:sp>
        <p:sp>
          <p:nvSpPr>
            <p:cNvPr id="13" name="テキスト ボックス 12">
              <a:extLst>
                <a:ext uri="{FF2B5EF4-FFF2-40B4-BE49-F238E27FC236}">
                  <a16:creationId xmlns:a16="http://schemas.microsoft.com/office/drawing/2014/main" id="{D8F326F8-20A2-4242-84B1-CD571246B0FC}"/>
                </a:ext>
              </a:extLst>
            </p:cNvPr>
            <p:cNvSpPr txBox="1"/>
            <p:nvPr/>
          </p:nvSpPr>
          <p:spPr>
            <a:xfrm>
              <a:off x="4993105" y="1901079"/>
              <a:ext cx="124585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ja-JP" dirty="0" err="1"/>
                <a:t>int</a:t>
              </a:r>
              <a:r>
                <a:rPr kumimoji="1" lang="en-US" altLang="ja-JP" dirty="0"/>
                <a:t>(string)</a:t>
              </a:r>
              <a:endParaRPr kumimoji="1" lang="ja-JP" altLang="en-US"/>
            </a:p>
          </p:txBody>
        </p:sp>
        <p:cxnSp>
          <p:nvCxnSpPr>
            <p:cNvPr id="15" name="曲線コネクタ 14">
              <a:extLst>
                <a:ext uri="{FF2B5EF4-FFF2-40B4-BE49-F238E27FC236}">
                  <a16:creationId xmlns:a16="http://schemas.microsoft.com/office/drawing/2014/main" id="{44B9DE4E-1291-9344-BF73-D8D8F349088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3126645" y="2167718"/>
              <a:ext cx="12700" cy="2162285"/>
            </a:xfrm>
            <a:prstGeom prst="curvedConnector3">
              <a:avLst>
                <a:gd name="adj1" fmla="val 64285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曲線コネクタ 16">
              <a:extLst>
                <a:ext uri="{FF2B5EF4-FFF2-40B4-BE49-F238E27FC236}">
                  <a16:creationId xmlns:a16="http://schemas.microsoft.com/office/drawing/2014/main" id="{1B4AF816-F197-B142-AF8E-4D6B4B1EBC00}"/>
                </a:ext>
              </a:extLst>
            </p:cNvPr>
            <p:cNvCxnSpPr>
              <a:cxnSpLocks/>
            </p:cNvCxnSpPr>
            <p:nvPr/>
          </p:nvCxnSpPr>
          <p:spPr>
            <a:xfrm rot="5400000" flipH="1" flipV="1">
              <a:off x="5663017" y="2147763"/>
              <a:ext cx="12700" cy="2162285"/>
            </a:xfrm>
            <a:prstGeom prst="curvedConnector3">
              <a:avLst>
                <a:gd name="adj1" fmla="val 642856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983278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グループ化 24">
            <a:extLst>
              <a:ext uri="{FF2B5EF4-FFF2-40B4-BE49-F238E27FC236}">
                <a16:creationId xmlns:a16="http://schemas.microsoft.com/office/drawing/2014/main" id="{2F99178A-85B6-9C47-9B9B-70920D5BE4B3}"/>
              </a:ext>
            </a:extLst>
          </p:cNvPr>
          <p:cNvGrpSpPr/>
          <p:nvPr/>
        </p:nvGrpSpPr>
        <p:grpSpPr>
          <a:xfrm>
            <a:off x="2591042" y="1373648"/>
            <a:ext cx="3651345" cy="3047543"/>
            <a:chOff x="2591042" y="1373648"/>
            <a:chExt cx="3651345" cy="3047543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877E83A-1EF3-DE4E-8F9F-3401E4333D6B}"/>
                </a:ext>
              </a:extLst>
            </p:cNvPr>
            <p:cNvSpPr txBox="1"/>
            <p:nvPr/>
          </p:nvSpPr>
          <p:spPr>
            <a:xfrm>
              <a:off x="2591042" y="1987774"/>
              <a:ext cx="13420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while </a:t>
              </a:r>
              <a:r>
                <a:rPr lang="ja-JP" altLang="en-US"/>
                <a:t>条件</a:t>
              </a:r>
              <a:r>
                <a:rPr lang="en-US" altLang="ja-JP" dirty="0"/>
                <a:t>:</a:t>
              </a: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5B5964CC-D146-034B-BBAB-018C6109D2A1}"/>
                </a:ext>
              </a:extLst>
            </p:cNvPr>
            <p:cNvSpPr/>
            <p:nvPr/>
          </p:nvSpPr>
          <p:spPr>
            <a:xfrm>
              <a:off x="3026229" y="2357106"/>
              <a:ext cx="2253342" cy="1137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dirty="0">
                <a:solidFill>
                  <a:schemeClr val="tx1"/>
                </a:solidFill>
              </a:endParaRPr>
            </a:p>
            <a:p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曲線コネクタ 6">
              <a:extLst>
                <a:ext uri="{FF2B5EF4-FFF2-40B4-BE49-F238E27FC236}">
                  <a16:creationId xmlns:a16="http://schemas.microsoft.com/office/drawing/2014/main" id="{6E9FC25B-89EF-0847-88E0-8CF14D6DA9C8}"/>
                </a:ext>
              </a:extLst>
            </p:cNvPr>
            <p:cNvCxnSpPr>
              <a:cxnSpLocks/>
            </p:cNvCxnSpPr>
            <p:nvPr/>
          </p:nvCxnSpPr>
          <p:spPr>
            <a:xfrm rot="10800000" flipH="1">
              <a:off x="3008111" y="1987774"/>
              <a:ext cx="126974" cy="1375735"/>
            </a:xfrm>
            <a:prstGeom prst="curvedConnector4">
              <a:avLst>
                <a:gd name="adj1" fmla="val -771396"/>
                <a:gd name="adj2" fmla="val 11661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B8E088D-ACFD-074A-8C5B-DDAF8F27B564}"/>
                </a:ext>
              </a:extLst>
            </p:cNvPr>
            <p:cNvSpPr/>
            <p:nvPr/>
          </p:nvSpPr>
          <p:spPr>
            <a:xfrm>
              <a:off x="3135085" y="3232704"/>
              <a:ext cx="187234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（繰り返す内容の終わり）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6F500AF-90CE-0B4E-A107-BA0F85C8137F}"/>
                </a:ext>
              </a:extLst>
            </p:cNvPr>
            <p:cNvSpPr/>
            <p:nvPr/>
          </p:nvSpPr>
          <p:spPr>
            <a:xfrm>
              <a:off x="3137237" y="2425573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/>
                <a:t>繰り返したい内容</a:t>
              </a:r>
              <a:endParaRPr lang="en-US" altLang="ja-JP" dirty="0"/>
            </a:p>
          </p:txBody>
        </p:sp>
        <p:cxnSp>
          <p:nvCxnSpPr>
            <p:cNvPr id="13" name="曲線コネクタ 12">
              <a:extLst>
                <a:ext uri="{FF2B5EF4-FFF2-40B4-BE49-F238E27FC236}">
                  <a16:creationId xmlns:a16="http://schemas.microsoft.com/office/drawing/2014/main" id="{6AB19786-4189-6147-B251-F0651C4AE0B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878654" y="1345755"/>
              <a:ext cx="622465" cy="1906503"/>
            </a:xfrm>
            <a:prstGeom prst="curvedConnector4">
              <a:avLst>
                <a:gd name="adj1" fmla="val -36725"/>
                <a:gd name="adj2" fmla="val 1119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B4046A8-4390-D142-B474-4003B41D3399}"/>
                </a:ext>
              </a:extLst>
            </p:cNvPr>
            <p:cNvSpPr/>
            <p:nvPr/>
          </p:nvSpPr>
          <p:spPr>
            <a:xfrm>
              <a:off x="4263908" y="1373648"/>
              <a:ext cx="183095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/>
                <a:t>条件の値が</a:t>
              </a:r>
              <a:r>
                <a:rPr lang="en-US" altLang="ja-JP" dirty="0">
                  <a:solidFill>
                    <a:srgbClr val="FF0000"/>
                  </a:solidFill>
                </a:rPr>
                <a:t>True</a:t>
              </a:r>
            </a:p>
          </p:txBody>
        </p:sp>
        <p:cxnSp>
          <p:nvCxnSpPr>
            <p:cNvPr id="17" name="曲線コネクタ 16">
              <a:extLst>
                <a:ext uri="{FF2B5EF4-FFF2-40B4-BE49-F238E27FC236}">
                  <a16:creationId xmlns:a16="http://schemas.microsoft.com/office/drawing/2014/main" id="{834DDA86-E655-574E-AB8C-2BE58173A410}"/>
                </a:ext>
              </a:extLst>
            </p:cNvPr>
            <p:cNvCxnSpPr>
              <a:cxnSpLocks/>
            </p:cNvCxnSpPr>
            <p:nvPr/>
          </p:nvCxnSpPr>
          <p:spPr>
            <a:xfrm rot="5400000">
              <a:off x="3813333" y="2486222"/>
              <a:ext cx="1879417" cy="1251856"/>
            </a:xfrm>
            <a:prstGeom prst="curvedConnector3">
              <a:avLst>
                <a:gd name="adj1" fmla="val 9633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FFF0C1E-2389-164E-AAF0-2521F915B915}"/>
                </a:ext>
              </a:extLst>
            </p:cNvPr>
            <p:cNvSpPr/>
            <p:nvPr/>
          </p:nvSpPr>
          <p:spPr>
            <a:xfrm>
              <a:off x="4328080" y="4051859"/>
              <a:ext cx="191430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/>
                <a:t>条件の値が</a:t>
              </a:r>
              <a:r>
                <a:rPr lang="en-US" altLang="ja-JP" dirty="0">
                  <a:solidFill>
                    <a:srgbClr val="FF0000"/>
                  </a:solidFill>
                </a:rPr>
                <a:t>False</a:t>
              </a: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72BC0A-8F98-DB4B-A7B4-F552EAF11EEC}"/>
                </a:ext>
              </a:extLst>
            </p:cNvPr>
            <p:cNvSpPr/>
            <p:nvPr/>
          </p:nvSpPr>
          <p:spPr>
            <a:xfrm>
              <a:off x="2591043" y="3921052"/>
              <a:ext cx="143667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（</a:t>
              </a:r>
              <a:r>
                <a:rPr lang="en-US" altLang="ja-JP" sz="1100" dirty="0"/>
                <a:t>while</a:t>
              </a:r>
              <a:r>
                <a:rPr lang="ja-JP" altLang="en-US" sz="1100"/>
                <a:t>文の外側）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268523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" name="グループ化 35">
            <a:extLst>
              <a:ext uri="{FF2B5EF4-FFF2-40B4-BE49-F238E27FC236}">
                <a16:creationId xmlns:a16="http://schemas.microsoft.com/office/drawing/2014/main" id="{115D459B-3298-364E-9560-A01F74326F12}"/>
              </a:ext>
            </a:extLst>
          </p:cNvPr>
          <p:cNvGrpSpPr/>
          <p:nvPr/>
        </p:nvGrpSpPr>
        <p:grpSpPr>
          <a:xfrm>
            <a:off x="2591042" y="1165898"/>
            <a:ext cx="4230028" cy="3255293"/>
            <a:chOff x="2591042" y="1165898"/>
            <a:chExt cx="4230028" cy="3255293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F877E83A-1EF3-DE4E-8F9F-3401E4333D6B}"/>
                </a:ext>
              </a:extLst>
            </p:cNvPr>
            <p:cNvSpPr txBox="1"/>
            <p:nvPr/>
          </p:nvSpPr>
          <p:spPr>
            <a:xfrm>
              <a:off x="2591042" y="1987774"/>
              <a:ext cx="1265090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for </a:t>
              </a:r>
              <a:r>
                <a:rPr lang="ja-JP" altLang="en-US"/>
                <a:t>      </a:t>
              </a:r>
              <a:r>
                <a:rPr lang="en-US" altLang="ja-JP" dirty="0"/>
                <a:t> in </a:t>
              </a:r>
            </a:p>
          </p:txBody>
        </p:sp>
        <p:sp>
          <p:nvSpPr>
            <p:cNvPr id="5" name="角丸四角形 4">
              <a:extLst>
                <a:ext uri="{FF2B5EF4-FFF2-40B4-BE49-F238E27FC236}">
                  <a16:creationId xmlns:a16="http://schemas.microsoft.com/office/drawing/2014/main" id="{5B5964CC-D146-034B-BBAB-018C6109D2A1}"/>
                </a:ext>
              </a:extLst>
            </p:cNvPr>
            <p:cNvSpPr/>
            <p:nvPr/>
          </p:nvSpPr>
          <p:spPr>
            <a:xfrm>
              <a:off x="3026229" y="2357106"/>
              <a:ext cx="2253342" cy="1137208"/>
            </a:xfrm>
            <a:prstGeom prst="round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endParaRPr lang="en-US" altLang="ja-JP" dirty="0">
                <a:solidFill>
                  <a:schemeClr val="tx1"/>
                </a:solidFill>
              </a:endParaRPr>
            </a:p>
            <a:p>
              <a:endParaRPr lang="en-US" altLang="ja-JP" dirty="0">
                <a:solidFill>
                  <a:schemeClr val="tx1"/>
                </a:solidFill>
              </a:endParaRPr>
            </a:p>
            <a:p>
              <a:endParaRPr kumimoji="1" lang="en-US" altLang="ja-JP" dirty="0">
                <a:solidFill>
                  <a:schemeClr val="tx1"/>
                </a:solidFill>
              </a:endParaRPr>
            </a:p>
          </p:txBody>
        </p:sp>
        <p:cxnSp>
          <p:nvCxnSpPr>
            <p:cNvPr id="7" name="曲線コネクタ 6">
              <a:extLst>
                <a:ext uri="{FF2B5EF4-FFF2-40B4-BE49-F238E27FC236}">
                  <a16:creationId xmlns:a16="http://schemas.microsoft.com/office/drawing/2014/main" id="{6E9FC25B-89EF-0847-88E0-8CF14D6DA9C8}"/>
                </a:ext>
              </a:extLst>
            </p:cNvPr>
            <p:cNvCxnSpPr>
              <a:cxnSpLocks/>
            </p:cNvCxnSpPr>
            <p:nvPr/>
          </p:nvCxnSpPr>
          <p:spPr>
            <a:xfrm rot="16200000" flipH="1" flipV="1">
              <a:off x="3595495" y="1590864"/>
              <a:ext cx="14563" cy="733074"/>
            </a:xfrm>
            <a:prstGeom prst="curvedConnector3">
              <a:avLst>
                <a:gd name="adj1" fmla="val -156973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正方形/長方形 7">
              <a:extLst>
                <a:ext uri="{FF2B5EF4-FFF2-40B4-BE49-F238E27FC236}">
                  <a16:creationId xmlns:a16="http://schemas.microsoft.com/office/drawing/2014/main" id="{EB8E088D-ACFD-074A-8C5B-DDAF8F27B564}"/>
                </a:ext>
              </a:extLst>
            </p:cNvPr>
            <p:cNvSpPr/>
            <p:nvPr/>
          </p:nvSpPr>
          <p:spPr>
            <a:xfrm>
              <a:off x="3135085" y="3232704"/>
              <a:ext cx="1872343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（繰り返す内容の終わり）</a:t>
              </a:r>
            </a:p>
          </p:txBody>
        </p:sp>
        <p:sp>
          <p:nvSpPr>
            <p:cNvPr id="12" name="正方形/長方形 11">
              <a:extLst>
                <a:ext uri="{FF2B5EF4-FFF2-40B4-BE49-F238E27FC236}">
                  <a16:creationId xmlns:a16="http://schemas.microsoft.com/office/drawing/2014/main" id="{E6F500AF-90CE-0B4E-A107-BA0F85C8137F}"/>
                </a:ext>
              </a:extLst>
            </p:cNvPr>
            <p:cNvSpPr/>
            <p:nvPr/>
          </p:nvSpPr>
          <p:spPr>
            <a:xfrm>
              <a:off x="3137237" y="2425573"/>
              <a:ext cx="2031325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/>
                <a:t>繰り返したい内容</a:t>
              </a:r>
              <a:endParaRPr lang="en-US" altLang="ja-JP" dirty="0"/>
            </a:p>
          </p:txBody>
        </p:sp>
        <p:cxnSp>
          <p:nvCxnSpPr>
            <p:cNvPr id="13" name="曲線コネクタ 12">
              <a:extLst>
                <a:ext uri="{FF2B5EF4-FFF2-40B4-BE49-F238E27FC236}">
                  <a16:creationId xmlns:a16="http://schemas.microsoft.com/office/drawing/2014/main" id="{6AB19786-4189-6147-B251-F0651C4AE0B8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3980086" y="1367643"/>
              <a:ext cx="622465" cy="1906503"/>
            </a:xfrm>
            <a:prstGeom prst="curvedConnector4">
              <a:avLst>
                <a:gd name="adj1" fmla="val -36725"/>
                <a:gd name="adj2" fmla="val 111991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正方形/長方形 15">
              <a:extLst>
                <a:ext uri="{FF2B5EF4-FFF2-40B4-BE49-F238E27FC236}">
                  <a16:creationId xmlns:a16="http://schemas.microsoft.com/office/drawing/2014/main" id="{5B4046A8-4390-D142-B474-4003B41D3399}"/>
                </a:ext>
              </a:extLst>
            </p:cNvPr>
            <p:cNvSpPr/>
            <p:nvPr/>
          </p:nvSpPr>
          <p:spPr>
            <a:xfrm>
              <a:off x="4291318" y="1165898"/>
              <a:ext cx="2031325" cy="646331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/>
                <a:t>オブジェクト一つ</a:t>
              </a:r>
              <a:endParaRPr lang="en-US" altLang="ja-JP" dirty="0"/>
            </a:p>
            <a:p>
              <a:r>
                <a:rPr lang="ja-JP" altLang="en-US"/>
                <a:t>ずつ変数に代入</a:t>
              </a:r>
              <a:endParaRPr lang="en-US" altLang="ja-JP" dirty="0">
                <a:solidFill>
                  <a:srgbClr val="FF0000"/>
                </a:solidFill>
              </a:endParaRPr>
            </a:p>
          </p:txBody>
        </p:sp>
        <p:cxnSp>
          <p:nvCxnSpPr>
            <p:cNvPr id="17" name="曲線コネクタ 16">
              <a:extLst>
                <a:ext uri="{FF2B5EF4-FFF2-40B4-BE49-F238E27FC236}">
                  <a16:creationId xmlns:a16="http://schemas.microsoft.com/office/drawing/2014/main" id="{834DDA86-E655-574E-AB8C-2BE58173A410}"/>
                </a:ext>
              </a:extLst>
            </p:cNvPr>
            <p:cNvCxnSpPr>
              <a:cxnSpLocks/>
              <a:stCxn id="21" idx="3"/>
            </p:cNvCxnSpPr>
            <p:nvPr/>
          </p:nvCxnSpPr>
          <p:spPr>
            <a:xfrm flipH="1">
              <a:off x="4132639" y="2188473"/>
              <a:ext cx="1381000" cy="1883169"/>
            </a:xfrm>
            <a:prstGeom prst="curvedConnector4">
              <a:avLst>
                <a:gd name="adj1" fmla="val -16553"/>
                <a:gd name="adj2" fmla="val 8485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正方形/長方形 17">
              <a:extLst>
                <a:ext uri="{FF2B5EF4-FFF2-40B4-BE49-F238E27FC236}">
                  <a16:creationId xmlns:a16="http://schemas.microsoft.com/office/drawing/2014/main" id="{3FFF0C1E-2389-164E-AAF0-2521F915B915}"/>
                </a:ext>
              </a:extLst>
            </p:cNvPr>
            <p:cNvSpPr/>
            <p:nvPr/>
          </p:nvSpPr>
          <p:spPr>
            <a:xfrm>
              <a:off x="4328080" y="4051859"/>
              <a:ext cx="249299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ja-JP" altLang="en-US"/>
                <a:t>全ての変数を代入した</a:t>
              </a:r>
              <a:endParaRPr lang="en-US" altLang="ja-JP" dirty="0">
                <a:solidFill>
                  <a:srgbClr val="FF0000"/>
                </a:solidFill>
              </a:endParaRPr>
            </a:p>
          </p:txBody>
        </p:sp>
        <p:sp>
          <p:nvSpPr>
            <p:cNvPr id="19" name="正方形/長方形 18">
              <a:extLst>
                <a:ext uri="{FF2B5EF4-FFF2-40B4-BE49-F238E27FC236}">
                  <a16:creationId xmlns:a16="http://schemas.microsoft.com/office/drawing/2014/main" id="{6A72BC0A-8F98-DB4B-A7B4-F552EAF11EEC}"/>
                </a:ext>
              </a:extLst>
            </p:cNvPr>
            <p:cNvSpPr/>
            <p:nvPr/>
          </p:nvSpPr>
          <p:spPr>
            <a:xfrm>
              <a:off x="2591043" y="3921052"/>
              <a:ext cx="1436672" cy="26161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ja-JP" altLang="en-US" sz="1100"/>
                <a:t>（</a:t>
              </a:r>
              <a:r>
                <a:rPr lang="en-US" altLang="ja-JP" sz="1100" dirty="0"/>
                <a:t>for</a:t>
              </a:r>
              <a:r>
                <a:rPr lang="ja-JP" altLang="en-US" sz="1100"/>
                <a:t>文の外側）</a:t>
              </a:r>
            </a:p>
          </p:txBody>
        </p:sp>
        <p:sp>
          <p:nvSpPr>
            <p:cNvPr id="20" name="テキスト ボックス 19">
              <a:extLst>
                <a:ext uri="{FF2B5EF4-FFF2-40B4-BE49-F238E27FC236}">
                  <a16:creationId xmlns:a16="http://schemas.microsoft.com/office/drawing/2014/main" id="{8BD2880D-45F7-884A-8D76-2ED58A15A892}"/>
                </a:ext>
              </a:extLst>
            </p:cNvPr>
            <p:cNvSpPr txBox="1"/>
            <p:nvPr/>
          </p:nvSpPr>
          <p:spPr>
            <a:xfrm>
              <a:off x="2913075" y="2000746"/>
              <a:ext cx="646331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ja-JP" altLang="en-US"/>
                <a:t>変数</a:t>
              </a:r>
              <a:endParaRPr lang="en-US" altLang="ja-JP" dirty="0"/>
            </a:p>
          </p:txBody>
        </p:sp>
        <p:sp>
          <p:nvSpPr>
            <p:cNvPr id="21" name="テキスト ボックス 20">
              <a:extLst>
                <a:ext uri="{FF2B5EF4-FFF2-40B4-BE49-F238E27FC236}">
                  <a16:creationId xmlns:a16="http://schemas.microsoft.com/office/drawing/2014/main" id="{4F585B25-F227-8140-8121-89740EDF9CF3}"/>
                </a:ext>
              </a:extLst>
            </p:cNvPr>
            <p:cNvSpPr txBox="1"/>
            <p:nvPr/>
          </p:nvSpPr>
          <p:spPr>
            <a:xfrm>
              <a:off x="3668262" y="2003807"/>
              <a:ext cx="184537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[O</a:t>
              </a:r>
              <a:r>
                <a:rPr lang="en-US" altLang="ja-JP" baseline="-25000" dirty="0"/>
                <a:t>1</a:t>
              </a:r>
              <a:r>
                <a:rPr lang="en-US" altLang="ja-JP" dirty="0"/>
                <a:t>, O</a:t>
              </a:r>
              <a:r>
                <a:rPr lang="en-US" altLang="ja-JP" baseline="-25000" dirty="0"/>
                <a:t>2</a:t>
              </a:r>
              <a:r>
                <a:rPr lang="en-US" altLang="ja-JP" dirty="0"/>
                <a:t>, …, O</a:t>
              </a:r>
              <a:r>
                <a:rPr lang="en-US" altLang="ja-JP" baseline="-25000" dirty="0"/>
                <a:t>n</a:t>
              </a:r>
              <a:r>
                <a:rPr lang="en-US" altLang="ja-JP" dirty="0"/>
                <a:t>]:</a:t>
              </a:r>
            </a:p>
          </p:txBody>
        </p:sp>
        <p:cxnSp>
          <p:nvCxnSpPr>
            <p:cNvPr id="29" name="曲線コネクタ 28">
              <a:extLst>
                <a:ext uri="{FF2B5EF4-FFF2-40B4-BE49-F238E27FC236}">
                  <a16:creationId xmlns:a16="http://schemas.microsoft.com/office/drawing/2014/main" id="{738DBFA6-25AC-244B-9A1D-01544AFC9A6D}"/>
                </a:ext>
              </a:extLst>
            </p:cNvPr>
            <p:cNvCxnSpPr>
              <a:cxnSpLocks/>
              <a:stCxn id="8" idx="1"/>
            </p:cNvCxnSpPr>
            <p:nvPr/>
          </p:nvCxnSpPr>
          <p:spPr>
            <a:xfrm rot="10800000" flipH="1">
              <a:off x="3135085" y="2041643"/>
              <a:ext cx="736158" cy="1321867"/>
            </a:xfrm>
            <a:prstGeom prst="curvedConnector4">
              <a:avLst>
                <a:gd name="adj1" fmla="val -102965"/>
                <a:gd name="adj2" fmla="val 118402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4047219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グループ化 27">
            <a:extLst>
              <a:ext uri="{FF2B5EF4-FFF2-40B4-BE49-F238E27FC236}">
                <a16:creationId xmlns:a16="http://schemas.microsoft.com/office/drawing/2014/main" id="{1D001306-78B5-014B-AEEE-206CFA785720}"/>
              </a:ext>
            </a:extLst>
          </p:cNvPr>
          <p:cNvGrpSpPr/>
          <p:nvPr/>
        </p:nvGrpSpPr>
        <p:grpSpPr>
          <a:xfrm>
            <a:off x="2265863" y="976205"/>
            <a:ext cx="7446818" cy="4312922"/>
            <a:chOff x="1388533" y="976205"/>
            <a:chExt cx="7446818" cy="4312922"/>
          </a:xfrm>
        </p:grpSpPr>
        <p:sp>
          <p:nvSpPr>
            <p:cNvPr id="4" name="テキスト ボックス 3">
              <a:extLst>
                <a:ext uri="{FF2B5EF4-FFF2-40B4-BE49-F238E27FC236}">
                  <a16:creationId xmlns:a16="http://schemas.microsoft.com/office/drawing/2014/main" id="{25F9F9E0-33FF-4D45-88EC-264ABB923B48}"/>
                </a:ext>
              </a:extLst>
            </p:cNvPr>
            <p:cNvSpPr txBox="1"/>
            <p:nvPr/>
          </p:nvSpPr>
          <p:spPr>
            <a:xfrm>
              <a:off x="1936286" y="2653819"/>
              <a:ext cx="2401619" cy="923330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lstStyle/>
            <a:p>
              <a:r>
                <a:rPr lang="en-US" altLang="ja-JP" dirty="0"/>
                <a:t>def function (self, x):</a:t>
              </a:r>
            </a:p>
            <a:p>
              <a:r>
                <a:rPr lang="en-US" altLang="ja-JP" dirty="0"/>
                <a:t>    </a:t>
              </a:r>
              <a:r>
                <a:rPr lang="en-US" altLang="ja-JP" dirty="0" err="1"/>
                <a:t>ans</a:t>
              </a:r>
              <a:r>
                <a:rPr lang="en-US" altLang="ja-JP" dirty="0"/>
                <a:t> = 2*x+1</a:t>
              </a:r>
            </a:p>
            <a:p>
              <a:r>
                <a:rPr lang="en-US" altLang="ja-JP" dirty="0"/>
                <a:t>    return </a:t>
              </a:r>
              <a:r>
                <a:rPr lang="en-US" altLang="ja-JP" dirty="0" err="1"/>
                <a:t>ans</a:t>
              </a:r>
              <a:endParaRPr lang="en-US" altLang="ja-JP" dirty="0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C4B9B76B-E2E4-284F-B32C-5DBFAB3CA205}"/>
                    </a:ext>
                  </a:extLst>
                </p:cNvPr>
                <p:cNvSpPr txBox="1"/>
                <p:nvPr/>
              </p:nvSpPr>
              <p:spPr>
                <a:xfrm>
                  <a:off x="6087475" y="2974620"/>
                  <a:ext cx="1485087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𝑓</m:t>
                        </m:r>
                        <m:d>
                          <m:dPr>
                            <m:ctrlP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1" lang="en-US" altLang="ja-JP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kumimoji="1" lang="en-US" altLang="ja-JP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oMath>
                    </m:oMathPara>
                  </a14:m>
                  <a:endParaRPr kumimoji="1" lang="ja-JP" altLang="en-US"/>
                </a:p>
              </p:txBody>
            </p:sp>
          </mc:Choice>
          <mc:Fallback>
            <p:sp>
              <p:nvSpPr>
                <p:cNvPr id="5" name="テキスト ボックス 4">
                  <a:extLst>
                    <a:ext uri="{FF2B5EF4-FFF2-40B4-BE49-F238E27FC236}">
                      <a16:creationId xmlns:a16="http://schemas.microsoft.com/office/drawing/2014/main" id="{C4B9B76B-E2E4-284F-B32C-5DBFAB3CA2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87475" y="2974620"/>
                  <a:ext cx="1485087" cy="276999"/>
                </a:xfrm>
                <a:prstGeom prst="rect">
                  <a:avLst/>
                </a:prstGeom>
                <a:blipFill>
                  <a:blip r:embed="rId2"/>
                  <a:stretch>
                    <a:fillRect l="-4237" r="-2542" b="-34783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" name="角丸四角形 5">
              <a:extLst>
                <a:ext uri="{FF2B5EF4-FFF2-40B4-BE49-F238E27FC236}">
                  <a16:creationId xmlns:a16="http://schemas.microsoft.com/office/drawing/2014/main" id="{8985F5CB-49C7-CB41-BAFE-80E56FAC244A}"/>
                </a:ext>
              </a:extLst>
            </p:cNvPr>
            <p:cNvSpPr/>
            <p:nvPr/>
          </p:nvSpPr>
          <p:spPr>
            <a:xfrm>
              <a:off x="1388533" y="2291644"/>
              <a:ext cx="3262489" cy="1682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7" name="角丸四角形 6">
              <a:extLst>
                <a:ext uri="{FF2B5EF4-FFF2-40B4-BE49-F238E27FC236}">
                  <a16:creationId xmlns:a16="http://schemas.microsoft.com/office/drawing/2014/main" id="{B69430A1-0CF8-DA45-9841-F6F41124B608}"/>
                </a:ext>
              </a:extLst>
            </p:cNvPr>
            <p:cNvSpPr/>
            <p:nvPr/>
          </p:nvSpPr>
          <p:spPr>
            <a:xfrm>
              <a:off x="5198775" y="2272098"/>
              <a:ext cx="3262489" cy="1682045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B3B0506-B8AD-1D46-B440-C1C2C42D886D}"/>
                    </a:ext>
                  </a:extLst>
                </p:cNvPr>
                <p:cNvSpPr txBox="1"/>
                <p:nvPr/>
              </p:nvSpPr>
              <p:spPr>
                <a:xfrm>
                  <a:off x="4554877" y="976205"/>
                  <a:ext cx="820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2</m:t>
                      </m:r>
                    </m:oMath>
                  </a14:m>
                  <a:r>
                    <a:rPr kumimoji="1" lang="ja-JP" altLang="en-US"/>
                    <a:t>を代入</a:t>
                  </a:r>
                </a:p>
              </p:txBody>
            </p:sp>
          </mc:Choice>
          <mc:Fallback>
            <p:sp>
              <p:nvSpPr>
                <p:cNvPr id="8" name="テキスト ボックス 7">
                  <a:extLst>
                    <a:ext uri="{FF2B5EF4-FFF2-40B4-BE49-F238E27FC236}">
                      <a16:creationId xmlns:a16="http://schemas.microsoft.com/office/drawing/2014/main" id="{AB3B0506-B8AD-1D46-B440-C1C2C42D886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54877" y="976205"/>
                  <a:ext cx="820738" cy="276999"/>
                </a:xfrm>
                <a:prstGeom prst="rect">
                  <a:avLst/>
                </a:prstGeom>
                <a:blipFill>
                  <a:blip r:embed="rId3"/>
                  <a:stretch>
                    <a:fillRect l="-9231" t="-21739" r="-16923" b="-43478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6255C3A-E2D7-1540-853C-539B29A1A99C}"/>
                    </a:ext>
                  </a:extLst>
                </p:cNvPr>
                <p:cNvSpPr txBox="1"/>
                <p:nvPr/>
              </p:nvSpPr>
              <p:spPr>
                <a:xfrm>
                  <a:off x="4502838" y="5012128"/>
                  <a:ext cx="820738" cy="27699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14:m>
                    <m:oMath xmlns:m="http://schemas.openxmlformats.org/officeDocument/2006/math">
                      <m:r>
                        <a:rPr kumimoji="1" lang="en-US" altLang="ja-JP" b="0" i="1" smtClean="0">
                          <a:latin typeface="Cambria Math" panose="02040503050406030204" pitchFamily="18" charset="0"/>
                        </a:rPr>
                        <m:t>5</m:t>
                      </m:r>
                    </m:oMath>
                  </a14:m>
                  <a:r>
                    <a:rPr kumimoji="1" lang="ja-JP" altLang="en-US"/>
                    <a:t>を返す</a:t>
                  </a:r>
                </a:p>
              </p:txBody>
            </p:sp>
          </mc:Choice>
          <mc:Fallback>
            <p:sp>
              <p:nvSpPr>
                <p:cNvPr id="9" name="テキスト ボックス 8">
                  <a:extLst>
                    <a:ext uri="{FF2B5EF4-FFF2-40B4-BE49-F238E27FC236}">
                      <a16:creationId xmlns:a16="http://schemas.microsoft.com/office/drawing/2014/main" id="{36255C3A-E2D7-1540-853C-539B29A1A9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02838" y="5012128"/>
                  <a:ext cx="820738" cy="276999"/>
                </a:xfrm>
                <a:prstGeom prst="rect">
                  <a:avLst/>
                </a:prstGeom>
                <a:blipFill>
                  <a:blip r:embed="rId4"/>
                  <a:stretch>
                    <a:fillRect l="-9231" t="-27273" r="-15385" b="-50000"/>
                  </a:stretch>
                </a:blipFill>
              </p:spPr>
              <p:txBody>
                <a:bodyPr/>
                <a:lstStyle/>
                <a:p>
                  <a:r>
                    <a:rPr lang="ja-JP" alt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1" name="曲線コネクタ 10">
              <a:extLst>
                <a:ext uri="{FF2B5EF4-FFF2-40B4-BE49-F238E27FC236}">
                  <a16:creationId xmlns:a16="http://schemas.microsoft.com/office/drawing/2014/main" id="{181E187E-D5DC-9947-A4BF-9525A3360669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993758" y="1080340"/>
              <a:ext cx="1535099" cy="1176939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曲線コネクタ 11">
              <a:extLst>
                <a:ext uri="{FF2B5EF4-FFF2-40B4-BE49-F238E27FC236}">
                  <a16:creationId xmlns:a16="http://schemas.microsoft.com/office/drawing/2014/main" id="{8A8E107A-24D5-8F4A-A370-1D28BC87744A}"/>
                </a:ext>
              </a:extLst>
            </p:cNvPr>
            <p:cNvCxnSpPr>
              <a:cxnSpLocks/>
            </p:cNvCxnSpPr>
            <p:nvPr/>
          </p:nvCxnSpPr>
          <p:spPr>
            <a:xfrm>
              <a:off x="5375615" y="1075613"/>
              <a:ext cx="1454405" cy="1157393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曲線コネクタ 14">
              <a:extLst>
                <a:ext uri="{FF2B5EF4-FFF2-40B4-BE49-F238E27FC236}">
                  <a16:creationId xmlns:a16="http://schemas.microsoft.com/office/drawing/2014/main" id="{CFB628BB-F109-F04C-81A8-732B0909F2C0}"/>
                </a:ext>
              </a:extLst>
            </p:cNvPr>
            <p:cNvCxnSpPr>
              <a:cxnSpLocks/>
              <a:stCxn id="6" idx="2"/>
              <a:endCxn id="9" idx="1"/>
            </p:cNvCxnSpPr>
            <p:nvPr/>
          </p:nvCxnSpPr>
          <p:spPr>
            <a:xfrm rot="16200000" flipH="1">
              <a:off x="3172839" y="3820628"/>
              <a:ext cx="1176939" cy="148306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曲線コネクタ 17">
              <a:extLst>
                <a:ext uri="{FF2B5EF4-FFF2-40B4-BE49-F238E27FC236}">
                  <a16:creationId xmlns:a16="http://schemas.microsoft.com/office/drawing/2014/main" id="{84BBD88C-FC2B-3D42-8603-BF428EED27F4}"/>
                </a:ext>
              </a:extLst>
            </p:cNvPr>
            <p:cNvCxnSpPr>
              <a:cxnSpLocks/>
              <a:stCxn id="7" idx="2"/>
              <a:endCxn id="9" idx="3"/>
            </p:cNvCxnSpPr>
            <p:nvPr/>
          </p:nvCxnSpPr>
          <p:spPr>
            <a:xfrm rot="5400000">
              <a:off x="5478556" y="3799163"/>
              <a:ext cx="1196485" cy="1506444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角丸四角形 25">
              <a:extLst>
                <a:ext uri="{FF2B5EF4-FFF2-40B4-BE49-F238E27FC236}">
                  <a16:creationId xmlns:a16="http://schemas.microsoft.com/office/drawing/2014/main" id="{6740FF56-2288-B24A-BE3C-1BFD672133D3}"/>
                </a:ext>
              </a:extLst>
            </p:cNvPr>
            <p:cNvSpPr/>
            <p:nvPr/>
          </p:nvSpPr>
          <p:spPr>
            <a:xfrm>
              <a:off x="5572862" y="1376268"/>
              <a:ext cx="3262489" cy="1682045"/>
            </a:xfrm>
            <a:prstGeom prst="round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75788847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194</TotalTime>
  <Words>104</Words>
  <Application>Microsoft Macintosh PowerPoint</Application>
  <PresentationFormat>ワイド画面</PresentationFormat>
  <Paragraphs>28</Paragraphs>
  <Slides>4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</vt:i4>
      </vt:variant>
    </vt:vector>
  </HeadingPairs>
  <TitlesOfParts>
    <vt:vector size="9" baseType="lpstr">
      <vt:lpstr>游ゴシック</vt:lpstr>
      <vt:lpstr>游ゴシック Light</vt:lpstr>
      <vt:lpstr>Arial</vt:lpstr>
      <vt:lpstr>Cambria Math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Microsoft Office User</dc:creator>
  <cp:lastModifiedBy>Microsoft Office User</cp:lastModifiedBy>
  <cp:revision>23</cp:revision>
  <dcterms:created xsi:type="dcterms:W3CDTF">2020-08-26T08:10:46Z</dcterms:created>
  <dcterms:modified xsi:type="dcterms:W3CDTF">2020-09-02T08:25:59Z</dcterms:modified>
</cp:coreProperties>
</file>