
<file path=[Content_Types].xml><?xml version="1.0" encoding="utf-8"?>
<Types xmlns="http://schemas.openxmlformats.org/package/2006/content-types">
  <Default Extension="png" ContentType="image/png"/>
  <Default Extension="png&amp;ehk=XB6" ContentType="image/png"/>
  <Default Extension="jpg&amp;ehk=NDeJ5e1BCLJQsoLN" ContentType="image/jpeg"/>
  <Default Extension="jpeg" ContentType="image/jpeg"/>
  <Default Extension="gif&amp;ehk=3er5Dea260fWvlh" ContentType="image/gi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3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4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73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68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4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60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8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63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0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3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5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89B7-606C-4AD7-B977-44E090C2C228}" type="datetimeFigureOut">
              <a:rPr kumimoji="1" lang="ja-JP" altLang="en-US" smtClean="0"/>
              <a:t>2020/3/17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honyaclub.com/shop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&amp;ehk=XB6"/><Relationship Id="rId4" Type="http://schemas.openxmlformats.org/officeDocument/2006/relationships/hyperlink" Target="http://free-illustrations.gatag.net/tag/%E6%9C%AC-%E6%9B%B8%E7%B1%8D-%E3%83%96%E3%83%83%E3%82%AF/page/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&amp;ehk=NDeJ5e1BCLJQsoLN"/><Relationship Id="rId2" Type="http://schemas.openxmlformats.org/officeDocument/2006/relationships/hyperlink" Target="https://www.google.co.jp/ma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ee-illustrations.gatag.net/2014/01/27/170000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asa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kahaku.go.j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&amp;ehk=3er5Dea260fWvlh"/><Relationship Id="rId2" Type="http://schemas.openxmlformats.org/officeDocument/2006/relationships/hyperlink" Target="https://park.ajinomoto.co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gpig.com/archives/835/comment-page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b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パソコン技術</a:t>
            </a:r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都立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大</a:t>
            </a:r>
          </a:p>
        </p:txBody>
      </p:sp>
    </p:spTree>
    <p:extLst>
      <p:ext uri="{BB962C8B-B14F-4D97-AF65-F5344CB8AC3E}">
        <p14:creationId xmlns:p14="http://schemas.microsoft.com/office/powerpoint/2010/main" val="327800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Honya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Club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43600" y="2284141"/>
            <a:ext cx="5561012" cy="3777622"/>
          </a:xfrm>
        </p:spPr>
        <p:txBody>
          <a:bodyPr>
            <a:no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本・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CD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DVD/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ブルーレイなど扱う商品は様々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注文した本は生協購買で受け取り可能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en-US" altLang="ja-JP" sz="2800" dirty="0" err="1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Honya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 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Club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0EA363-4517-4DAB-9389-D9EAC4ED7A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22166" y="4483635"/>
            <a:ext cx="2220645" cy="19759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2663434-FA58-4A2C-AF7E-6DF35FA29C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37" y="1739726"/>
            <a:ext cx="2674147" cy="25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Google Map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62615" y="1929556"/>
            <a:ext cx="4917687" cy="3777622"/>
          </a:xfrm>
        </p:spPr>
        <p:txBody>
          <a:bodyPr>
            <a:no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検索エンジン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Google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の地図検索ページ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地図と重ねて航空写真を見たり、道路からの風景を見ることも可能！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Google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 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Map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C56F51-EE8C-4517-9F46-E88E7FC6D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95987" y="1905000"/>
            <a:ext cx="4806176" cy="35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2297" y="6894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発表の目次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わたしの毎日とインターネット</a:t>
            </a: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インターネットがなかったら・・・・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これからやってみたいこと</a:t>
            </a: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/>
          </a:p>
        </p:txBody>
      </p:sp>
      <p:pic>
        <p:nvPicPr>
          <p:cNvPr id="4" name="図 3" descr="ノートパソコン / ラップトップ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57" y="3293962"/>
            <a:ext cx="3941634" cy="33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3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705394"/>
            <a:ext cx="8911687" cy="1199606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わたしの毎日とインターネット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一日に何時間インターネットを使う？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時間から３時間</a:t>
            </a:r>
          </a:p>
          <a:p>
            <a:r>
              <a: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インターネットで何を調べる？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答え＝ニュース、天気予報、乗換案内、などなど</a:t>
            </a:r>
          </a:p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ネットショッピングで何を買う？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答え＝本、洋服、電化製品、などなど</a:t>
            </a:r>
            <a:endParaRPr kumimoji="1" lang="ja-JP" altLang="en-US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0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74914" y="441317"/>
            <a:ext cx="8911687" cy="128089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インターネットがなかったら・・・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災害などの緊急な出来事の情報が入ってこない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人々の娯楽がなくなる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天気予報などを調べることができない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ネットショッピングができない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>
              <a:buNone/>
            </a:pPr>
            <a:r>
              <a:rPr lang="ja-JP" altLang="en-US" sz="2800" dirty="0"/>
              <a:t>　　　　　　　　　　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　　　　　　　　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不便である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6291178" y="4493631"/>
            <a:ext cx="1201783" cy="588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これからやってみたいこと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もっと生活に役立つサイトを探す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趣味の幅を広げて多くの情報を検索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課題で必要な情報・論文を探したい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1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r>
              <a:rPr kumimoji="1" lang="en-US" altLang="ja-JP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 action="ppaction://hlinksldjump"/>
              </a:rPr>
              <a:t>NASA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 action="ppaction://hlinksldjump"/>
              </a:rPr>
              <a:t>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3" action="ppaction://hlinksldjump"/>
              </a:rPr>
              <a:t>国立科学博物館のページ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4" action="ppaction://hlinksldjump"/>
              </a:rPr>
              <a:t>レシピ大百科のページ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800" dirty="0" err="1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Honya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 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Club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Google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 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Map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のページ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9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NASA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アメリカ航空宇宙局の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スペースシャトルやアポロ月旅行、</a:t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火星についてなどいろいろな宇宙の情報が満載！！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NASA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[無料イラスト] スペース&lt;strong&gt;ロケット&lt;/strong&gt; - パブリックドメインQ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9211">
            <a:off x="2731298" y="3791958"/>
            <a:ext cx="2928410" cy="33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0156" y="64641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国立科学博物館のページ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日本にある博物館の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常設展の詳しい説明、</a:t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期間限定の展示の告知・説明と、</a:t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様々な情報が盛りだくさん！！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首都大生は入館無料！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国立科学博物館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&lt;strong&gt;博物館&lt;/strong&gt; - GATAG｜フリー&lt;strong&gt;イラスト&lt;/strong&gt;素材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97" y="3291841"/>
            <a:ext cx="2895515" cy="30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レシピ大百科のページ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40673" y="2133600"/>
            <a:ext cx="6155473" cy="3777622"/>
          </a:xfrm>
        </p:spPr>
        <p:txBody>
          <a:bodyPr>
            <a:noAutofit/>
          </a:bodyPr>
          <a:lstStyle/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AJINOMOTO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提供の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「今日の献立」など日替わり情報や「今週の献立一覧」などレシピが豊富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検索機能も充実！料理って楽しい！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レシピ大百科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B8CB97-54BC-45F9-B9CA-49482C42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5718" y="1994145"/>
            <a:ext cx="3445726" cy="37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758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381</Words>
  <Application>Microsoft Office PowerPoint</Application>
  <PresentationFormat>ワイド画面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明朝</vt:lpstr>
      <vt:lpstr>メイリオ</vt:lpstr>
      <vt:lpstr>游ゴシック</vt:lpstr>
      <vt:lpstr>Arial</vt:lpstr>
      <vt:lpstr>Century Gothic</vt:lpstr>
      <vt:lpstr>Wingdings 3</vt:lpstr>
      <vt:lpstr>ウィスプ</vt:lpstr>
      <vt:lpstr>わたしの好きな Webページ</vt:lpstr>
      <vt:lpstr>発表の目次</vt:lpstr>
      <vt:lpstr>わたしの毎日とインターネット</vt:lpstr>
      <vt:lpstr>インターネットがなかったら・・・</vt:lpstr>
      <vt:lpstr>これからやってみたいこと</vt:lpstr>
      <vt:lpstr>わたしの好きなWebページ</vt:lpstr>
      <vt:lpstr>NASAのページ</vt:lpstr>
      <vt:lpstr>国立科学博物館のページ</vt:lpstr>
      <vt:lpstr>レシピ大百科のページ</vt:lpstr>
      <vt:lpstr>Honya Clubのページ</vt:lpstr>
      <vt:lpstr>Google Mapのページ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わたしの好きな Webページ</dc:title>
  <dc:creator>e-learn</dc:creator>
  <cp:lastModifiedBy>tutor</cp:lastModifiedBy>
  <cp:revision>27</cp:revision>
  <dcterms:created xsi:type="dcterms:W3CDTF">2017-08-09T01:41:47Z</dcterms:created>
  <dcterms:modified xsi:type="dcterms:W3CDTF">2020-03-17T08:51:51Z</dcterms:modified>
</cp:coreProperties>
</file>