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7620" autoAdjust="0"/>
    <p:restoredTop sz="97242" autoAdjust="0"/>
  </p:normalViewPr>
  <p:slideViewPr>
    <p:cSldViewPr snapToGrid="0" snapToObjects="1">
      <p:cViewPr>
        <p:scale>
          <a:sx n="147" d="100"/>
          <a:sy n="147" d="100"/>
        </p:scale>
        <p:origin x="-728" y="-8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E118-7A95-054C-B1A1-D2C3D2FB9179}" type="datetimeFigureOut">
              <a:t>14/4/15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390D-CE5E-0644-8DD4-AD696C71D6C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39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E118-7A95-054C-B1A1-D2C3D2FB9179}" type="datetimeFigureOut">
              <a:t>14/4/15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390D-CE5E-0644-8DD4-AD696C71D6C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090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E118-7A95-054C-B1A1-D2C3D2FB9179}" type="datetimeFigureOut">
              <a:t>14/4/15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390D-CE5E-0644-8DD4-AD696C71D6C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865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E118-7A95-054C-B1A1-D2C3D2FB9179}" type="datetimeFigureOut">
              <a:t>14/4/15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390D-CE5E-0644-8DD4-AD696C71D6C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717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E118-7A95-054C-B1A1-D2C3D2FB9179}" type="datetimeFigureOut">
              <a:t>14/4/15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390D-CE5E-0644-8DD4-AD696C71D6C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283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E118-7A95-054C-B1A1-D2C3D2FB9179}" type="datetimeFigureOut">
              <a:t>14/4/15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390D-CE5E-0644-8DD4-AD696C71D6C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591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E118-7A95-054C-B1A1-D2C3D2FB9179}" type="datetimeFigureOut">
              <a:t>14/4/15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390D-CE5E-0644-8DD4-AD696C71D6C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484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E118-7A95-054C-B1A1-D2C3D2FB9179}" type="datetimeFigureOut">
              <a:t>14/4/15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390D-CE5E-0644-8DD4-AD696C71D6C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163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E118-7A95-054C-B1A1-D2C3D2FB9179}" type="datetimeFigureOut">
              <a:t>14/4/15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390D-CE5E-0644-8DD4-AD696C71D6C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97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E118-7A95-054C-B1A1-D2C3D2FB9179}" type="datetimeFigureOut">
              <a:t>14/4/15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390D-CE5E-0644-8DD4-AD696C71D6C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02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E118-7A95-054C-B1A1-D2C3D2FB9179}" type="datetimeFigureOut">
              <a:t>14/4/15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390D-CE5E-0644-8DD4-AD696C71D6C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660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7E118-7A95-054C-B1A1-D2C3D2FB9179}" type="datetimeFigureOut">
              <a:t>14/4/15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F390D-CE5E-0644-8DD4-AD696C71D6C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324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18197" y="246593"/>
            <a:ext cx="1923322" cy="789099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Home</a:t>
            </a:r>
          </a:p>
        </p:txBody>
      </p:sp>
      <p:sp>
        <p:nvSpPr>
          <p:cNvPr id="5" name="Rectangle 4"/>
          <p:cNvSpPr/>
          <p:nvPr/>
        </p:nvSpPr>
        <p:spPr>
          <a:xfrm>
            <a:off x="1121939" y="2858046"/>
            <a:ext cx="1072623" cy="4147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Profile</a:t>
            </a:r>
          </a:p>
        </p:txBody>
      </p:sp>
      <p:sp>
        <p:nvSpPr>
          <p:cNvPr id="6" name="Rectangle 5"/>
          <p:cNvSpPr/>
          <p:nvPr/>
        </p:nvSpPr>
        <p:spPr>
          <a:xfrm>
            <a:off x="2753818" y="3667361"/>
            <a:ext cx="1072623" cy="4147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Track</a:t>
            </a:r>
          </a:p>
        </p:txBody>
      </p:sp>
      <p:sp>
        <p:nvSpPr>
          <p:cNvPr id="7" name="Rectangle 6"/>
          <p:cNvSpPr/>
          <p:nvPr/>
        </p:nvSpPr>
        <p:spPr>
          <a:xfrm>
            <a:off x="2753818" y="4443915"/>
            <a:ext cx="1072623" cy="4147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Album</a:t>
            </a:r>
          </a:p>
        </p:txBody>
      </p:sp>
      <p:sp>
        <p:nvSpPr>
          <p:cNvPr id="8" name="Rectangle 7"/>
          <p:cNvSpPr/>
          <p:nvPr/>
        </p:nvSpPr>
        <p:spPr>
          <a:xfrm>
            <a:off x="2694397" y="5158032"/>
            <a:ext cx="1770923" cy="41032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Collaborations</a:t>
            </a:r>
          </a:p>
        </p:txBody>
      </p:sp>
      <p:sp>
        <p:nvSpPr>
          <p:cNvPr id="9" name="Rectangle 8"/>
          <p:cNvSpPr/>
          <p:nvPr/>
        </p:nvSpPr>
        <p:spPr>
          <a:xfrm>
            <a:off x="2753818" y="5762531"/>
            <a:ext cx="1072623" cy="4147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Playlist</a:t>
            </a:r>
          </a:p>
        </p:txBody>
      </p:sp>
      <p:cxnSp>
        <p:nvCxnSpPr>
          <p:cNvPr id="14" name="Elbow Connector 13"/>
          <p:cNvCxnSpPr>
            <a:stCxn id="4" idx="1"/>
            <a:endCxn id="5" idx="0"/>
          </p:cNvCxnSpPr>
          <p:nvPr/>
        </p:nvCxnSpPr>
        <p:spPr>
          <a:xfrm rot="10800000" flipV="1">
            <a:off x="1658251" y="641142"/>
            <a:ext cx="959946" cy="2216903"/>
          </a:xfrm>
          <a:prstGeom prst="bentConnector2">
            <a:avLst/>
          </a:prstGeom>
          <a:ln>
            <a:solidFill>
              <a:schemeClr val="accent4">
                <a:lumMod val="7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5" idx="2"/>
            <a:endCxn id="6" idx="1"/>
          </p:cNvCxnSpPr>
          <p:nvPr/>
        </p:nvCxnSpPr>
        <p:spPr>
          <a:xfrm rot="16200000" flipH="1">
            <a:off x="1905068" y="3025993"/>
            <a:ext cx="601933" cy="1095567"/>
          </a:xfrm>
          <a:prstGeom prst="bentConnector2">
            <a:avLst/>
          </a:prstGeom>
          <a:ln>
            <a:solidFill>
              <a:srgbClr val="FFFF00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5" idx="2"/>
            <a:endCxn id="7" idx="1"/>
          </p:cNvCxnSpPr>
          <p:nvPr/>
        </p:nvCxnSpPr>
        <p:spPr>
          <a:xfrm rot="16200000" flipH="1">
            <a:off x="1516791" y="3414270"/>
            <a:ext cx="1378487" cy="1095567"/>
          </a:xfrm>
          <a:prstGeom prst="bentConnector2">
            <a:avLst/>
          </a:prstGeom>
          <a:ln>
            <a:solidFill>
              <a:srgbClr val="FFFF00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5" idx="2"/>
            <a:endCxn id="8" idx="1"/>
          </p:cNvCxnSpPr>
          <p:nvPr/>
        </p:nvCxnSpPr>
        <p:spPr>
          <a:xfrm rot="16200000" flipH="1">
            <a:off x="1131133" y="3799929"/>
            <a:ext cx="2090382" cy="1036146"/>
          </a:xfrm>
          <a:prstGeom prst="bentConnector2">
            <a:avLst/>
          </a:prstGeom>
          <a:ln>
            <a:solidFill>
              <a:srgbClr val="FFFF00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5" idx="1"/>
            <a:endCxn id="9" idx="1"/>
          </p:cNvCxnSpPr>
          <p:nvPr/>
        </p:nvCxnSpPr>
        <p:spPr>
          <a:xfrm rot="10800000" flipH="1" flipV="1">
            <a:off x="1121938" y="3065428"/>
            <a:ext cx="1631879" cy="2904485"/>
          </a:xfrm>
          <a:prstGeom prst="bentConnector3">
            <a:avLst>
              <a:gd name="adj1" fmla="val -14008"/>
            </a:avLst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042355" y="6344392"/>
            <a:ext cx="192047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Sign up and log in functions are on the same home page.</a:t>
            </a:r>
          </a:p>
          <a:p>
            <a:r>
              <a:rPr lang="en-US" sz="1400"/>
              <a:t>When a new user signs up, he/she is taken to the profile page.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29977" y="79946"/>
            <a:ext cx="163564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/>
              <a:t>Sitemap</a:t>
            </a:r>
          </a:p>
        </p:txBody>
      </p:sp>
      <p:cxnSp>
        <p:nvCxnSpPr>
          <p:cNvPr id="72" name="Elbow Connector 71"/>
          <p:cNvCxnSpPr>
            <a:stCxn id="4" idx="3"/>
            <a:endCxn id="6" idx="3"/>
          </p:cNvCxnSpPr>
          <p:nvPr/>
        </p:nvCxnSpPr>
        <p:spPr>
          <a:xfrm flipH="1">
            <a:off x="3826441" y="641143"/>
            <a:ext cx="715078" cy="3233601"/>
          </a:xfrm>
          <a:prstGeom prst="bentConnector3">
            <a:avLst>
              <a:gd name="adj1" fmla="val -161253"/>
            </a:avLst>
          </a:prstGeom>
          <a:ln>
            <a:solidFill>
              <a:srgbClr val="008000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>
            <a:endCxn id="7" idx="3"/>
          </p:cNvCxnSpPr>
          <p:nvPr/>
        </p:nvCxnSpPr>
        <p:spPr>
          <a:xfrm rot="10800000" flipV="1">
            <a:off x="3826441" y="3667360"/>
            <a:ext cx="1844894" cy="983937"/>
          </a:xfrm>
          <a:prstGeom prst="bentConnector3">
            <a:avLst>
              <a:gd name="adj1" fmla="val -790"/>
            </a:avLst>
          </a:prstGeom>
          <a:ln>
            <a:solidFill>
              <a:srgbClr val="008000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88"/>
          <p:cNvCxnSpPr>
            <a:endCxn id="8" idx="3"/>
          </p:cNvCxnSpPr>
          <p:nvPr/>
        </p:nvCxnSpPr>
        <p:spPr>
          <a:xfrm rot="10800000" flipV="1">
            <a:off x="4465320" y="4311729"/>
            <a:ext cx="1206016" cy="1051464"/>
          </a:xfrm>
          <a:prstGeom prst="bentConnector3">
            <a:avLst>
              <a:gd name="adj1" fmla="val -2298"/>
            </a:avLst>
          </a:prstGeom>
          <a:ln>
            <a:solidFill>
              <a:srgbClr val="008000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/>
          <p:cNvCxnSpPr>
            <a:stCxn id="4" idx="2"/>
            <a:endCxn id="5" idx="3"/>
          </p:cNvCxnSpPr>
          <p:nvPr/>
        </p:nvCxnSpPr>
        <p:spPr>
          <a:xfrm rot="5400000">
            <a:off x="1872342" y="1357912"/>
            <a:ext cx="2029737" cy="1385296"/>
          </a:xfrm>
          <a:prstGeom prst="bentConnector2">
            <a:avLst/>
          </a:prstGeom>
          <a:ln>
            <a:solidFill>
              <a:srgbClr val="FF0000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3579859" y="1136114"/>
            <a:ext cx="10465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View other people’s profile page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566858" y="1344579"/>
            <a:ext cx="11101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signs up and is taken to profile page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947798" y="6344392"/>
            <a:ext cx="145844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From user’s profile page, he can access tracks, albums and collaborations of own/artists.</a:t>
            </a:r>
          </a:p>
          <a:p>
            <a:endParaRPr lang="en-US" sz="1400"/>
          </a:p>
          <a:p>
            <a:r>
              <a:rPr lang="en-US" sz="1400"/>
              <a:t>All playlists are listed in the profile page.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4042355" y="2489749"/>
            <a:ext cx="173266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Visitors can search for tracks, albums and collaborations but need to login to access individual playlists.</a:t>
            </a:r>
          </a:p>
        </p:txBody>
      </p:sp>
      <p:cxnSp>
        <p:nvCxnSpPr>
          <p:cNvPr id="118" name="Elbow Connector 117"/>
          <p:cNvCxnSpPr>
            <a:stCxn id="9" idx="3"/>
          </p:cNvCxnSpPr>
          <p:nvPr/>
        </p:nvCxnSpPr>
        <p:spPr>
          <a:xfrm flipV="1">
            <a:off x="3826441" y="2858046"/>
            <a:ext cx="1844895" cy="3111868"/>
          </a:xfrm>
          <a:prstGeom prst="bentConnector2">
            <a:avLst/>
          </a:prstGeom>
          <a:ln>
            <a:solidFill>
              <a:srgbClr val="008000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2618197" y="6344392"/>
            <a:ext cx="123770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From every page, user can return to the homepage using the home button.</a:t>
            </a:r>
          </a:p>
        </p:txBody>
      </p:sp>
    </p:spTree>
    <p:extLst>
      <p:ext uri="{BB962C8B-B14F-4D97-AF65-F5344CB8AC3E}">
        <p14:creationId xmlns:p14="http://schemas.microsoft.com/office/powerpoint/2010/main" val="1620072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tailEnd type="arrow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5069</TotalTime>
  <Words>110</Words>
  <Application>Microsoft Macintosh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Ibti's work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Siew Vui Chee</dc:creator>
  <cp:lastModifiedBy>Siew Vui Chee</cp:lastModifiedBy>
  <cp:revision>53</cp:revision>
  <dcterms:created xsi:type="dcterms:W3CDTF">2015-04-14T11:11:40Z</dcterms:created>
  <dcterms:modified xsi:type="dcterms:W3CDTF">2015-04-17T23:41:06Z</dcterms:modified>
</cp:coreProperties>
</file>