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620" autoAdjust="0"/>
    <p:restoredTop sz="97242" autoAdjust="0"/>
  </p:normalViewPr>
  <p:slideViewPr>
    <p:cSldViewPr snapToGrid="0" snapToObjects="1">
      <p:cViewPr>
        <p:scale>
          <a:sx n="161" d="100"/>
          <a:sy n="161" d="100"/>
        </p:scale>
        <p:origin x="-432" y="2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197" y="246593"/>
            <a:ext cx="1923322" cy="78909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1939" y="2858046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3818" y="3667361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3818" y="4443915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Album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4397" y="5158032"/>
            <a:ext cx="1770923" cy="410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Collaborations</a:t>
            </a:r>
          </a:p>
        </p:txBody>
      </p:sp>
      <p:cxnSp>
        <p:nvCxnSpPr>
          <p:cNvPr id="14" name="Elbow Connector 13"/>
          <p:cNvCxnSpPr>
            <a:stCxn id="4" idx="1"/>
            <a:endCxn id="5" idx="0"/>
          </p:cNvCxnSpPr>
          <p:nvPr/>
        </p:nvCxnSpPr>
        <p:spPr>
          <a:xfrm rot="10800000" flipV="1">
            <a:off x="1658251" y="641142"/>
            <a:ext cx="959946" cy="2216903"/>
          </a:xfrm>
          <a:prstGeom prst="bentConnector2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6200000" flipH="1">
            <a:off x="1905068" y="3025993"/>
            <a:ext cx="601933" cy="1095567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1"/>
          </p:cNvCxnSpPr>
          <p:nvPr/>
        </p:nvCxnSpPr>
        <p:spPr>
          <a:xfrm rot="16200000" flipH="1">
            <a:off x="1516791" y="3414270"/>
            <a:ext cx="1378487" cy="1095567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8" idx="1"/>
          </p:cNvCxnSpPr>
          <p:nvPr/>
        </p:nvCxnSpPr>
        <p:spPr>
          <a:xfrm rot="16200000" flipH="1">
            <a:off x="1131133" y="3799929"/>
            <a:ext cx="2090382" cy="1036146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9977" y="79946"/>
            <a:ext cx="16356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/>
              <a:t>Sitemap</a:t>
            </a:r>
          </a:p>
        </p:txBody>
      </p:sp>
      <p:cxnSp>
        <p:nvCxnSpPr>
          <p:cNvPr id="72" name="Elbow Connector 71"/>
          <p:cNvCxnSpPr>
            <a:stCxn id="4" idx="3"/>
            <a:endCxn id="6" idx="3"/>
          </p:cNvCxnSpPr>
          <p:nvPr/>
        </p:nvCxnSpPr>
        <p:spPr>
          <a:xfrm flipH="1">
            <a:off x="3826441" y="641143"/>
            <a:ext cx="715078" cy="3233601"/>
          </a:xfrm>
          <a:prstGeom prst="bentConnector3">
            <a:avLst>
              <a:gd name="adj1" fmla="val -161253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7" idx="3"/>
          </p:cNvCxnSpPr>
          <p:nvPr/>
        </p:nvCxnSpPr>
        <p:spPr>
          <a:xfrm rot="10800000" flipV="1">
            <a:off x="3826441" y="3667360"/>
            <a:ext cx="1844894" cy="983937"/>
          </a:xfrm>
          <a:prstGeom prst="bentConnector3">
            <a:avLst>
              <a:gd name="adj1" fmla="val -790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" idx="3"/>
          </p:cNvCxnSpPr>
          <p:nvPr/>
        </p:nvCxnSpPr>
        <p:spPr>
          <a:xfrm rot="10800000" flipV="1">
            <a:off x="4465320" y="4311729"/>
            <a:ext cx="1206016" cy="1051464"/>
          </a:xfrm>
          <a:prstGeom prst="bentConnector3">
            <a:avLst>
              <a:gd name="adj1" fmla="val -2298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88523" y="8216321"/>
            <a:ext cx="421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Signs up and be taken to profile page.</a:t>
            </a:r>
          </a:p>
          <a:p>
            <a:r>
              <a:rPr lang="en-US" sz="1400"/>
              <a:t>View other people’s profile page.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65618" y="6567758"/>
            <a:ext cx="423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Visitors can search for tracks, albums and collaborations but need to login to access individual playlists.</a:t>
            </a:r>
          </a:p>
        </p:txBody>
      </p:sp>
      <p:cxnSp>
        <p:nvCxnSpPr>
          <p:cNvPr id="23" name="Straight Connector 22"/>
          <p:cNvCxnSpPr>
            <a:stCxn id="7" idx="0"/>
            <a:endCxn id="6" idx="2"/>
          </p:cNvCxnSpPr>
          <p:nvPr/>
        </p:nvCxnSpPr>
        <p:spPr>
          <a:xfrm flipV="1">
            <a:off x="3290130" y="4082126"/>
            <a:ext cx="0" cy="361789"/>
          </a:xfrm>
          <a:prstGeom prst="line">
            <a:avLst/>
          </a:prstGeom>
          <a:ln>
            <a:solidFill>
              <a:srgbClr val="FF66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9082" y="6057875"/>
            <a:ext cx="1169168" cy="0"/>
          </a:xfrm>
          <a:prstGeom prst="line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9082" y="6841303"/>
            <a:ext cx="1169168" cy="0"/>
          </a:xfrm>
          <a:prstGeom prst="line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9082" y="7645865"/>
            <a:ext cx="1169168" cy="0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9082" y="8474090"/>
            <a:ext cx="1169168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8523" y="5796265"/>
            <a:ext cx="366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can access the individual tracks grom the album page.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9611" y="7384255"/>
            <a:ext cx="415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From the user’s profile page, he/she can accessed his/her own tracks, albums or collaborations.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94397" y="2014649"/>
            <a:ext cx="238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+mj-lt"/>
              </a:rPr>
              <a:t>Hit</a:t>
            </a:r>
            <a:r>
              <a:rPr lang="en-US" sz="2400" b="1" i="1">
                <a:solidFill>
                  <a:srgbClr val="FF6600"/>
                </a:solidFill>
                <a:latin typeface="+mj-lt"/>
              </a:rPr>
              <a:t>Play</a:t>
            </a:r>
            <a:r>
              <a:rPr lang="en-US" sz="2400" b="1" i="1">
                <a:latin typeface="+mj-lt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1620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72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Ibti's 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Siew Vui Chee</dc:creator>
  <cp:lastModifiedBy>Siew Vui Chee</cp:lastModifiedBy>
  <cp:revision>85</cp:revision>
  <dcterms:created xsi:type="dcterms:W3CDTF">2015-04-14T11:11:40Z</dcterms:created>
  <dcterms:modified xsi:type="dcterms:W3CDTF">2015-04-18T12:44:33Z</dcterms:modified>
</cp:coreProperties>
</file>